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6.xml" ContentType="application/vnd.openxmlformats-officedocument.presentationml.notesSlid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0.xml" ContentType="application/vnd.openxmlformats-officedocument.themeOverride+xml"/>
  <Override PartName="/ppt/charts/style13.xml" ContentType="application/vnd.ms-office.chartstyle+xml"/>
  <Override PartName="/ppt/charts/style11.xml" ContentType="application/vnd.ms-office.chartstyl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olors12.xml" ContentType="application/vnd.ms-office.chartcolorstyle+xml"/>
  <Override PartName="/ppt/charts/style12.xml" ContentType="application/vnd.ms-office.chartstyl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theme/theme1.xml" ContentType="application/vnd.openxmlformats-officedocument.theme+xml"/>
  <Override PartName="/ppt/charts/colors8.xml" ContentType="application/vnd.ms-office.chartcolorstyle+xml"/>
  <Override PartName="/ppt/commentAuthors.xml" ContentType="application/vnd.openxmlformats-officedocument.presentationml.commentAuthors+xml"/>
  <Override PartName="/ppt/charts/style8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8.xml" ContentType="application/vnd.openxmlformats-officedocument.drawingml.chart+xml"/>
  <Override PartName="/ppt/charts/colors7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UI/images/Logo_Bis2.png" ContentType="image/.pn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82b4b6fd92984d65" Type="http://schemas.microsoft.com/office/2007/relationships/ui/extensibility" Target="customUI/customUI14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235" r:id="rId1"/>
  </p:sldMasterIdLst>
  <p:notesMasterIdLst>
    <p:notesMasterId r:id="rId27"/>
  </p:notesMasterIdLst>
  <p:handoutMasterIdLst>
    <p:handoutMasterId r:id="rId28"/>
  </p:handoutMasterIdLst>
  <p:sldIdLst>
    <p:sldId id="1519" r:id="rId2"/>
    <p:sldId id="1569" r:id="rId3"/>
    <p:sldId id="687" r:id="rId4"/>
    <p:sldId id="688" r:id="rId5"/>
    <p:sldId id="1571" r:id="rId6"/>
    <p:sldId id="1509" r:id="rId7"/>
    <p:sldId id="1572" r:id="rId8"/>
    <p:sldId id="689" r:id="rId9"/>
    <p:sldId id="690" r:id="rId10"/>
    <p:sldId id="692" r:id="rId11"/>
    <p:sldId id="1573" r:id="rId12"/>
    <p:sldId id="1570" r:id="rId13"/>
    <p:sldId id="332" r:id="rId14"/>
    <p:sldId id="728" r:id="rId15"/>
    <p:sldId id="693" r:id="rId16"/>
    <p:sldId id="694" r:id="rId17"/>
    <p:sldId id="1576" r:id="rId18"/>
    <p:sldId id="697" r:id="rId19"/>
    <p:sldId id="698" r:id="rId20"/>
    <p:sldId id="1514" r:id="rId21"/>
    <p:sldId id="1574" r:id="rId22"/>
    <p:sldId id="695" r:id="rId23"/>
    <p:sldId id="1699" r:id="rId24"/>
    <p:sldId id="1700" r:id="rId25"/>
    <p:sldId id="1575" r:id="rId26"/>
  </p:sldIdLst>
  <p:sldSz cx="12192000" cy="6858000"/>
  <p:notesSz cx="6669088" cy="9872663"/>
  <p:custDataLst>
    <p:tags r:id="rId29"/>
  </p:custDataLst>
  <p:defaultTextStyle>
    <a:defPPr>
      <a:defRPr lang="sv-S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76" userDrawn="1">
          <p15:clr>
            <a:srgbClr val="A4A3A4"/>
          </p15:clr>
        </p15:guide>
        <p15:guide id="2" pos="2061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" name="Meredith Sledd Lindquist" initials="MSL" lastIdx="16" clrIdx="14">
    <p:extLst>
      <p:ext uri="{19B8F6BF-5375-455C-9EA6-DF929625EA0E}">
        <p15:presenceInfo xmlns:p15="http://schemas.microsoft.com/office/powerpoint/2012/main" userId="S-1-5-21-631252159-3612234055-3485435467-44098" providerId="AD"/>
      </p:ext>
    </p:extLst>
  </p:cmAuthor>
  <p:cmAuthor id="15" name="Charlotta Wretdal" initials="CW" lastIdx="21" clrIdx="15">
    <p:extLst>
      <p:ext uri="{19B8F6BF-5375-455C-9EA6-DF929625EA0E}">
        <p15:presenceInfo xmlns:p15="http://schemas.microsoft.com/office/powerpoint/2012/main" userId="S-1-5-21-631252159-3612234055-3485435467-28561" providerId="AD"/>
      </p:ext>
    </p:extLst>
  </p:cmAuthor>
  <p:cmAuthor id="9" name="Author" initials="A" lastIdx="0" clrIdx="9"/>
  <p:cmAuthor id="16" name="Susanne Andersson" initials="SA [2]" lastIdx="3" clrIdx="16">
    <p:extLst>
      <p:ext uri="{19B8F6BF-5375-455C-9EA6-DF929625EA0E}">
        <p15:presenceInfo xmlns:p15="http://schemas.microsoft.com/office/powerpoint/2012/main" userId="Susanne Andersson" providerId="None"/>
      </p:ext>
    </p:extLst>
  </p:cmAuthor>
  <p:cmAuthor id="10" name="Fredrik Broberg" initials="FB [2]" lastIdx="22" clrIdx="10"/>
  <p:cmAuthor id="17" name="Håkan Wolgast" initials="HW" lastIdx="1" clrIdx="17">
    <p:extLst>
      <p:ext uri="{19B8F6BF-5375-455C-9EA6-DF929625EA0E}">
        <p15:presenceInfo xmlns:p15="http://schemas.microsoft.com/office/powerpoint/2012/main" userId="S::hakan.wolgast@bisnode.com::3a44f806-b7c1-405b-aae8-341bd5b62ea9" providerId="AD"/>
      </p:ext>
    </p:extLst>
  </p:cmAuthor>
  <p:cmAuthor id="11" name="Fredrik Broberg" initials="FB" lastIdx="1" clrIdx="11"/>
  <p:cmAuthor id="12" name="Marianne Young" initials="MY" lastIdx="6" clrIdx="12">
    <p:extLst>
      <p:ext uri="{19B8F6BF-5375-455C-9EA6-DF929625EA0E}">
        <p15:presenceInfo xmlns:p15="http://schemas.microsoft.com/office/powerpoint/2012/main" userId="S-1-5-21-631252159-3612234055-3485435467-16852" providerId="AD"/>
      </p:ext>
    </p:extLst>
  </p:cmAuthor>
  <p:cmAuthor id="13" name="Susanne Andersson" initials="SA" lastIdx="21" clrIdx="13">
    <p:extLst>
      <p:ext uri="{19B8F6BF-5375-455C-9EA6-DF929625EA0E}">
        <p15:presenceInfo xmlns:p15="http://schemas.microsoft.com/office/powerpoint/2012/main" userId="5e94f05a-195b-4ef6-ade9-bc8964324d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FFCC05"/>
    <a:srgbClr val="329E98"/>
    <a:srgbClr val="33CC33"/>
    <a:srgbClr val="E08920"/>
    <a:srgbClr val="8FF28F"/>
    <a:srgbClr val="D53868"/>
    <a:srgbClr val="CCFFCC"/>
    <a:srgbClr val="26605C"/>
    <a:srgbClr val="983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1011" autoAdjust="0"/>
  </p:normalViewPr>
  <p:slideViewPr>
    <p:cSldViewPr snapToObjects="1" showGuides="1">
      <p:cViewPr varScale="1">
        <p:scale>
          <a:sx n="112" d="100"/>
          <a:sy n="112" d="100"/>
        </p:scale>
        <p:origin x="32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51" d="100"/>
          <a:sy n="51" d="100"/>
        </p:scale>
        <p:origin x="2424" y="43"/>
      </p:cViewPr>
      <p:guideLst>
        <p:guide orient="horz" pos="3076"/>
        <p:guide pos="2061"/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B:\Restricted\Analytics%20&amp;%20Advisory\Marketing%20B2B\Clients\Region%20V&#228;sterbotten\2020_01%20Regionsanalys\3.%20Analys%20Output\Arbetsmarknad\Befolkningstillv&#228;xt%20per%20kommun%202019%20V&#228;sterbotten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V&#228;sterbotten\2020_01%20Regionsanalys\3.%20Analys%20Output\Arbetsmarknad\Demografi%202010-2019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B:\Restricted\Analytics%20&amp;%20Advisory\Marketing%20B2B\Clients\Region%20V&#228;sterbotten\2020_01%20Regionsanalys\3.%20Analys%20Output\Arbetsmarknad\utbildning%20och%20yrken%202019%2025-64%20&#229;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B:\Restricted\Analytics%20&amp;%20Advisory\Marketing%20B2B\Clients\Region%20V&#228;sterbotten\2020_01%20Regionsanalys\3.%20Analys%20Output\Arbetsmarknad\utbildning%20och%20yrken%202019%2025-64%20&#229;r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V&#228;sterbotten\2020_01%20Regionsanalys\3.%20Analys%20Output\Arbetsmarknad\In-%20och%20utpendling%202019%20brg-styl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B:\Restricted\Analytics%20&amp;%20Advisory\Marketing%20B2B\Clients\Region%20V&#228;sterbotten\2020_01%20Regionsanalys\3.%20Analys%20Output\Arbetsmarknad\In-%20och%20utpendling%202019%20brg-style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B:\Restricted\Analytics%20&amp;%20Advisory\Marketing%20B2B\Clients\Region%20V&#228;sterbotten\2020_01%20Regionsanalys\3.%20Analys%20Output\Arbetsmarknad\In-%20och%20utpendling%202019%20brg-style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B:\Restricted\Analytics%20&amp;%20Advisory\Marketing%20B2B\Clients\Region%20V&#228;sterbotten\2020_01%20Regionsanalys\3.%20Analys%20Output\Arbetsmarknad\In-%20och%20utpendling%202019%20brg-styl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B:\Restricted\Analytics%20&amp;%20Advisory\Marketing%20B2B\Clients\Region%20V&#228;sterbotten\2020_01%20Regionsanalys\3.%20Analys%20Output\Arbetsmarknad\Demografi%202010-2019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B:\Restricted\Analytics%20&amp;%20Advisory\Marketing%20B2B\Clients\Region%20V&#228;sterbotten\2020_01%20Regionsanalys\3.%20Analys%20Output\Arbetsmarknad\Demografi%202010-20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V&#228;sterbotten\2020_01%20Regionsanalys\3.%20Analys%20Output\Arbetsmarknad\Demografi%202010-20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B:\Restricted\Analytics%20&amp;%20Advisory\Marketing%20B2B\Clients\Region%20V&#228;sterbotten\2020_01%20Regionsanalys\3.%20Analys%20Output\Arbetsmarknad\Demografi%202010-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BISSEDFS10\Root\Restricted\Analytics%20&amp;%20Advisory\Marketing%20B2B\Clients\Region%20V&#228;sterbotten\2020_01%20Regionsanalys\3.%20Analys%20Output\Arbetsmarknad\Demografi%202010-2019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BISSEDFS10\Root\Restricted\Analytics%20&amp;%20Advisory\Marketing%20B2B\Clients\Region%20V&#228;sterbotten\2020_01%20Regionsanalys\3.%20Analys%20Output\Arbetsmarknad\Demografi%202010-2019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B:\Restricted\Analytics%20&amp;%20Advisory\Marketing%20B2B\Clients\Region%20V&#228;sterbotten\2020_01%20Regionsanalys\3.%20Analys%20Output\Arbetsmarknad\Demografi%202010-2019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B:\Restricted\Analytics%20&amp;%20Advisory\Marketing%20B2B\Clients\Region%20V&#228;sterbotten\2020_01%20Regionsanalys\3.%20Analys%20Output\Arbetsmarknad\Demografi%202010-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969021288287479E-2"/>
          <c:y val="7.9393032127557439E-2"/>
          <c:w val="0.94515005379231221"/>
          <c:h val="0.87363622245316652"/>
        </c:manualLayout>
      </c:layout>
      <c:barChart>
        <c:barDir val="col"/>
        <c:grouping val="clustered"/>
        <c:varyColors val="0"/>
        <c:ser>
          <c:idx val="5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63E-4D9B-A79E-31CBFD1918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Tabell!$T$3:$T$17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Tabell!$Z$3:$Z$17</c:f>
              <c:numCache>
                <c:formatCode>0%</c:formatCode>
                <c:ptCount val="15"/>
                <c:pt idx="0">
                  <c:v>7.6864554856077516E-2</c:v>
                </c:pt>
                <c:pt idx="1">
                  <c:v>7.4836165722536934E-3</c:v>
                </c:pt>
                <c:pt idx="2">
                  <c:v>4.2595019659239846E-3</c:v>
                </c:pt>
                <c:pt idx="3">
                  <c:v>-1.5449202350965575E-2</c:v>
                </c:pt>
                <c:pt idx="4">
                  <c:v>-2.5992990654205607E-2</c:v>
                </c:pt>
                <c:pt idx="5">
                  <c:v>2.3560817084493965E-2</c:v>
                </c:pt>
                <c:pt idx="6">
                  <c:v>6.1304105517369497E-3</c:v>
                </c:pt>
                <c:pt idx="7">
                  <c:v>4.46162998215348E-3</c:v>
                </c:pt>
                <c:pt idx="8">
                  <c:v>9.1743119266055051E-3</c:v>
                </c:pt>
                <c:pt idx="9">
                  <c:v>-4.4258373205741629E-2</c:v>
                </c:pt>
                <c:pt idx="10">
                  <c:v>-1.7970401691331923E-2</c:v>
                </c:pt>
                <c:pt idx="11">
                  <c:v>-2.7290448343079921E-2</c:v>
                </c:pt>
                <c:pt idx="12">
                  <c:v>-1.187800963081862E-2</c:v>
                </c:pt>
                <c:pt idx="13">
                  <c:v>-7.5444323540079794E-2</c:v>
                </c:pt>
                <c:pt idx="14">
                  <c:v>-1.4687882496940025E-2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CE-4819-9DC9-15A6D737E7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4485128"/>
        <c:axId val="234485520"/>
      </c:barChart>
      <c:catAx>
        <c:axId val="234485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4485520"/>
        <c:crosses val="autoZero"/>
        <c:auto val="1"/>
        <c:lblAlgn val="ctr"/>
        <c:lblOffset val="100"/>
        <c:noMultiLvlLbl val="0"/>
      </c:catAx>
      <c:valAx>
        <c:axId val="234485520"/>
        <c:scaling>
          <c:orientation val="minMax"/>
          <c:max val="0.1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4485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4563296017493"/>
          <c:y val="0.14726817652948021"/>
          <c:w val="0.87204945112779397"/>
          <c:h val="0.734578750572845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59-43F2-AD1A-61944DCC8375}"/>
              </c:ext>
            </c:extLst>
          </c:dPt>
          <c:cat>
            <c:strRef>
              <c:f>'Antal per ålder'!$A$33:$A$47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'Antal per ålder'!$L$33:$L$47</c:f>
              <c:numCache>
                <c:formatCode>0%</c:formatCode>
                <c:ptCount val="15"/>
                <c:pt idx="0">
                  <c:v>5.4465498460172942E-2</c:v>
                </c:pt>
                <c:pt idx="1">
                  <c:v>-1.9610292280789407E-2</c:v>
                </c:pt>
                <c:pt idx="2">
                  <c:v>-2.8657616892911009E-2</c:v>
                </c:pt>
                <c:pt idx="3">
                  <c:v>-4.4366421959782958E-2</c:v>
                </c:pt>
                <c:pt idx="4">
                  <c:v>-4.6415819829717112E-2</c:v>
                </c:pt>
                <c:pt idx="5">
                  <c:v>2.3534445870774497E-3</c:v>
                </c:pt>
                <c:pt idx="6">
                  <c:v>-3.3333333333333333E-2</c:v>
                </c:pt>
                <c:pt idx="7">
                  <c:v>-3.6996134732192161E-2</c:v>
                </c:pt>
                <c:pt idx="8">
                  <c:v>-1.1966276856132716E-2</c:v>
                </c:pt>
                <c:pt idx="9">
                  <c:v>-7.6392084675563743E-2</c:v>
                </c:pt>
                <c:pt idx="10">
                  <c:v>-3.5310734463276837E-2</c:v>
                </c:pt>
                <c:pt idx="11">
                  <c:v>-3.5714285714285712E-2</c:v>
                </c:pt>
                <c:pt idx="12">
                  <c:v>-9.2316855270994633E-2</c:v>
                </c:pt>
                <c:pt idx="13">
                  <c:v>-0.11818825194621373</c:v>
                </c:pt>
                <c:pt idx="14">
                  <c:v>-8.3822296730930428E-4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9-43F2-AD1A-61944DCC8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533088"/>
        <c:axId val="678528824"/>
      </c:barChart>
      <c:catAx>
        <c:axId val="67853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8528824"/>
        <c:crosses val="autoZero"/>
        <c:auto val="1"/>
        <c:lblAlgn val="ctr"/>
        <c:lblOffset val="100"/>
        <c:noMultiLvlLbl val="0"/>
      </c:catAx>
      <c:valAx>
        <c:axId val="678528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8533088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760293424860357E-2"/>
          <c:y val="8.4047037427408183E-2"/>
          <c:w val="0.94960394723719466"/>
          <c:h val="0.74548501290279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'Sammanfattning utbildning 2018'!$I$3</c:f>
              <c:strCache>
                <c:ptCount val="1"/>
                <c:pt idx="0">
                  <c:v>Längre utbildning%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sx="1000" sy="1000" kx="-800400" algn="bl" rotWithShape="0">
                <a:prstClr val="black"/>
              </a:outerShdw>
              <a:softEdge rad="0"/>
            </a:effectLst>
            <a:scene3d>
              <a:camera prst="orthographicFront"/>
              <a:lightRig rig="threePt" dir="t"/>
            </a:scene3d>
            <a:sp3d>
              <a:bevelT w="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sx="1000" sy="1000" kx="-800400" algn="bl" rotWithShape="0">
                  <a:prstClr val="black"/>
                </a:outerShd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1-34D6-4B30-83B1-C8D9A1203F5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sx="1000" sy="1000" kx="-800400" algn="bl" rotWithShape="0">
                  <a:prstClr val="black"/>
                </a:outerShd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3-34D6-4B30-83B1-C8D9A1203F56}"/>
              </c:ext>
            </c:extLst>
          </c:dPt>
          <c:dPt>
            <c:idx val="3"/>
            <c:invertIfNegative val="0"/>
            <c:bubble3D val="0"/>
            <c:spPr>
              <a:solidFill>
                <a:srgbClr val="FFCC05"/>
              </a:solidFill>
              <a:ln>
                <a:noFill/>
              </a:ln>
              <a:effectLst>
                <a:outerShdw sx="1000" sy="1000" kx="-800400" algn="bl" rotWithShape="0">
                  <a:prstClr val="black"/>
                </a:outerShd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5-34D6-4B30-83B1-C8D9A1203F56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sx="1000" sy="1000" kx="-800400" algn="bl" rotWithShape="0">
                  <a:prstClr val="black"/>
                </a:outerShd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7-34D6-4B30-83B1-C8D9A1203F56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sx="1000" sy="1000" kx="-800400" algn="bl" rotWithShape="0">
                  <a:prstClr val="black"/>
                </a:outerShd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0"/>
              </a:sp3d>
            </c:spPr>
            <c:extLst>
              <c:ext xmlns:c16="http://schemas.microsoft.com/office/drawing/2014/chart" uri="{C3380CC4-5D6E-409C-BE32-E72D297353CC}">
                <c16:uniqueId val="{00000009-34D6-4B30-83B1-C8D9A1203F5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D743-4D23-BB38-0A6E0036CEC8}"/>
              </c:ext>
            </c:extLst>
          </c:dPt>
          <c:cat>
            <c:strRef>
              <c:f>'Sammanfattning utbildning 2018'!$H$4:$H$15</c:f>
              <c:strCache>
                <c:ptCount val="12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</c:strCache>
            </c:strRef>
          </c:cat>
          <c:val>
            <c:numRef>
              <c:f>'Sammanfattning utbildning 2018'!$I$4:$I$15</c:f>
              <c:numCache>
                <c:formatCode>0%</c:formatCode>
                <c:ptCount val="12"/>
                <c:pt idx="0">
                  <c:v>0.55563604975569159</c:v>
                </c:pt>
                <c:pt idx="1">
                  <c:v>0.3721236951397463</c:v>
                </c:pt>
                <c:pt idx="2">
                  <c:v>0.30310344827586205</c:v>
                </c:pt>
                <c:pt idx="3">
                  <c:v>0.29086972212197765</c:v>
                </c:pt>
                <c:pt idx="4">
                  <c:v>0.2516350046714419</c:v>
                </c:pt>
                <c:pt idx="5">
                  <c:v>0.36788425047438328</c:v>
                </c:pt>
                <c:pt idx="6">
                  <c:v>0.28968573730862207</c:v>
                </c:pt>
                <c:pt idx="7">
                  <c:v>0.29915048543689321</c:v>
                </c:pt>
                <c:pt idx="8">
                  <c:v>0.25726392251815983</c:v>
                </c:pt>
                <c:pt idx="9">
                  <c:v>0.22346666666666667</c:v>
                </c:pt>
                <c:pt idx="10">
                  <c:v>0.27886178861788619</c:v>
                </c:pt>
                <c:pt idx="11">
                  <c:v>0.25515463917525771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D6-4B30-83B1-C8D9A1203F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706568"/>
        <c:axId val="2370000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'Sammanfattning utbildning 2018'!$I$3</c15:sqref>
                        </c15:formulaRef>
                      </c:ext>
                    </c:extLst>
                    <c:strCache>
                      <c:ptCount val="1"/>
                      <c:pt idx="0">
                        <c:v>Längre utbildning%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'Sammanfattning utbildning 2018'!$H$4:$H$15</c15:sqref>
                        </c15:formulaRef>
                      </c:ext>
                    </c:extLst>
                    <c:strCache>
                      <c:ptCount val="12"/>
                      <c:pt idx="0">
                        <c:v>Umeå</c:v>
                      </c:pt>
                      <c:pt idx="1">
                        <c:v>Skellefteå</c:v>
                      </c:pt>
                      <c:pt idx="2">
                        <c:v>Lycksele</c:v>
                      </c:pt>
                      <c:pt idx="3">
                        <c:v>Storuman</c:v>
                      </c:pt>
                      <c:pt idx="4">
                        <c:v>Vilhelmina</c:v>
                      </c:pt>
                      <c:pt idx="5">
                        <c:v>Vännäs</c:v>
                      </c:pt>
                      <c:pt idx="6">
                        <c:v>Vindeln</c:v>
                      </c:pt>
                      <c:pt idx="7">
                        <c:v>Robertsfors</c:v>
                      </c:pt>
                      <c:pt idx="8">
                        <c:v>Nordmaling</c:v>
                      </c:pt>
                      <c:pt idx="9">
                        <c:v>Norsjö</c:v>
                      </c:pt>
                      <c:pt idx="10">
                        <c:v>Åsele</c:v>
                      </c:pt>
                      <c:pt idx="11">
                        <c:v>Sorsele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'Sammanfattning utbildning 2018'!$I$4:$I$10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0.55563604975569159</c:v>
                      </c:pt>
                      <c:pt idx="1">
                        <c:v>0.3721236951397463</c:v>
                      </c:pt>
                      <c:pt idx="2">
                        <c:v>0.30310344827586205</c:v>
                      </c:pt>
                      <c:pt idx="3">
                        <c:v>0.29086972212197765</c:v>
                      </c:pt>
                      <c:pt idx="4">
                        <c:v>0.2516350046714419</c:v>
                      </c:pt>
                      <c:pt idx="5">
                        <c:v>0.36788425047438328</c:v>
                      </c:pt>
                      <c:pt idx="6">
                        <c:v>0.28968573730862207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5576-4DED-BEF7-610047281FFB}"/>
                  </c:ext>
                </c:extLst>
              </c15:ser>
            </c15:filteredBarSeries>
          </c:ext>
        </c:extLst>
      </c:barChart>
      <c:catAx>
        <c:axId val="36570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37000048"/>
        <c:crosses val="autoZero"/>
        <c:auto val="1"/>
        <c:lblAlgn val="ctr"/>
        <c:lblOffset val="100"/>
        <c:noMultiLvlLbl val="0"/>
      </c:catAx>
      <c:valAx>
        <c:axId val="237000048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6570656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'Yrken och Utbildning'!$G$5</c:f>
              <c:strCache>
                <c:ptCount val="1"/>
                <c:pt idx="0">
                  <c:v>Andel jobb som kräver längre utbildning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'Yrken och Utbildning'!$F$6:$F$20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'Yrken och Utbildning'!$G$6:$G$20</c:f>
              <c:numCache>
                <c:formatCode>0%</c:formatCode>
                <c:ptCount val="15"/>
                <c:pt idx="0">
                  <c:v>0.48568000252612964</c:v>
                </c:pt>
                <c:pt idx="1">
                  <c:v>0.37872612239931863</c:v>
                </c:pt>
                <c:pt idx="2">
                  <c:v>0.33333333333333331</c:v>
                </c:pt>
                <c:pt idx="3">
                  <c:v>0.31610169491525425</c:v>
                </c:pt>
                <c:pt idx="4">
                  <c:v>0.30194256756756754</c:v>
                </c:pt>
                <c:pt idx="5">
                  <c:v>0.33851992409867171</c:v>
                </c:pt>
                <c:pt idx="6">
                  <c:v>0.32912007778317937</c:v>
                </c:pt>
                <c:pt idx="7">
                  <c:v>0.28103896103896103</c:v>
                </c:pt>
                <c:pt idx="8">
                  <c:v>0.25615050651230103</c:v>
                </c:pt>
                <c:pt idx="9">
                  <c:v>0.28731097961867191</c:v>
                </c:pt>
                <c:pt idx="10">
                  <c:v>0.25910509885535898</c:v>
                </c:pt>
                <c:pt idx="11">
                  <c:v>0.27570093457943923</c:v>
                </c:pt>
                <c:pt idx="12">
                  <c:v>0.31371030209140199</c:v>
                </c:pt>
                <c:pt idx="13">
                  <c:v>0.26876267748478699</c:v>
                </c:pt>
                <c:pt idx="14">
                  <c:v>0.23546944858420268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7-40C5-9257-B05DB88876F4}"/>
            </c:ext>
          </c:extLst>
        </c:ser>
        <c:ser>
          <c:idx val="1"/>
          <c:order val="1"/>
          <c:tx>
            <c:strRef>
              <c:f>'Yrken och Utbildning'!$H$5</c:f>
              <c:strCache>
                <c:ptCount val="1"/>
                <c:pt idx="0">
                  <c:v>Andel med längre utbildning</c:v>
                </c:pt>
              </c:strCache>
            </c:strRef>
          </c:tx>
          <c:spPr>
            <a:solidFill>
              <a:srgbClr val="D5386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'Yrken och Utbildning'!$F$6:$F$20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'Yrken och Utbildning'!$H$6:$H$20</c:f>
              <c:numCache>
                <c:formatCode>0%</c:formatCode>
                <c:ptCount val="15"/>
                <c:pt idx="0">
                  <c:v>0.55563604975569159</c:v>
                </c:pt>
                <c:pt idx="1">
                  <c:v>0.3721236951397463</c:v>
                </c:pt>
                <c:pt idx="2">
                  <c:v>0.30310344827586205</c:v>
                </c:pt>
                <c:pt idx="3">
                  <c:v>0.29086972212197765</c:v>
                </c:pt>
                <c:pt idx="4">
                  <c:v>0.2516350046714419</c:v>
                </c:pt>
                <c:pt idx="5">
                  <c:v>0.36788425047438328</c:v>
                </c:pt>
                <c:pt idx="6">
                  <c:v>0.28968573730862207</c:v>
                </c:pt>
                <c:pt idx="7">
                  <c:v>0.29915048543689321</c:v>
                </c:pt>
                <c:pt idx="8">
                  <c:v>0.25726392251815983</c:v>
                </c:pt>
                <c:pt idx="9">
                  <c:v>0.22346666666666667</c:v>
                </c:pt>
                <c:pt idx="10">
                  <c:v>0.27886178861788619</c:v>
                </c:pt>
                <c:pt idx="11">
                  <c:v>0.25515463917525771</c:v>
                </c:pt>
                <c:pt idx="12">
                  <c:v>0.24181184668989547</c:v>
                </c:pt>
                <c:pt idx="13">
                  <c:v>0.20361247947454844</c:v>
                </c:pt>
                <c:pt idx="14">
                  <c:v>0.25071770334928228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97-40C5-9257-B05DB8887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0944608"/>
        <c:axId val="700940672"/>
      </c:barChart>
      <c:catAx>
        <c:axId val="70094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0940672"/>
        <c:crosses val="autoZero"/>
        <c:auto val="1"/>
        <c:lblAlgn val="ctr"/>
        <c:lblOffset val="100"/>
        <c:noMultiLvlLbl val="0"/>
      </c:catAx>
      <c:valAx>
        <c:axId val="700940672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0094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49353122126237E-2"/>
          <c:y val="2.8047152379203698E-2"/>
          <c:w val="0.89384555374895713"/>
          <c:h val="0.78577024714431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Kommuner!$R$2</c:f>
              <c:strCache>
                <c:ptCount val="1"/>
                <c:pt idx="0">
                  <c:v>Dagbefolkning 2018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Kommuner!$A$3:$A$17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Kommuner!$R$3:$R$17</c:f>
              <c:numCache>
                <c:formatCode>0%</c:formatCode>
                <c:ptCount val="15"/>
                <c:pt idx="0">
                  <c:v>1.0429269194619497</c:v>
                </c:pt>
                <c:pt idx="1">
                  <c:v>0.99489112227805698</c:v>
                </c:pt>
                <c:pt idx="2">
                  <c:v>1.0417090539165819</c:v>
                </c:pt>
                <c:pt idx="3">
                  <c:v>0.98434163701067612</c:v>
                </c:pt>
                <c:pt idx="4">
                  <c:v>0.88303543430542486</c:v>
                </c:pt>
                <c:pt idx="5">
                  <c:v>0.7034965034965035</c:v>
                </c:pt>
                <c:pt idx="6">
                  <c:v>0.95792754187767826</c:v>
                </c:pt>
                <c:pt idx="7">
                  <c:v>0.71407319250223145</c:v>
                </c:pt>
                <c:pt idx="8">
                  <c:v>0.73106971153846156</c:v>
                </c:pt>
                <c:pt idx="9">
                  <c:v>0.90965092402464065</c:v>
                </c:pt>
                <c:pt idx="10">
                  <c:v>0.91600633914421548</c:v>
                </c:pt>
                <c:pt idx="11">
                  <c:v>0.84536082474226804</c:v>
                </c:pt>
                <c:pt idx="12">
                  <c:v>0.99081967213114752</c:v>
                </c:pt>
                <c:pt idx="13">
                  <c:v>0.96877637130801686</c:v>
                </c:pt>
                <c:pt idx="14">
                  <c:v>0.74568965517241381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0F6-43A0-B44E-D7273A4CE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6357056"/>
        <c:axId val="7163573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Kommuner!$O$2</c15:sqref>
                        </c15:formulaRef>
                      </c:ext>
                    </c:extLst>
                    <c:strCache>
                      <c:ptCount val="1"/>
                      <c:pt idx="0">
                        <c:v>Dagbefolkning 2017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Pt>
                  <c:idx val="3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27EF-4397-8887-04FE09070A53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Kommuner!$A$3:$A$17</c15:sqref>
                        </c15:formulaRef>
                      </c:ext>
                    </c:extLst>
                    <c:strCache>
                      <c:ptCount val="15"/>
                      <c:pt idx="0">
                        <c:v>Umeå</c:v>
                      </c:pt>
                      <c:pt idx="1">
                        <c:v>Skellefteå</c:v>
                      </c:pt>
                      <c:pt idx="2">
                        <c:v>Lycksele</c:v>
                      </c:pt>
                      <c:pt idx="3">
                        <c:v>Storuman</c:v>
                      </c:pt>
                      <c:pt idx="4">
                        <c:v>Vilhelmina</c:v>
                      </c:pt>
                      <c:pt idx="5">
                        <c:v>Vännäs</c:v>
                      </c:pt>
                      <c:pt idx="6">
                        <c:v>Vindeln</c:v>
                      </c:pt>
                      <c:pt idx="7">
                        <c:v>Robertsfors</c:v>
                      </c:pt>
                      <c:pt idx="8">
                        <c:v>Nordmaling</c:v>
                      </c:pt>
                      <c:pt idx="9">
                        <c:v>Norsjö</c:v>
                      </c:pt>
                      <c:pt idx="10">
                        <c:v>Åsele</c:v>
                      </c:pt>
                      <c:pt idx="11">
                        <c:v>Sorsele</c:v>
                      </c:pt>
                      <c:pt idx="12">
                        <c:v>Malå</c:v>
                      </c:pt>
                      <c:pt idx="13">
                        <c:v>Dorotea</c:v>
                      </c:pt>
                      <c:pt idx="14">
                        <c:v>Bjurholm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Kommuner!$O$3:$O$15</c15:sqref>
                        </c15:formulaRef>
                      </c:ext>
                    </c:extLst>
                    <c:numCache>
                      <c:formatCode>0%</c:formatCode>
                      <c:ptCount val="13"/>
                      <c:pt idx="0">
                        <c:v>1.036742660836977</c:v>
                      </c:pt>
                      <c:pt idx="1">
                        <c:v>0.99322817969011257</c:v>
                      </c:pt>
                      <c:pt idx="2">
                        <c:v>1.0278857529153287</c:v>
                      </c:pt>
                      <c:pt idx="3">
                        <c:v>0.98261178140525196</c:v>
                      </c:pt>
                      <c:pt idx="4">
                        <c:v>0.89838043823436009</c:v>
                      </c:pt>
                      <c:pt idx="5">
                        <c:v>0.70969245107176138</c:v>
                      </c:pt>
                      <c:pt idx="6">
                        <c:v>1.0003920031360252</c:v>
                      </c:pt>
                      <c:pt idx="7">
                        <c:v>0.71363636363636362</c:v>
                      </c:pt>
                      <c:pt idx="8">
                        <c:v>0.7339674746854864</c:v>
                      </c:pt>
                      <c:pt idx="9">
                        <c:v>0.92440041710114706</c:v>
                      </c:pt>
                      <c:pt idx="10">
                        <c:v>0.91823385118560918</c:v>
                      </c:pt>
                      <c:pt idx="11">
                        <c:v>0.83965244865718802</c:v>
                      </c:pt>
                      <c:pt idx="12">
                        <c:v>0.98662420382165605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7EF-4397-8887-04FE09070A53}"/>
                  </c:ext>
                </c:extLst>
              </c15:ser>
            </c15:filteredBarSeries>
          </c:ext>
        </c:extLst>
      </c:barChart>
      <c:catAx>
        <c:axId val="71635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16357384"/>
        <c:crosses val="autoZero"/>
        <c:auto val="1"/>
        <c:lblAlgn val="ctr"/>
        <c:lblOffset val="100"/>
        <c:noMultiLvlLbl val="0"/>
      </c:catAx>
      <c:valAx>
        <c:axId val="716357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Dagbefolkning som andel av nattbefolkning</a:t>
                </a:r>
              </a:p>
            </c:rich>
          </c:tx>
          <c:layout>
            <c:manualLayout>
              <c:xMode val="edge"/>
              <c:yMode val="edge"/>
              <c:x val="8.5142591045922426E-3"/>
              <c:y val="0.11645136071858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1635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Kommuner!$P$2</c:f>
              <c:strCache>
                <c:ptCount val="1"/>
                <c:pt idx="0">
                  <c:v>Inpendling 2019</c:v>
                </c:pt>
              </c:strCache>
            </c:strRef>
          </c:tx>
          <c:spPr>
            <a:solidFill>
              <a:srgbClr val="329E9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Kommuner!$A$3:$A$17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Kommuner!$P$3:$P$17</c:f>
              <c:numCache>
                <c:formatCode>0%</c:formatCode>
                <c:ptCount val="15"/>
                <c:pt idx="0">
                  <c:v>0.13312583781451751</c:v>
                </c:pt>
                <c:pt idx="1">
                  <c:v>5.8877721943048578E-2</c:v>
                </c:pt>
                <c:pt idx="2">
                  <c:v>0.14428619871142762</c:v>
                </c:pt>
                <c:pt idx="3">
                  <c:v>0.11387900355871886</c:v>
                </c:pt>
                <c:pt idx="4">
                  <c:v>5.863907180934462E-2</c:v>
                </c:pt>
                <c:pt idx="5">
                  <c:v>0.22051282051282051</c:v>
                </c:pt>
                <c:pt idx="6">
                  <c:v>0.22789248149590963</c:v>
                </c:pt>
                <c:pt idx="7">
                  <c:v>0.1118714668253496</c:v>
                </c:pt>
                <c:pt idx="8">
                  <c:v>0.1484375</c:v>
                </c:pt>
                <c:pt idx="9">
                  <c:v>0.13141683778234087</c:v>
                </c:pt>
                <c:pt idx="10">
                  <c:v>9.5879556259904908E-2</c:v>
                </c:pt>
                <c:pt idx="11">
                  <c:v>9.1990483743061069E-2</c:v>
                </c:pt>
                <c:pt idx="12">
                  <c:v>0.20590163934426228</c:v>
                </c:pt>
                <c:pt idx="13">
                  <c:v>0.15949367088607594</c:v>
                </c:pt>
                <c:pt idx="14">
                  <c:v>0.14568965517241381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77-492C-B82F-92D6C3FA7E6F}"/>
            </c:ext>
          </c:extLst>
        </c:ser>
        <c:ser>
          <c:idx val="1"/>
          <c:order val="1"/>
          <c:tx>
            <c:strRef>
              <c:f>Kommuner!$Q$2</c:f>
              <c:strCache>
                <c:ptCount val="1"/>
                <c:pt idx="0">
                  <c:v>Utpendling 2019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Kommuner!$A$3:$A$17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Kommuner!$S$3:$S$17</c:f>
              <c:numCache>
                <c:formatCode>0%</c:formatCode>
                <c:ptCount val="15"/>
                <c:pt idx="0">
                  <c:v>-9.0198918352567756E-2</c:v>
                </c:pt>
                <c:pt idx="1">
                  <c:v>-6.3986599664991622E-2</c:v>
                </c:pt>
                <c:pt idx="2">
                  <c:v>-0.10257714479484571</c:v>
                </c:pt>
                <c:pt idx="3">
                  <c:v>-0.12953736654804271</c:v>
                </c:pt>
                <c:pt idx="4">
                  <c:v>-0.17560363750391972</c:v>
                </c:pt>
                <c:pt idx="5">
                  <c:v>-0.51701631701631701</c:v>
                </c:pt>
                <c:pt idx="6">
                  <c:v>-0.26996493961823143</c:v>
                </c:pt>
                <c:pt idx="7">
                  <c:v>-0.3977982743231181</c:v>
                </c:pt>
                <c:pt idx="8">
                  <c:v>-0.41736778846153844</c:v>
                </c:pt>
                <c:pt idx="9">
                  <c:v>-0.22176591375770022</c:v>
                </c:pt>
                <c:pt idx="10">
                  <c:v>-0.17987321711568938</c:v>
                </c:pt>
                <c:pt idx="11">
                  <c:v>-0.24662965900079303</c:v>
                </c:pt>
                <c:pt idx="12">
                  <c:v>-0.21508196721311476</c:v>
                </c:pt>
                <c:pt idx="13">
                  <c:v>-0.19071729957805908</c:v>
                </c:pt>
                <c:pt idx="14">
                  <c:v>-0.4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77-492C-B82F-92D6C3FA7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6211448"/>
        <c:axId val="696212432"/>
      </c:barChart>
      <c:catAx>
        <c:axId val="69621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96212432"/>
        <c:crosses val="autoZero"/>
        <c:auto val="1"/>
        <c:lblAlgn val="ctr"/>
        <c:lblOffset val="100"/>
        <c:noMultiLvlLbl val="0"/>
      </c:catAx>
      <c:valAx>
        <c:axId val="696212432"/>
        <c:scaling>
          <c:orientation val="minMax"/>
          <c:min val="-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962114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2A09A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Kommuner!$A$51:$A$65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Kommuner!$B$51:$B$65</c:f>
              <c:numCache>
                <c:formatCode>General</c:formatCode>
                <c:ptCount val="15"/>
                <c:pt idx="0">
                  <c:v>8640</c:v>
                </c:pt>
                <c:pt idx="1">
                  <c:v>2109</c:v>
                </c:pt>
                <c:pt idx="2">
                  <c:v>851</c:v>
                </c:pt>
                <c:pt idx="3">
                  <c:v>320</c:v>
                </c:pt>
                <c:pt idx="4">
                  <c:v>187</c:v>
                </c:pt>
                <c:pt idx="5">
                  <c:v>946</c:v>
                </c:pt>
                <c:pt idx="6">
                  <c:v>585</c:v>
                </c:pt>
                <c:pt idx="7">
                  <c:v>376</c:v>
                </c:pt>
                <c:pt idx="8">
                  <c:v>483</c:v>
                </c:pt>
                <c:pt idx="9">
                  <c:v>282</c:v>
                </c:pt>
                <c:pt idx="10">
                  <c:v>123</c:v>
                </c:pt>
                <c:pt idx="11">
                  <c:v>115</c:v>
                </c:pt>
                <c:pt idx="12">
                  <c:v>317</c:v>
                </c:pt>
                <c:pt idx="13">
                  <c:v>181</c:v>
                </c:pt>
                <c:pt idx="14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D-4650-90DA-13C95282DC8F}"/>
            </c:ext>
          </c:extLst>
        </c:ser>
        <c:ser>
          <c:idx val="1"/>
          <c:order val="1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Kommuner!$A$51:$A$65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Kommuner!$C$51:$C$65</c:f>
              <c:numCache>
                <c:formatCode>General</c:formatCode>
                <c:ptCount val="15"/>
                <c:pt idx="0">
                  <c:v>-5854</c:v>
                </c:pt>
                <c:pt idx="1">
                  <c:v>-2292</c:v>
                </c:pt>
                <c:pt idx="2">
                  <c:v>-605</c:v>
                </c:pt>
                <c:pt idx="3">
                  <c:v>-364</c:v>
                </c:pt>
                <c:pt idx="4">
                  <c:v>-560</c:v>
                </c:pt>
                <c:pt idx="5">
                  <c:v>-2218</c:v>
                </c:pt>
                <c:pt idx="6">
                  <c:v>-693</c:v>
                </c:pt>
                <c:pt idx="7">
                  <c:v>-1337</c:v>
                </c:pt>
                <c:pt idx="8">
                  <c:v>-1363</c:v>
                </c:pt>
                <c:pt idx="9">
                  <c:v>-409</c:v>
                </c:pt>
                <c:pt idx="10">
                  <c:v>-228</c:v>
                </c:pt>
                <c:pt idx="11">
                  <c:v>-310</c:v>
                </c:pt>
                <c:pt idx="12">
                  <c:v>-342</c:v>
                </c:pt>
                <c:pt idx="13">
                  <c:v>-217</c:v>
                </c:pt>
                <c:pt idx="14">
                  <c:v>-431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DD-4650-90DA-13C95282D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880584"/>
        <c:axId val="595879272"/>
      </c:barChart>
      <c:catAx>
        <c:axId val="59588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5879272"/>
        <c:crosses val="autoZero"/>
        <c:auto val="1"/>
        <c:lblAlgn val="ctr"/>
        <c:lblOffset val="100"/>
        <c:noMultiLvlLbl val="0"/>
      </c:catAx>
      <c:valAx>
        <c:axId val="595879272"/>
        <c:scaling>
          <c:orientation val="minMax"/>
          <c:max val="11000"/>
          <c:min val="-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588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2A09A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Kommuner!$A$51:$A$65</c:f>
              <c:strCache>
                <c:ptCount val="13"/>
                <c:pt idx="0">
                  <c:v>Lycksele</c:v>
                </c:pt>
                <c:pt idx="1">
                  <c:v>Storuman</c:v>
                </c:pt>
                <c:pt idx="2">
                  <c:v>Vilhelmina</c:v>
                </c:pt>
                <c:pt idx="3">
                  <c:v>Vännäs</c:v>
                </c:pt>
                <c:pt idx="4">
                  <c:v>Vindeln</c:v>
                </c:pt>
                <c:pt idx="5">
                  <c:v>Robertsfors</c:v>
                </c:pt>
                <c:pt idx="6">
                  <c:v>Nordmaling</c:v>
                </c:pt>
                <c:pt idx="7">
                  <c:v>Norsjö</c:v>
                </c:pt>
                <c:pt idx="8">
                  <c:v>Åsele</c:v>
                </c:pt>
                <c:pt idx="9">
                  <c:v>Sorsele</c:v>
                </c:pt>
                <c:pt idx="10">
                  <c:v>Malå</c:v>
                </c:pt>
                <c:pt idx="11">
                  <c:v>Dorotea</c:v>
                </c:pt>
                <c:pt idx="12">
                  <c:v>Bjurholm</c:v>
                </c:pt>
              </c:strCache>
            </c:strRef>
          </c:cat>
          <c:val>
            <c:numRef>
              <c:f>Kommuner!$B$51:$B$65</c:f>
              <c:numCache>
                <c:formatCode>General</c:formatCode>
                <c:ptCount val="13"/>
                <c:pt idx="0">
                  <c:v>851</c:v>
                </c:pt>
                <c:pt idx="1">
                  <c:v>320</c:v>
                </c:pt>
                <c:pt idx="2">
                  <c:v>187</c:v>
                </c:pt>
                <c:pt idx="3">
                  <c:v>946</c:v>
                </c:pt>
                <c:pt idx="4">
                  <c:v>585</c:v>
                </c:pt>
                <c:pt idx="5">
                  <c:v>376</c:v>
                </c:pt>
                <c:pt idx="6">
                  <c:v>483</c:v>
                </c:pt>
                <c:pt idx="7">
                  <c:v>282</c:v>
                </c:pt>
                <c:pt idx="8">
                  <c:v>123</c:v>
                </c:pt>
                <c:pt idx="9">
                  <c:v>115</c:v>
                </c:pt>
                <c:pt idx="10">
                  <c:v>317</c:v>
                </c:pt>
                <c:pt idx="11">
                  <c:v>181</c:v>
                </c:pt>
                <c:pt idx="12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D-4650-90DA-13C95282DC8F}"/>
            </c:ext>
          </c:extLst>
        </c:ser>
        <c:ser>
          <c:idx val="1"/>
          <c:order val="1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Kommuner!$A$51:$A$65</c:f>
              <c:strCache>
                <c:ptCount val="13"/>
                <c:pt idx="0">
                  <c:v>Lycksele</c:v>
                </c:pt>
                <c:pt idx="1">
                  <c:v>Storuman</c:v>
                </c:pt>
                <c:pt idx="2">
                  <c:v>Vilhelmina</c:v>
                </c:pt>
                <c:pt idx="3">
                  <c:v>Vännäs</c:v>
                </c:pt>
                <c:pt idx="4">
                  <c:v>Vindeln</c:v>
                </c:pt>
                <c:pt idx="5">
                  <c:v>Robertsfors</c:v>
                </c:pt>
                <c:pt idx="6">
                  <c:v>Nordmaling</c:v>
                </c:pt>
                <c:pt idx="7">
                  <c:v>Norsjö</c:v>
                </c:pt>
                <c:pt idx="8">
                  <c:v>Åsele</c:v>
                </c:pt>
                <c:pt idx="9">
                  <c:v>Sorsele</c:v>
                </c:pt>
                <c:pt idx="10">
                  <c:v>Malå</c:v>
                </c:pt>
                <c:pt idx="11">
                  <c:v>Dorotea</c:v>
                </c:pt>
                <c:pt idx="12">
                  <c:v>Bjurholm</c:v>
                </c:pt>
              </c:strCache>
            </c:strRef>
          </c:cat>
          <c:val>
            <c:numRef>
              <c:f>Kommuner!$C$51:$C$65</c:f>
              <c:numCache>
                <c:formatCode>General</c:formatCode>
                <c:ptCount val="13"/>
                <c:pt idx="0">
                  <c:v>-605</c:v>
                </c:pt>
                <c:pt idx="1">
                  <c:v>-364</c:v>
                </c:pt>
                <c:pt idx="2">
                  <c:v>-560</c:v>
                </c:pt>
                <c:pt idx="3">
                  <c:v>-2218</c:v>
                </c:pt>
                <c:pt idx="4">
                  <c:v>-693</c:v>
                </c:pt>
                <c:pt idx="5">
                  <c:v>-1337</c:v>
                </c:pt>
                <c:pt idx="6">
                  <c:v>-1363</c:v>
                </c:pt>
                <c:pt idx="7">
                  <c:v>-409</c:v>
                </c:pt>
                <c:pt idx="8">
                  <c:v>-228</c:v>
                </c:pt>
                <c:pt idx="9">
                  <c:v>-310</c:v>
                </c:pt>
                <c:pt idx="10">
                  <c:v>-342</c:v>
                </c:pt>
                <c:pt idx="11">
                  <c:v>-217</c:v>
                </c:pt>
                <c:pt idx="12">
                  <c:v>-431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DD-4650-90DA-13C95282DC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880584"/>
        <c:axId val="595879272"/>
      </c:barChart>
      <c:catAx>
        <c:axId val="59588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5879272"/>
        <c:crosses val="autoZero"/>
        <c:auto val="1"/>
        <c:lblAlgn val="ctr"/>
        <c:lblOffset val="100"/>
        <c:noMultiLvlLbl val="0"/>
      </c:catAx>
      <c:valAx>
        <c:axId val="595879272"/>
        <c:scaling>
          <c:orientation val="minMax"/>
          <c:max val="11000"/>
          <c:min val="-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9588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'Antal per ålder'!$B$2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rgbClr val="D6376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'Antal per ålder'!$A$3:$A$18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'Antal per ålder'!$B$3:$B$18</c:f>
              <c:numCache>
                <c:formatCode>#,##0</c:formatCode>
                <c:ptCount val="15"/>
                <c:pt idx="0">
                  <c:v>28593</c:v>
                </c:pt>
                <c:pt idx="1">
                  <c:v>15922</c:v>
                </c:pt>
                <c:pt idx="2">
                  <c:v>2795</c:v>
                </c:pt>
                <c:pt idx="3">
                  <c:v>1156</c:v>
                </c:pt>
                <c:pt idx="4">
                  <c:v>1423</c:v>
                </c:pt>
                <c:pt idx="5">
                  <c:v>2226</c:v>
                </c:pt>
                <c:pt idx="6">
                  <c:v>1192</c:v>
                </c:pt>
                <c:pt idx="7">
                  <c:v>1478</c:v>
                </c:pt>
                <c:pt idx="8">
                  <c:v>1533</c:v>
                </c:pt>
                <c:pt idx="9">
                  <c:v>855</c:v>
                </c:pt>
                <c:pt idx="10">
                  <c:v>551</c:v>
                </c:pt>
                <c:pt idx="11">
                  <c:v>484</c:v>
                </c:pt>
                <c:pt idx="12">
                  <c:v>687</c:v>
                </c:pt>
                <c:pt idx="13">
                  <c:v>490</c:v>
                </c:pt>
                <c:pt idx="14">
                  <c:v>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7-46AE-A8CE-0A8232687ED3}"/>
            </c:ext>
          </c:extLst>
        </c:ser>
        <c:ser>
          <c:idx val="1"/>
          <c:order val="1"/>
          <c:tx>
            <c:strRef>
              <c:f>'Antal per ålder'!$C$2</c:f>
              <c:strCache>
                <c:ptCount val="1"/>
                <c:pt idx="0">
                  <c:v>20-64 år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'Antal per ålder'!$A$3:$A$18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'Antal per ålder'!$C$3:$C$18</c:f>
              <c:numCache>
                <c:formatCode>#,##0</c:formatCode>
                <c:ptCount val="15"/>
                <c:pt idx="0">
                  <c:v>78409</c:v>
                </c:pt>
                <c:pt idx="1">
                  <c:v>39245</c:v>
                </c:pt>
                <c:pt idx="2">
                  <c:v>6440</c:v>
                </c:pt>
                <c:pt idx="3">
                  <c:v>2994</c:v>
                </c:pt>
                <c:pt idx="4">
                  <c:v>3472</c:v>
                </c:pt>
                <c:pt idx="5">
                  <c:v>4685</c:v>
                </c:pt>
                <c:pt idx="6">
                  <c:v>2697</c:v>
                </c:pt>
                <c:pt idx="7">
                  <c:v>3488</c:v>
                </c:pt>
                <c:pt idx="8">
                  <c:v>3633</c:v>
                </c:pt>
                <c:pt idx="9">
                  <c:v>2007</c:v>
                </c:pt>
                <c:pt idx="10">
                  <c:v>1366</c:v>
                </c:pt>
                <c:pt idx="11">
                  <c:v>1296</c:v>
                </c:pt>
                <c:pt idx="12">
                  <c:v>1524</c:v>
                </c:pt>
                <c:pt idx="13">
                  <c:v>1246</c:v>
                </c:pt>
                <c:pt idx="14">
                  <c:v>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27-46AE-A8CE-0A8232687ED3}"/>
            </c:ext>
          </c:extLst>
        </c:ser>
        <c:ser>
          <c:idx val="2"/>
          <c:order val="2"/>
          <c:tx>
            <c:strRef>
              <c:f>'Antal per ålder'!$D$2</c:f>
              <c:strCache>
                <c:ptCount val="1"/>
                <c:pt idx="0">
                  <c:v>&gt;64 år</c:v>
                </c:pt>
              </c:strCache>
            </c:strRef>
          </c:tx>
          <c:spPr>
            <a:solidFill>
              <a:srgbClr val="329E9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'Antal per ålder'!$A$3:$A$18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'Antal per ålder'!$D$3:$D$18</c:f>
              <c:numCache>
                <c:formatCode>#,##0</c:formatCode>
                <c:ptCount val="15"/>
                <c:pt idx="0">
                  <c:v>21805</c:v>
                </c:pt>
                <c:pt idx="1">
                  <c:v>17396</c:v>
                </c:pt>
                <c:pt idx="2">
                  <c:v>3025</c:v>
                </c:pt>
                <c:pt idx="3">
                  <c:v>1713</c:v>
                </c:pt>
                <c:pt idx="4">
                  <c:v>1775</c:v>
                </c:pt>
                <c:pt idx="5">
                  <c:v>1908</c:v>
                </c:pt>
                <c:pt idx="6">
                  <c:v>1527</c:v>
                </c:pt>
                <c:pt idx="7">
                  <c:v>1788</c:v>
                </c:pt>
                <c:pt idx="8">
                  <c:v>1984</c:v>
                </c:pt>
                <c:pt idx="9">
                  <c:v>1133</c:v>
                </c:pt>
                <c:pt idx="10">
                  <c:v>870</c:v>
                </c:pt>
                <c:pt idx="11">
                  <c:v>715</c:v>
                </c:pt>
                <c:pt idx="12">
                  <c:v>867</c:v>
                </c:pt>
                <c:pt idx="13">
                  <c:v>813</c:v>
                </c:pt>
                <c:pt idx="14">
                  <c:v>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27-46AE-A8CE-0A8232687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1034576"/>
        <c:axId val="891033592"/>
      </c:barChart>
      <c:catAx>
        <c:axId val="89103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1033592"/>
        <c:crosses val="autoZero"/>
        <c:auto val="1"/>
        <c:lblAlgn val="ctr"/>
        <c:lblOffset val="100"/>
        <c:noMultiLvlLbl val="0"/>
      </c:catAx>
      <c:valAx>
        <c:axId val="891033592"/>
        <c:scaling>
          <c:orientation val="minMax"/>
          <c:max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103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'Antal per ålder'!$B$2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rgbClr val="D6376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'Antal per ålder'!$A$3:$A$18</c:f>
              <c:strCache>
                <c:ptCount val="13"/>
                <c:pt idx="0">
                  <c:v>Lycksele</c:v>
                </c:pt>
                <c:pt idx="1">
                  <c:v>Storuman</c:v>
                </c:pt>
                <c:pt idx="2">
                  <c:v>Vilhelmina</c:v>
                </c:pt>
                <c:pt idx="3">
                  <c:v>Vännäs</c:v>
                </c:pt>
                <c:pt idx="4">
                  <c:v>Vindeln</c:v>
                </c:pt>
                <c:pt idx="5">
                  <c:v>Robertsfors</c:v>
                </c:pt>
                <c:pt idx="6">
                  <c:v>Nordmaling</c:v>
                </c:pt>
                <c:pt idx="7">
                  <c:v>Norsjö</c:v>
                </c:pt>
                <c:pt idx="8">
                  <c:v>Åsele</c:v>
                </c:pt>
                <c:pt idx="9">
                  <c:v>Sorsele</c:v>
                </c:pt>
                <c:pt idx="10">
                  <c:v>Malå</c:v>
                </c:pt>
                <c:pt idx="11">
                  <c:v>Dorotea</c:v>
                </c:pt>
                <c:pt idx="12">
                  <c:v>Bjurholm</c:v>
                </c:pt>
              </c:strCache>
            </c:strRef>
          </c:cat>
          <c:val>
            <c:numRef>
              <c:f>'Antal per ålder'!$B$3:$B$18</c:f>
              <c:numCache>
                <c:formatCode>#,##0</c:formatCode>
                <c:ptCount val="13"/>
                <c:pt idx="0">
                  <c:v>2795</c:v>
                </c:pt>
                <c:pt idx="1">
                  <c:v>1156</c:v>
                </c:pt>
                <c:pt idx="2">
                  <c:v>1423</c:v>
                </c:pt>
                <c:pt idx="3">
                  <c:v>2226</c:v>
                </c:pt>
                <c:pt idx="4">
                  <c:v>1192</c:v>
                </c:pt>
                <c:pt idx="5">
                  <c:v>1478</c:v>
                </c:pt>
                <c:pt idx="6">
                  <c:v>1533</c:v>
                </c:pt>
                <c:pt idx="7">
                  <c:v>855</c:v>
                </c:pt>
                <c:pt idx="8">
                  <c:v>551</c:v>
                </c:pt>
                <c:pt idx="9">
                  <c:v>484</c:v>
                </c:pt>
                <c:pt idx="10">
                  <c:v>687</c:v>
                </c:pt>
                <c:pt idx="11">
                  <c:v>490</c:v>
                </c:pt>
                <c:pt idx="12">
                  <c:v>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7-46AE-A8CE-0A8232687ED3}"/>
            </c:ext>
          </c:extLst>
        </c:ser>
        <c:ser>
          <c:idx val="1"/>
          <c:order val="1"/>
          <c:tx>
            <c:strRef>
              <c:f>'Antal per ålder'!$C$2</c:f>
              <c:strCache>
                <c:ptCount val="1"/>
                <c:pt idx="0">
                  <c:v>20-64 år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'Antal per ålder'!$A$3:$A$18</c:f>
              <c:strCache>
                <c:ptCount val="13"/>
                <c:pt idx="0">
                  <c:v>Lycksele</c:v>
                </c:pt>
                <c:pt idx="1">
                  <c:v>Storuman</c:v>
                </c:pt>
                <c:pt idx="2">
                  <c:v>Vilhelmina</c:v>
                </c:pt>
                <c:pt idx="3">
                  <c:v>Vännäs</c:v>
                </c:pt>
                <c:pt idx="4">
                  <c:v>Vindeln</c:v>
                </c:pt>
                <c:pt idx="5">
                  <c:v>Robertsfors</c:v>
                </c:pt>
                <c:pt idx="6">
                  <c:v>Nordmaling</c:v>
                </c:pt>
                <c:pt idx="7">
                  <c:v>Norsjö</c:v>
                </c:pt>
                <c:pt idx="8">
                  <c:v>Åsele</c:v>
                </c:pt>
                <c:pt idx="9">
                  <c:v>Sorsele</c:v>
                </c:pt>
                <c:pt idx="10">
                  <c:v>Malå</c:v>
                </c:pt>
                <c:pt idx="11">
                  <c:v>Dorotea</c:v>
                </c:pt>
                <c:pt idx="12">
                  <c:v>Bjurholm</c:v>
                </c:pt>
              </c:strCache>
            </c:strRef>
          </c:cat>
          <c:val>
            <c:numRef>
              <c:f>'Antal per ålder'!$C$3:$C$18</c:f>
              <c:numCache>
                <c:formatCode>#,##0</c:formatCode>
                <c:ptCount val="13"/>
                <c:pt idx="0">
                  <c:v>6440</c:v>
                </c:pt>
                <c:pt idx="1">
                  <c:v>2994</c:v>
                </c:pt>
                <c:pt idx="2">
                  <c:v>3472</c:v>
                </c:pt>
                <c:pt idx="3">
                  <c:v>4685</c:v>
                </c:pt>
                <c:pt idx="4">
                  <c:v>2697</c:v>
                </c:pt>
                <c:pt idx="5">
                  <c:v>3488</c:v>
                </c:pt>
                <c:pt idx="6">
                  <c:v>3633</c:v>
                </c:pt>
                <c:pt idx="7">
                  <c:v>2007</c:v>
                </c:pt>
                <c:pt idx="8">
                  <c:v>1366</c:v>
                </c:pt>
                <c:pt idx="9">
                  <c:v>1296</c:v>
                </c:pt>
                <c:pt idx="10">
                  <c:v>1524</c:v>
                </c:pt>
                <c:pt idx="11">
                  <c:v>1246</c:v>
                </c:pt>
                <c:pt idx="12">
                  <c:v>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27-46AE-A8CE-0A8232687ED3}"/>
            </c:ext>
          </c:extLst>
        </c:ser>
        <c:ser>
          <c:idx val="2"/>
          <c:order val="2"/>
          <c:tx>
            <c:strRef>
              <c:f>'Antal per ålder'!$D$2</c:f>
              <c:strCache>
                <c:ptCount val="1"/>
                <c:pt idx="0">
                  <c:v>&gt;64 år</c:v>
                </c:pt>
              </c:strCache>
            </c:strRef>
          </c:tx>
          <c:spPr>
            <a:solidFill>
              <a:srgbClr val="329E9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'Antal per ålder'!$A$3:$A$18</c:f>
              <c:strCache>
                <c:ptCount val="13"/>
                <c:pt idx="0">
                  <c:v>Lycksele</c:v>
                </c:pt>
                <c:pt idx="1">
                  <c:v>Storuman</c:v>
                </c:pt>
                <c:pt idx="2">
                  <c:v>Vilhelmina</c:v>
                </c:pt>
                <c:pt idx="3">
                  <c:v>Vännäs</c:v>
                </c:pt>
                <c:pt idx="4">
                  <c:v>Vindeln</c:v>
                </c:pt>
                <c:pt idx="5">
                  <c:v>Robertsfors</c:v>
                </c:pt>
                <c:pt idx="6">
                  <c:v>Nordmaling</c:v>
                </c:pt>
                <c:pt idx="7">
                  <c:v>Norsjö</c:v>
                </c:pt>
                <c:pt idx="8">
                  <c:v>Åsele</c:v>
                </c:pt>
                <c:pt idx="9">
                  <c:v>Sorsele</c:v>
                </c:pt>
                <c:pt idx="10">
                  <c:v>Malå</c:v>
                </c:pt>
                <c:pt idx="11">
                  <c:v>Dorotea</c:v>
                </c:pt>
                <c:pt idx="12">
                  <c:v>Bjurholm</c:v>
                </c:pt>
              </c:strCache>
            </c:strRef>
          </c:cat>
          <c:val>
            <c:numRef>
              <c:f>'Antal per ålder'!$D$3:$D$18</c:f>
              <c:numCache>
                <c:formatCode>#,##0</c:formatCode>
                <c:ptCount val="13"/>
                <c:pt idx="0">
                  <c:v>3025</c:v>
                </c:pt>
                <c:pt idx="1">
                  <c:v>1713</c:v>
                </c:pt>
                <c:pt idx="2">
                  <c:v>1775</c:v>
                </c:pt>
                <c:pt idx="3">
                  <c:v>1908</c:v>
                </c:pt>
                <c:pt idx="4">
                  <c:v>1527</c:v>
                </c:pt>
                <c:pt idx="5">
                  <c:v>1788</c:v>
                </c:pt>
                <c:pt idx="6">
                  <c:v>1984</c:v>
                </c:pt>
                <c:pt idx="7">
                  <c:v>1133</c:v>
                </c:pt>
                <c:pt idx="8">
                  <c:v>870</c:v>
                </c:pt>
                <c:pt idx="9">
                  <c:v>715</c:v>
                </c:pt>
                <c:pt idx="10">
                  <c:v>867</c:v>
                </c:pt>
                <c:pt idx="11">
                  <c:v>813</c:v>
                </c:pt>
                <c:pt idx="12">
                  <c:v>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27-46AE-A8CE-0A8232687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1034576"/>
        <c:axId val="891033592"/>
      </c:barChart>
      <c:catAx>
        <c:axId val="89103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1033592"/>
        <c:crosses val="autoZero"/>
        <c:auto val="1"/>
        <c:lblAlgn val="ctr"/>
        <c:lblOffset val="100"/>
        <c:noMultiLvlLbl val="0"/>
      </c:catAx>
      <c:valAx>
        <c:axId val="891033592"/>
        <c:scaling>
          <c:orientation val="minMax"/>
          <c:max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103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Blad1!$G$5</c:f>
              <c:strCache>
                <c:ptCount val="1"/>
                <c:pt idx="0">
                  <c:v>20-29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Blad1!$F$6:$F$20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Blad1!$G$6:$G$20</c:f>
              <c:numCache>
                <c:formatCode>General</c:formatCode>
                <c:ptCount val="15"/>
                <c:pt idx="0">
                  <c:v>23955</c:v>
                </c:pt>
                <c:pt idx="1">
                  <c:v>8498</c:v>
                </c:pt>
                <c:pt idx="2">
                  <c:v>1414</c:v>
                </c:pt>
                <c:pt idx="3">
                  <c:v>611</c:v>
                </c:pt>
                <c:pt idx="4">
                  <c:v>776</c:v>
                </c:pt>
                <c:pt idx="5">
                  <c:v>1017</c:v>
                </c:pt>
                <c:pt idx="6">
                  <c:v>488</c:v>
                </c:pt>
                <c:pt idx="7">
                  <c:v>634</c:v>
                </c:pt>
                <c:pt idx="8">
                  <c:v>674</c:v>
                </c:pt>
                <c:pt idx="9">
                  <c:v>378</c:v>
                </c:pt>
                <c:pt idx="10">
                  <c:v>308</c:v>
                </c:pt>
                <c:pt idx="11">
                  <c:v>226</c:v>
                </c:pt>
                <c:pt idx="12">
                  <c:v>315</c:v>
                </c:pt>
                <c:pt idx="13">
                  <c:v>231</c:v>
                </c:pt>
                <c:pt idx="14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D8-4A5A-9CD2-DF9133F12E00}"/>
            </c:ext>
          </c:extLst>
        </c:ser>
        <c:ser>
          <c:idx val="1"/>
          <c:order val="1"/>
          <c:tx>
            <c:strRef>
              <c:f>Blad1!$H$5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Blad1!$F$6:$F$20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Blad1!$H$6:$H$20</c:f>
              <c:numCache>
                <c:formatCode>General</c:formatCode>
                <c:ptCount val="15"/>
                <c:pt idx="0">
                  <c:v>18102</c:v>
                </c:pt>
                <c:pt idx="1">
                  <c:v>8120</c:v>
                </c:pt>
                <c:pt idx="2">
                  <c:v>1371</c:v>
                </c:pt>
                <c:pt idx="3">
                  <c:v>571</c:v>
                </c:pt>
                <c:pt idx="4">
                  <c:v>686</c:v>
                </c:pt>
                <c:pt idx="5">
                  <c:v>1014</c:v>
                </c:pt>
                <c:pt idx="6">
                  <c:v>556</c:v>
                </c:pt>
                <c:pt idx="7">
                  <c:v>778</c:v>
                </c:pt>
                <c:pt idx="8">
                  <c:v>696</c:v>
                </c:pt>
                <c:pt idx="9">
                  <c:v>407</c:v>
                </c:pt>
                <c:pt idx="10">
                  <c:v>217</c:v>
                </c:pt>
                <c:pt idx="11">
                  <c:v>256</c:v>
                </c:pt>
                <c:pt idx="12">
                  <c:v>287</c:v>
                </c:pt>
                <c:pt idx="13">
                  <c:v>240</c:v>
                </c:pt>
                <c:pt idx="14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F3-4E55-B171-CF593BE46BE6}"/>
            </c:ext>
          </c:extLst>
        </c:ser>
        <c:ser>
          <c:idx val="2"/>
          <c:order val="2"/>
          <c:tx>
            <c:strRef>
              <c:f>Blad1!$I$5</c:f>
              <c:strCache>
                <c:ptCount val="1"/>
                <c:pt idx="0">
                  <c:v>40-49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Blad1!$F$6:$F$20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Blad1!$I$6:$I$20</c:f>
              <c:numCache>
                <c:formatCode>General</c:formatCode>
                <c:ptCount val="15"/>
                <c:pt idx="0">
                  <c:v>15291</c:v>
                </c:pt>
                <c:pt idx="1">
                  <c:v>8657</c:v>
                </c:pt>
                <c:pt idx="2">
                  <c:v>1290</c:v>
                </c:pt>
                <c:pt idx="3">
                  <c:v>574</c:v>
                </c:pt>
                <c:pt idx="4">
                  <c:v>683</c:v>
                </c:pt>
                <c:pt idx="5">
                  <c:v>1059</c:v>
                </c:pt>
                <c:pt idx="6">
                  <c:v>627</c:v>
                </c:pt>
                <c:pt idx="7">
                  <c:v>704</c:v>
                </c:pt>
                <c:pt idx="8">
                  <c:v>825</c:v>
                </c:pt>
                <c:pt idx="9">
                  <c:v>419</c:v>
                </c:pt>
                <c:pt idx="10">
                  <c:v>288</c:v>
                </c:pt>
                <c:pt idx="11">
                  <c:v>254</c:v>
                </c:pt>
                <c:pt idx="12">
                  <c:v>309</c:v>
                </c:pt>
                <c:pt idx="13">
                  <c:v>255</c:v>
                </c:pt>
                <c:pt idx="14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CF3-4E55-B171-CF593BE46BE6}"/>
            </c:ext>
          </c:extLst>
        </c:ser>
        <c:ser>
          <c:idx val="3"/>
          <c:order val="3"/>
          <c:tx>
            <c:strRef>
              <c:f>Blad1!$J$5</c:f>
              <c:strCache>
                <c:ptCount val="1"/>
                <c:pt idx="0">
                  <c:v>50-59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Blad1!$F$6:$F$20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Blad1!$J$6:$J$20</c:f>
              <c:numCache>
                <c:formatCode>General</c:formatCode>
                <c:ptCount val="15"/>
                <c:pt idx="0">
                  <c:v>13841</c:v>
                </c:pt>
                <c:pt idx="1">
                  <c:v>9355</c:v>
                </c:pt>
                <c:pt idx="2">
                  <c:v>1532</c:v>
                </c:pt>
                <c:pt idx="3">
                  <c:v>835</c:v>
                </c:pt>
                <c:pt idx="4">
                  <c:v>881</c:v>
                </c:pt>
                <c:pt idx="5">
                  <c:v>1116</c:v>
                </c:pt>
                <c:pt idx="6">
                  <c:v>651</c:v>
                </c:pt>
                <c:pt idx="7">
                  <c:v>884</c:v>
                </c:pt>
                <c:pt idx="8">
                  <c:v>931</c:v>
                </c:pt>
                <c:pt idx="9">
                  <c:v>555</c:v>
                </c:pt>
                <c:pt idx="10">
                  <c:v>357</c:v>
                </c:pt>
                <c:pt idx="11">
                  <c:v>363</c:v>
                </c:pt>
                <c:pt idx="12">
                  <c:v>408</c:v>
                </c:pt>
                <c:pt idx="13">
                  <c:v>314</c:v>
                </c:pt>
                <c:pt idx="14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CF3-4E55-B171-CF593BE46BE6}"/>
            </c:ext>
          </c:extLst>
        </c:ser>
        <c:ser>
          <c:idx val="4"/>
          <c:order val="4"/>
          <c:tx>
            <c:strRef>
              <c:f>Blad1!$K$5</c:f>
              <c:strCache>
                <c:ptCount val="1"/>
                <c:pt idx="0">
                  <c:v>60-69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Blad1!$F$6:$F$20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Blad1!$K$6:$K$20</c:f>
              <c:numCache>
                <c:formatCode>General</c:formatCode>
                <c:ptCount val="15"/>
                <c:pt idx="0">
                  <c:v>12371</c:v>
                </c:pt>
                <c:pt idx="1">
                  <c:v>9349</c:v>
                </c:pt>
                <c:pt idx="2">
                  <c:v>1607</c:v>
                </c:pt>
                <c:pt idx="3">
                  <c:v>907</c:v>
                </c:pt>
                <c:pt idx="4">
                  <c:v>995</c:v>
                </c:pt>
                <c:pt idx="5">
                  <c:v>981</c:v>
                </c:pt>
                <c:pt idx="6">
                  <c:v>767</c:v>
                </c:pt>
                <c:pt idx="7">
                  <c:v>1034</c:v>
                </c:pt>
                <c:pt idx="8">
                  <c:v>1027</c:v>
                </c:pt>
                <c:pt idx="9">
                  <c:v>618</c:v>
                </c:pt>
                <c:pt idx="10">
                  <c:v>443</c:v>
                </c:pt>
                <c:pt idx="11">
                  <c:v>382</c:v>
                </c:pt>
                <c:pt idx="12">
                  <c:v>481</c:v>
                </c:pt>
                <c:pt idx="13">
                  <c:v>436</c:v>
                </c:pt>
                <c:pt idx="14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F3-4E55-B171-CF593BE46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5749032"/>
        <c:axId val="915754936"/>
      </c:barChart>
      <c:catAx>
        <c:axId val="91574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15754936"/>
        <c:crosses val="autoZero"/>
        <c:auto val="1"/>
        <c:lblAlgn val="ctr"/>
        <c:lblOffset val="100"/>
        <c:noMultiLvlLbl val="0"/>
      </c:catAx>
      <c:valAx>
        <c:axId val="91575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1574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Blad1!$G$5</c:f>
              <c:strCache>
                <c:ptCount val="1"/>
                <c:pt idx="0">
                  <c:v>20-29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Blad1!$F$6:$F$20</c:f>
              <c:strCache>
                <c:ptCount val="13"/>
                <c:pt idx="0">
                  <c:v>Lycksele</c:v>
                </c:pt>
                <c:pt idx="1">
                  <c:v>Storuman</c:v>
                </c:pt>
                <c:pt idx="2">
                  <c:v>Vilhelmina</c:v>
                </c:pt>
                <c:pt idx="3">
                  <c:v>Vännäs</c:v>
                </c:pt>
                <c:pt idx="4">
                  <c:v>Vindeln</c:v>
                </c:pt>
                <c:pt idx="5">
                  <c:v>Robertsfors</c:v>
                </c:pt>
                <c:pt idx="6">
                  <c:v>Nordmaling</c:v>
                </c:pt>
                <c:pt idx="7">
                  <c:v>Norsjö</c:v>
                </c:pt>
                <c:pt idx="8">
                  <c:v>Åsele</c:v>
                </c:pt>
                <c:pt idx="9">
                  <c:v>Sorsele</c:v>
                </c:pt>
                <c:pt idx="10">
                  <c:v>Malå</c:v>
                </c:pt>
                <c:pt idx="11">
                  <c:v>Dorotea</c:v>
                </c:pt>
                <c:pt idx="12">
                  <c:v>Bjurholm</c:v>
                </c:pt>
              </c:strCache>
            </c:strRef>
          </c:cat>
          <c:val>
            <c:numRef>
              <c:f>Blad1!$G$6:$G$20</c:f>
              <c:numCache>
                <c:formatCode>General</c:formatCode>
                <c:ptCount val="13"/>
                <c:pt idx="0">
                  <c:v>1414</c:v>
                </c:pt>
                <c:pt idx="1">
                  <c:v>611</c:v>
                </c:pt>
                <c:pt idx="2">
                  <c:v>776</c:v>
                </c:pt>
                <c:pt idx="3">
                  <c:v>1017</c:v>
                </c:pt>
                <c:pt idx="4">
                  <c:v>488</c:v>
                </c:pt>
                <c:pt idx="5">
                  <c:v>634</c:v>
                </c:pt>
                <c:pt idx="6">
                  <c:v>674</c:v>
                </c:pt>
                <c:pt idx="7">
                  <c:v>378</c:v>
                </c:pt>
                <c:pt idx="8">
                  <c:v>308</c:v>
                </c:pt>
                <c:pt idx="9">
                  <c:v>226</c:v>
                </c:pt>
                <c:pt idx="10">
                  <c:v>315</c:v>
                </c:pt>
                <c:pt idx="11">
                  <c:v>231</c:v>
                </c:pt>
                <c:pt idx="12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D8-4A5A-9CD2-DF9133F12E00}"/>
            </c:ext>
          </c:extLst>
        </c:ser>
        <c:ser>
          <c:idx val="1"/>
          <c:order val="1"/>
          <c:tx>
            <c:strRef>
              <c:f>Blad1!$H$5</c:f>
              <c:strCache>
                <c:ptCount val="1"/>
                <c:pt idx="0">
                  <c:v>30-39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Blad1!$F$6:$F$20</c:f>
              <c:strCache>
                <c:ptCount val="13"/>
                <c:pt idx="0">
                  <c:v>Lycksele</c:v>
                </c:pt>
                <c:pt idx="1">
                  <c:v>Storuman</c:v>
                </c:pt>
                <c:pt idx="2">
                  <c:v>Vilhelmina</c:v>
                </c:pt>
                <c:pt idx="3">
                  <c:v>Vännäs</c:v>
                </c:pt>
                <c:pt idx="4">
                  <c:v>Vindeln</c:v>
                </c:pt>
                <c:pt idx="5">
                  <c:v>Robertsfors</c:v>
                </c:pt>
                <c:pt idx="6">
                  <c:v>Nordmaling</c:v>
                </c:pt>
                <c:pt idx="7">
                  <c:v>Norsjö</c:v>
                </c:pt>
                <c:pt idx="8">
                  <c:v>Åsele</c:v>
                </c:pt>
                <c:pt idx="9">
                  <c:v>Sorsele</c:v>
                </c:pt>
                <c:pt idx="10">
                  <c:v>Malå</c:v>
                </c:pt>
                <c:pt idx="11">
                  <c:v>Dorotea</c:v>
                </c:pt>
                <c:pt idx="12">
                  <c:v>Bjurholm</c:v>
                </c:pt>
              </c:strCache>
            </c:strRef>
          </c:cat>
          <c:val>
            <c:numRef>
              <c:f>Blad1!$H$6:$H$20</c:f>
              <c:numCache>
                <c:formatCode>General</c:formatCode>
                <c:ptCount val="13"/>
                <c:pt idx="0">
                  <c:v>1371</c:v>
                </c:pt>
                <c:pt idx="1">
                  <c:v>571</c:v>
                </c:pt>
                <c:pt idx="2">
                  <c:v>686</c:v>
                </c:pt>
                <c:pt idx="3">
                  <c:v>1014</c:v>
                </c:pt>
                <c:pt idx="4">
                  <c:v>556</c:v>
                </c:pt>
                <c:pt idx="5">
                  <c:v>778</c:v>
                </c:pt>
                <c:pt idx="6">
                  <c:v>696</c:v>
                </c:pt>
                <c:pt idx="7">
                  <c:v>407</c:v>
                </c:pt>
                <c:pt idx="8">
                  <c:v>217</c:v>
                </c:pt>
                <c:pt idx="9">
                  <c:v>256</c:v>
                </c:pt>
                <c:pt idx="10">
                  <c:v>287</c:v>
                </c:pt>
                <c:pt idx="11">
                  <c:v>240</c:v>
                </c:pt>
                <c:pt idx="12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CF3-4E55-B171-CF593BE46BE6}"/>
            </c:ext>
          </c:extLst>
        </c:ser>
        <c:ser>
          <c:idx val="2"/>
          <c:order val="2"/>
          <c:tx>
            <c:strRef>
              <c:f>Blad1!$I$5</c:f>
              <c:strCache>
                <c:ptCount val="1"/>
                <c:pt idx="0">
                  <c:v>40-49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Blad1!$F$6:$F$20</c:f>
              <c:strCache>
                <c:ptCount val="13"/>
                <c:pt idx="0">
                  <c:v>Lycksele</c:v>
                </c:pt>
                <c:pt idx="1">
                  <c:v>Storuman</c:v>
                </c:pt>
                <c:pt idx="2">
                  <c:v>Vilhelmina</c:v>
                </c:pt>
                <c:pt idx="3">
                  <c:v>Vännäs</c:v>
                </c:pt>
                <c:pt idx="4">
                  <c:v>Vindeln</c:v>
                </c:pt>
                <c:pt idx="5">
                  <c:v>Robertsfors</c:v>
                </c:pt>
                <c:pt idx="6">
                  <c:v>Nordmaling</c:v>
                </c:pt>
                <c:pt idx="7">
                  <c:v>Norsjö</c:v>
                </c:pt>
                <c:pt idx="8">
                  <c:v>Åsele</c:v>
                </c:pt>
                <c:pt idx="9">
                  <c:v>Sorsele</c:v>
                </c:pt>
                <c:pt idx="10">
                  <c:v>Malå</c:v>
                </c:pt>
                <c:pt idx="11">
                  <c:v>Dorotea</c:v>
                </c:pt>
                <c:pt idx="12">
                  <c:v>Bjurholm</c:v>
                </c:pt>
              </c:strCache>
            </c:strRef>
          </c:cat>
          <c:val>
            <c:numRef>
              <c:f>Blad1!$I$6:$I$20</c:f>
              <c:numCache>
                <c:formatCode>General</c:formatCode>
                <c:ptCount val="13"/>
                <c:pt idx="0">
                  <c:v>1290</c:v>
                </c:pt>
                <c:pt idx="1">
                  <c:v>574</c:v>
                </c:pt>
                <c:pt idx="2">
                  <c:v>683</c:v>
                </c:pt>
                <c:pt idx="3">
                  <c:v>1059</c:v>
                </c:pt>
                <c:pt idx="4">
                  <c:v>627</c:v>
                </c:pt>
                <c:pt idx="5">
                  <c:v>704</c:v>
                </c:pt>
                <c:pt idx="6">
                  <c:v>825</c:v>
                </c:pt>
                <c:pt idx="7">
                  <c:v>419</c:v>
                </c:pt>
                <c:pt idx="8">
                  <c:v>288</c:v>
                </c:pt>
                <c:pt idx="9">
                  <c:v>254</c:v>
                </c:pt>
                <c:pt idx="10">
                  <c:v>309</c:v>
                </c:pt>
                <c:pt idx="11">
                  <c:v>255</c:v>
                </c:pt>
                <c:pt idx="12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CF3-4E55-B171-CF593BE46BE6}"/>
            </c:ext>
          </c:extLst>
        </c:ser>
        <c:ser>
          <c:idx val="3"/>
          <c:order val="3"/>
          <c:tx>
            <c:strRef>
              <c:f>Blad1!$J$5</c:f>
              <c:strCache>
                <c:ptCount val="1"/>
                <c:pt idx="0">
                  <c:v>50-59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Blad1!$F$6:$F$20</c:f>
              <c:strCache>
                <c:ptCount val="13"/>
                <c:pt idx="0">
                  <c:v>Lycksele</c:v>
                </c:pt>
                <c:pt idx="1">
                  <c:v>Storuman</c:v>
                </c:pt>
                <c:pt idx="2">
                  <c:v>Vilhelmina</c:v>
                </c:pt>
                <c:pt idx="3">
                  <c:v>Vännäs</c:v>
                </c:pt>
                <c:pt idx="4">
                  <c:v>Vindeln</c:v>
                </c:pt>
                <c:pt idx="5">
                  <c:v>Robertsfors</c:v>
                </c:pt>
                <c:pt idx="6">
                  <c:v>Nordmaling</c:v>
                </c:pt>
                <c:pt idx="7">
                  <c:v>Norsjö</c:v>
                </c:pt>
                <c:pt idx="8">
                  <c:v>Åsele</c:v>
                </c:pt>
                <c:pt idx="9">
                  <c:v>Sorsele</c:v>
                </c:pt>
                <c:pt idx="10">
                  <c:v>Malå</c:v>
                </c:pt>
                <c:pt idx="11">
                  <c:v>Dorotea</c:v>
                </c:pt>
                <c:pt idx="12">
                  <c:v>Bjurholm</c:v>
                </c:pt>
              </c:strCache>
            </c:strRef>
          </c:cat>
          <c:val>
            <c:numRef>
              <c:f>Blad1!$J$6:$J$20</c:f>
              <c:numCache>
                <c:formatCode>General</c:formatCode>
                <c:ptCount val="13"/>
                <c:pt idx="0">
                  <c:v>1532</c:v>
                </c:pt>
                <c:pt idx="1">
                  <c:v>835</c:v>
                </c:pt>
                <c:pt idx="2">
                  <c:v>881</c:v>
                </c:pt>
                <c:pt idx="3">
                  <c:v>1116</c:v>
                </c:pt>
                <c:pt idx="4">
                  <c:v>651</c:v>
                </c:pt>
                <c:pt idx="5">
                  <c:v>884</c:v>
                </c:pt>
                <c:pt idx="6">
                  <c:v>931</c:v>
                </c:pt>
                <c:pt idx="7">
                  <c:v>555</c:v>
                </c:pt>
                <c:pt idx="8">
                  <c:v>357</c:v>
                </c:pt>
                <c:pt idx="9">
                  <c:v>363</c:v>
                </c:pt>
                <c:pt idx="10">
                  <c:v>408</c:v>
                </c:pt>
                <c:pt idx="11">
                  <c:v>314</c:v>
                </c:pt>
                <c:pt idx="12">
                  <c:v>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CF3-4E55-B171-CF593BE46BE6}"/>
            </c:ext>
          </c:extLst>
        </c:ser>
        <c:ser>
          <c:idx val="4"/>
          <c:order val="4"/>
          <c:tx>
            <c:strRef>
              <c:f>Blad1!$K$5</c:f>
              <c:strCache>
                <c:ptCount val="1"/>
                <c:pt idx="0">
                  <c:v>60-69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Blad1!$F$6:$F$20</c:f>
              <c:strCache>
                <c:ptCount val="13"/>
                <c:pt idx="0">
                  <c:v>Lycksele</c:v>
                </c:pt>
                <c:pt idx="1">
                  <c:v>Storuman</c:v>
                </c:pt>
                <c:pt idx="2">
                  <c:v>Vilhelmina</c:v>
                </c:pt>
                <c:pt idx="3">
                  <c:v>Vännäs</c:v>
                </c:pt>
                <c:pt idx="4">
                  <c:v>Vindeln</c:v>
                </c:pt>
                <c:pt idx="5">
                  <c:v>Robertsfors</c:v>
                </c:pt>
                <c:pt idx="6">
                  <c:v>Nordmaling</c:v>
                </c:pt>
                <c:pt idx="7">
                  <c:v>Norsjö</c:v>
                </c:pt>
                <c:pt idx="8">
                  <c:v>Åsele</c:v>
                </c:pt>
                <c:pt idx="9">
                  <c:v>Sorsele</c:v>
                </c:pt>
                <c:pt idx="10">
                  <c:v>Malå</c:v>
                </c:pt>
                <c:pt idx="11">
                  <c:v>Dorotea</c:v>
                </c:pt>
                <c:pt idx="12">
                  <c:v>Bjurholm</c:v>
                </c:pt>
              </c:strCache>
            </c:strRef>
          </c:cat>
          <c:val>
            <c:numRef>
              <c:f>Blad1!$K$6:$K$20</c:f>
              <c:numCache>
                <c:formatCode>General</c:formatCode>
                <c:ptCount val="13"/>
                <c:pt idx="0">
                  <c:v>1607</c:v>
                </c:pt>
                <c:pt idx="1">
                  <c:v>907</c:v>
                </c:pt>
                <c:pt idx="2">
                  <c:v>995</c:v>
                </c:pt>
                <c:pt idx="3">
                  <c:v>981</c:v>
                </c:pt>
                <c:pt idx="4">
                  <c:v>767</c:v>
                </c:pt>
                <c:pt idx="5">
                  <c:v>1034</c:v>
                </c:pt>
                <c:pt idx="6">
                  <c:v>1027</c:v>
                </c:pt>
                <c:pt idx="7">
                  <c:v>618</c:v>
                </c:pt>
                <c:pt idx="8">
                  <c:v>443</c:v>
                </c:pt>
                <c:pt idx="9">
                  <c:v>382</c:v>
                </c:pt>
                <c:pt idx="10">
                  <c:v>481</c:v>
                </c:pt>
                <c:pt idx="11">
                  <c:v>436</c:v>
                </c:pt>
                <c:pt idx="12">
                  <c:v>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F3-4E55-B171-CF593BE46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5749032"/>
        <c:axId val="915754936"/>
      </c:barChart>
      <c:catAx>
        <c:axId val="91574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15754936"/>
        <c:crosses val="autoZero"/>
        <c:auto val="1"/>
        <c:lblAlgn val="ctr"/>
        <c:lblOffset val="100"/>
        <c:noMultiLvlLbl val="0"/>
      </c:catAx>
      <c:valAx>
        <c:axId val="91575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1574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'Urval kommun graf ungogammal '!$B$4</c:f>
              <c:strCache>
                <c:ptCount val="1"/>
                <c:pt idx="0">
                  <c:v>Umeå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'!$C$4:$K$4</c:f>
              <c:numCache>
                <c:formatCode>0.0%</c:formatCode>
                <c:ptCount val="9"/>
                <c:pt idx="0">
                  <c:v>0.22129421974754895</c:v>
                </c:pt>
                <c:pt idx="1">
                  <c:v>0.21857718304089574</c:v>
                </c:pt>
                <c:pt idx="2">
                  <c:v>0.21743137884963384</c:v>
                </c:pt>
                <c:pt idx="3">
                  <c:v>0.2156012456886448</c:v>
                </c:pt>
                <c:pt idx="4">
                  <c:v>0.21546513646924584</c:v>
                </c:pt>
                <c:pt idx="5">
                  <c:v>0.21706356004796984</c:v>
                </c:pt>
                <c:pt idx="6">
                  <c:v>0.21891487266526297</c:v>
                </c:pt>
                <c:pt idx="7">
                  <c:v>0.22125644218190987</c:v>
                </c:pt>
                <c:pt idx="8">
                  <c:v>0.22198327730635758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B-414A-A4F3-B1B31B82F382}"/>
            </c:ext>
          </c:extLst>
        </c:ser>
        <c:ser>
          <c:idx val="2"/>
          <c:order val="2"/>
          <c:tx>
            <c:strRef>
              <c:f>'Urval kommun graf ungogammal '!$B$5</c:f>
              <c:strCache>
                <c:ptCount val="1"/>
                <c:pt idx="0">
                  <c:v>Skellefteå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'!$C$5:$K$5</c:f>
              <c:numCache>
                <c:formatCode>0.0%</c:formatCode>
                <c:ptCount val="9"/>
                <c:pt idx="0">
                  <c:v>0.22225171854915329</c:v>
                </c:pt>
                <c:pt idx="1">
                  <c:v>0.21902809161157141</c:v>
                </c:pt>
                <c:pt idx="2">
                  <c:v>0.21743119266055047</c:v>
                </c:pt>
                <c:pt idx="3">
                  <c:v>0.21632539737627543</c:v>
                </c:pt>
                <c:pt idx="4">
                  <c:v>0.21499958357624718</c:v>
                </c:pt>
                <c:pt idx="5">
                  <c:v>0.21594200889825224</c:v>
                </c:pt>
                <c:pt idx="6">
                  <c:v>0.21954576737783896</c:v>
                </c:pt>
                <c:pt idx="7">
                  <c:v>0.21982722932133691</c:v>
                </c:pt>
                <c:pt idx="8">
                  <c:v>0.21942312197676503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8B-414A-A4F3-B1B31B82F382}"/>
            </c:ext>
          </c:extLst>
        </c:ser>
        <c:ser>
          <c:idx val="3"/>
          <c:order val="3"/>
          <c:tx>
            <c:strRef>
              <c:f>'Urval kommun graf ungogammal '!$B$6</c:f>
              <c:strCache>
                <c:ptCount val="1"/>
                <c:pt idx="0">
                  <c:v>Lycksele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'!$C$6:$K$6</c:f>
              <c:numCache>
                <c:formatCode>0.0%</c:formatCode>
                <c:ptCount val="9"/>
                <c:pt idx="0">
                  <c:v>0.2184513202656731</c:v>
                </c:pt>
                <c:pt idx="1">
                  <c:v>0.21673958839734242</c:v>
                </c:pt>
                <c:pt idx="2">
                  <c:v>0.21427989241176951</c:v>
                </c:pt>
                <c:pt idx="3">
                  <c:v>0.21301291482752985</c:v>
                </c:pt>
                <c:pt idx="4">
                  <c:v>0.2142563849880923</c:v>
                </c:pt>
                <c:pt idx="5">
                  <c:v>0.21974783035860487</c:v>
                </c:pt>
                <c:pt idx="6">
                  <c:v>0.22490025242244116</c:v>
                </c:pt>
                <c:pt idx="7">
                  <c:v>0.22709814497017242</c:v>
                </c:pt>
                <c:pt idx="8">
                  <c:v>0.22797716150081565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8B-414A-A4F3-B1B31B82F382}"/>
            </c:ext>
          </c:extLst>
        </c:ser>
        <c:ser>
          <c:idx val="4"/>
          <c:order val="4"/>
          <c:tx>
            <c:strRef>
              <c:f>'Urval kommun graf ungogammal '!$B$7</c:f>
              <c:strCache>
                <c:ptCount val="1"/>
                <c:pt idx="0">
                  <c:v>Storuman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'!$C$7:$K$7</c:f>
              <c:numCache>
                <c:formatCode>0.0%</c:formatCode>
                <c:ptCount val="9"/>
                <c:pt idx="0">
                  <c:v>0.19950248756218905</c:v>
                </c:pt>
                <c:pt idx="1">
                  <c:v>0.19261477045908185</c:v>
                </c:pt>
                <c:pt idx="2">
                  <c:v>0.19073980875691998</c:v>
                </c:pt>
                <c:pt idx="3">
                  <c:v>0.19078836779290637</c:v>
                </c:pt>
                <c:pt idx="4">
                  <c:v>0.19399966290241025</c:v>
                </c:pt>
                <c:pt idx="5">
                  <c:v>0.1950558753809685</c:v>
                </c:pt>
                <c:pt idx="6">
                  <c:v>0.19326874043855177</c:v>
                </c:pt>
                <c:pt idx="7">
                  <c:v>0.1971162001696353</c:v>
                </c:pt>
                <c:pt idx="8">
                  <c:v>0.19716868497356302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8B-414A-A4F3-B1B31B82F382}"/>
            </c:ext>
          </c:extLst>
        </c:ser>
        <c:ser>
          <c:idx val="5"/>
          <c:order val="5"/>
          <c:tx>
            <c:strRef>
              <c:f>'Urval kommun graf ungogammal '!$B$8</c:f>
              <c:strCache>
                <c:ptCount val="1"/>
                <c:pt idx="0">
                  <c:v>Vilhelmina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'!$C$8:$K$8</c:f>
              <c:numCache>
                <c:formatCode>0.0%</c:formatCode>
                <c:ptCount val="9"/>
                <c:pt idx="0">
                  <c:v>0.2270921985815603</c:v>
                </c:pt>
                <c:pt idx="1">
                  <c:v>0.22563955159528601</c:v>
                </c:pt>
                <c:pt idx="2">
                  <c:v>0.22501452643811737</c:v>
                </c:pt>
                <c:pt idx="3">
                  <c:v>0.22004101963082331</c:v>
                </c:pt>
                <c:pt idx="4">
                  <c:v>0.21948014018691589</c:v>
                </c:pt>
                <c:pt idx="5">
                  <c:v>0.2179848642231785</c:v>
                </c:pt>
                <c:pt idx="6">
                  <c:v>0.21797323135755259</c:v>
                </c:pt>
                <c:pt idx="7">
                  <c:v>0.21678011245930748</c:v>
                </c:pt>
                <c:pt idx="8">
                  <c:v>0.21334332833583208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8B-414A-A4F3-B1B31B82F382}"/>
            </c:ext>
          </c:extLst>
        </c:ser>
        <c:ser>
          <c:idx val="6"/>
          <c:order val="6"/>
          <c:tx>
            <c:strRef>
              <c:f>'Urval kommun graf ungogammal '!$B$9</c:f>
              <c:strCache>
                <c:ptCount val="1"/>
                <c:pt idx="0">
                  <c:v>Vännäs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'!$C$9:$K$9</c:f>
              <c:numCache>
                <c:formatCode>0.0%</c:formatCode>
                <c:ptCount val="9"/>
                <c:pt idx="0">
                  <c:v>0.25062034739454092</c:v>
                </c:pt>
                <c:pt idx="1">
                  <c:v>0.24558719698752648</c:v>
                </c:pt>
                <c:pt idx="2">
                  <c:v>0.24549918166939444</c:v>
                </c:pt>
                <c:pt idx="3">
                  <c:v>0.24543232863959036</c:v>
                </c:pt>
                <c:pt idx="4">
                  <c:v>0.24603729603729604</c:v>
                </c:pt>
                <c:pt idx="5">
                  <c:v>0.24905008635578585</c:v>
                </c:pt>
                <c:pt idx="6">
                  <c:v>0.25228519195612431</c:v>
                </c:pt>
                <c:pt idx="7">
                  <c:v>0.2517665830863916</c:v>
                </c:pt>
                <c:pt idx="8">
                  <c:v>0.25240957024605964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48B-414A-A4F3-B1B31B82F382}"/>
            </c:ext>
          </c:extLst>
        </c:ser>
        <c:ser>
          <c:idx val="7"/>
          <c:order val="7"/>
          <c:tx>
            <c:strRef>
              <c:f>'Urval kommun graf ungogammal '!$B$10</c:f>
              <c:strCache>
                <c:ptCount val="1"/>
                <c:pt idx="0">
                  <c:v>Vindeln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'!$C$10:$K$10</c:f>
              <c:numCache>
                <c:formatCode>0.0%</c:formatCode>
                <c:ptCount val="9"/>
                <c:pt idx="0">
                  <c:v>0.20585527527158903</c:v>
                </c:pt>
                <c:pt idx="1">
                  <c:v>0.20483271375464684</c:v>
                </c:pt>
                <c:pt idx="2">
                  <c:v>0.20288768048003</c:v>
                </c:pt>
                <c:pt idx="3">
                  <c:v>0.20349702380952381</c:v>
                </c:pt>
                <c:pt idx="4">
                  <c:v>0.21021355617455895</c:v>
                </c:pt>
                <c:pt idx="5">
                  <c:v>0.21153846153846154</c:v>
                </c:pt>
                <c:pt idx="6">
                  <c:v>0.219236471460341</c:v>
                </c:pt>
                <c:pt idx="7">
                  <c:v>0.2228959941198089</c:v>
                </c:pt>
                <c:pt idx="8">
                  <c:v>0.22008862629246675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48B-414A-A4F3-B1B31B82F382}"/>
            </c:ext>
          </c:extLst>
        </c:ser>
        <c:ser>
          <c:idx val="8"/>
          <c:order val="8"/>
          <c:tx>
            <c:strRef>
              <c:f>'Urval kommun graf ungogammal '!$B$11</c:f>
              <c:strCache>
                <c:ptCount val="1"/>
                <c:pt idx="0">
                  <c:v>Robertsfors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'!$C$11:$K$11</c:f>
              <c:numCache>
                <c:formatCode>0.0%</c:formatCode>
                <c:ptCount val="9"/>
                <c:pt idx="0">
                  <c:v>0.22388059701492538</c:v>
                </c:pt>
                <c:pt idx="1">
                  <c:v>0.22258592471358429</c:v>
                </c:pt>
                <c:pt idx="2">
                  <c:v>0.2167780252412769</c:v>
                </c:pt>
                <c:pt idx="3">
                  <c:v>0.21346811357217185</c:v>
                </c:pt>
                <c:pt idx="4">
                  <c:v>0.21463342675910901</c:v>
                </c:pt>
                <c:pt idx="5">
                  <c:v>0.21609296852015297</c:v>
                </c:pt>
                <c:pt idx="6">
                  <c:v>0.2183688464364438</c:v>
                </c:pt>
                <c:pt idx="7">
                  <c:v>0.21920637262133058</c:v>
                </c:pt>
                <c:pt idx="8">
                  <c:v>0.21883328397986379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48B-414A-A4F3-B1B31B82F382}"/>
            </c:ext>
          </c:extLst>
        </c:ser>
        <c:ser>
          <c:idx val="9"/>
          <c:order val="9"/>
          <c:tx>
            <c:strRef>
              <c:f>'Urval kommun graf ungogammal '!$B$12</c:f>
              <c:strCache>
                <c:ptCount val="1"/>
                <c:pt idx="0">
                  <c:v>Nordmaling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'!$C$12:$K$12</c:f>
              <c:numCache>
                <c:formatCode>0.0%</c:formatCode>
                <c:ptCount val="9"/>
                <c:pt idx="0">
                  <c:v>0.21251592807588843</c:v>
                </c:pt>
                <c:pt idx="1">
                  <c:v>0.21161235235520137</c:v>
                </c:pt>
                <c:pt idx="2">
                  <c:v>0.20983606557377049</c:v>
                </c:pt>
                <c:pt idx="3">
                  <c:v>0.2110623850615363</c:v>
                </c:pt>
                <c:pt idx="4">
                  <c:v>0.21015415075661151</c:v>
                </c:pt>
                <c:pt idx="5">
                  <c:v>0.21414510686164229</c:v>
                </c:pt>
                <c:pt idx="6">
                  <c:v>0.21729365524985964</c:v>
                </c:pt>
                <c:pt idx="7">
                  <c:v>0.21664315937940762</c:v>
                </c:pt>
                <c:pt idx="8">
                  <c:v>0.2144055944055944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48B-414A-A4F3-B1B31B82F382}"/>
            </c:ext>
          </c:extLst>
        </c:ser>
        <c:ser>
          <c:idx val="10"/>
          <c:order val="10"/>
          <c:tx>
            <c:strRef>
              <c:f>'Urval kommun graf ungogammal '!$B$13</c:f>
              <c:strCache>
                <c:ptCount val="1"/>
                <c:pt idx="0">
                  <c:v>Norsjö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'!$C$13:$K$13</c:f>
              <c:numCache>
                <c:formatCode>0.0%</c:formatCode>
                <c:ptCount val="9"/>
                <c:pt idx="0">
                  <c:v>0.21955806299952985</c:v>
                </c:pt>
                <c:pt idx="1">
                  <c:v>0.21928982725527832</c:v>
                </c:pt>
                <c:pt idx="2">
                  <c:v>0.2204326923076923</c:v>
                </c:pt>
                <c:pt idx="3">
                  <c:v>0.21878001921229587</c:v>
                </c:pt>
                <c:pt idx="4">
                  <c:v>0.22113080977479635</c:v>
                </c:pt>
                <c:pt idx="5">
                  <c:v>0.21971352269968439</c:v>
                </c:pt>
                <c:pt idx="6">
                  <c:v>0.221923828125</c:v>
                </c:pt>
                <c:pt idx="7">
                  <c:v>0.21918476934342201</c:v>
                </c:pt>
                <c:pt idx="8">
                  <c:v>0.21401752190237797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48B-414A-A4F3-B1B31B82F382}"/>
            </c:ext>
          </c:extLst>
        </c:ser>
        <c:ser>
          <c:idx val="11"/>
          <c:order val="11"/>
          <c:tx>
            <c:strRef>
              <c:f>'Urval kommun graf ungogammal '!$B$14</c:f>
              <c:strCache>
                <c:ptCount val="1"/>
                <c:pt idx="0">
                  <c:v>Åsele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'!$C$14:$K$14</c:f>
              <c:numCache>
                <c:formatCode>0.0%</c:formatCode>
                <c:ptCount val="9"/>
                <c:pt idx="0">
                  <c:v>0.20285524568393093</c:v>
                </c:pt>
                <c:pt idx="1">
                  <c:v>0.2035786630654963</c:v>
                </c:pt>
                <c:pt idx="2">
                  <c:v>0.19812304483837331</c:v>
                </c:pt>
                <c:pt idx="3">
                  <c:v>0.19104688050757843</c:v>
                </c:pt>
                <c:pt idx="4">
                  <c:v>0.19392440833627694</c:v>
                </c:pt>
                <c:pt idx="5">
                  <c:v>0.19313760169791297</c:v>
                </c:pt>
                <c:pt idx="6">
                  <c:v>0.19476846942382467</c:v>
                </c:pt>
                <c:pt idx="7">
                  <c:v>0.1959531416400426</c:v>
                </c:pt>
                <c:pt idx="8">
                  <c:v>0.19770362396842484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8B-414A-A4F3-B1B31B82F382}"/>
            </c:ext>
          </c:extLst>
        </c:ser>
        <c:ser>
          <c:idx val="12"/>
          <c:order val="12"/>
          <c:tx>
            <c:strRef>
              <c:f>'Urval kommun graf ungogammal '!$B$15</c:f>
              <c:strCache>
                <c:ptCount val="1"/>
                <c:pt idx="0">
                  <c:v>Sorsele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'!$C$15:$K$15</c:f>
              <c:numCache>
                <c:formatCode>0.0%</c:formatCode>
                <c:ptCount val="9"/>
                <c:pt idx="0">
                  <c:v>0.20817980840088429</c:v>
                </c:pt>
                <c:pt idx="1">
                  <c:v>0.21019345238095238</c:v>
                </c:pt>
                <c:pt idx="2">
                  <c:v>0.20759785111281659</c:v>
                </c:pt>
                <c:pt idx="3">
                  <c:v>0.20948309366498252</c:v>
                </c:pt>
                <c:pt idx="4">
                  <c:v>0.20375549340791052</c:v>
                </c:pt>
                <c:pt idx="5">
                  <c:v>0.21408894136166864</c:v>
                </c:pt>
                <c:pt idx="6">
                  <c:v>0.20783847980997625</c:v>
                </c:pt>
                <c:pt idx="7">
                  <c:v>0.20489538097118043</c:v>
                </c:pt>
                <c:pt idx="8">
                  <c:v>0.19398797595190381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48B-414A-A4F3-B1B31B82F382}"/>
            </c:ext>
          </c:extLst>
        </c:ser>
        <c:ser>
          <c:idx val="13"/>
          <c:order val="13"/>
          <c:tx>
            <c:strRef>
              <c:f>'Urval kommun graf ungogammal '!$B$16</c:f>
              <c:strCache>
                <c:ptCount val="1"/>
                <c:pt idx="0">
                  <c:v>Malå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'!$C$16:$K$16</c:f>
              <c:numCache>
                <c:formatCode>0.0%</c:formatCode>
                <c:ptCount val="9"/>
                <c:pt idx="0">
                  <c:v>0.21629996901146575</c:v>
                </c:pt>
                <c:pt idx="1">
                  <c:v>0.21236727045596501</c:v>
                </c:pt>
                <c:pt idx="2">
                  <c:v>0.20871487211872433</c:v>
                </c:pt>
                <c:pt idx="3">
                  <c:v>0.20492327365728899</c:v>
                </c:pt>
                <c:pt idx="4">
                  <c:v>0.20654265554842849</c:v>
                </c:pt>
                <c:pt idx="5">
                  <c:v>0.20960980328926151</c:v>
                </c:pt>
                <c:pt idx="6">
                  <c:v>0.2168481742472774</c:v>
                </c:pt>
                <c:pt idx="7">
                  <c:v>0.2216146670955291</c:v>
                </c:pt>
                <c:pt idx="8">
                  <c:v>0.22319688109161792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8B-414A-A4F3-B1B31B82F382}"/>
            </c:ext>
          </c:extLst>
        </c:ser>
        <c:ser>
          <c:idx val="14"/>
          <c:order val="14"/>
          <c:tx>
            <c:strRef>
              <c:f>'Urval kommun graf ungogammal '!$B$17</c:f>
              <c:strCache>
                <c:ptCount val="1"/>
                <c:pt idx="0">
                  <c:v>Dorotea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'!$C$17:$K$17</c:f>
              <c:numCache>
                <c:formatCode>0.0%</c:formatCode>
                <c:ptCount val="9"/>
                <c:pt idx="0">
                  <c:v>0.1991599579978999</c:v>
                </c:pt>
                <c:pt idx="1">
                  <c:v>0.18884120171673821</c:v>
                </c:pt>
                <c:pt idx="2">
                  <c:v>0.18659420289855072</c:v>
                </c:pt>
                <c:pt idx="3">
                  <c:v>0.18517179023508137</c:v>
                </c:pt>
                <c:pt idx="4">
                  <c:v>0.1901639344262295</c:v>
                </c:pt>
                <c:pt idx="5">
                  <c:v>0.19860499265785608</c:v>
                </c:pt>
                <c:pt idx="6">
                  <c:v>0.19171374764595103</c:v>
                </c:pt>
                <c:pt idx="7">
                  <c:v>0.19001547987616099</c:v>
                </c:pt>
                <c:pt idx="8">
                  <c:v>0.19223224794036878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48B-414A-A4F3-B1B31B82F382}"/>
            </c:ext>
          </c:extLst>
        </c:ser>
        <c:ser>
          <c:idx val="15"/>
          <c:order val="15"/>
          <c:tx>
            <c:strRef>
              <c:f>'Urval kommun graf ungogammal '!$B$18</c:f>
              <c:strCache>
                <c:ptCount val="1"/>
                <c:pt idx="0">
                  <c:v>Bjurholm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'!$C$18:$K$18</c:f>
              <c:numCache>
                <c:formatCode>0.0%</c:formatCode>
                <c:ptCount val="9"/>
                <c:pt idx="0">
                  <c:v>0.20845301600328273</c:v>
                </c:pt>
                <c:pt idx="1">
                  <c:v>0.21487603305785125</c:v>
                </c:pt>
                <c:pt idx="2">
                  <c:v>0.2134923899629782</c:v>
                </c:pt>
                <c:pt idx="3">
                  <c:v>0.21046178994687373</c:v>
                </c:pt>
                <c:pt idx="4">
                  <c:v>0.20366598778004075</c:v>
                </c:pt>
                <c:pt idx="5">
                  <c:v>0.21059063136456213</c:v>
                </c:pt>
                <c:pt idx="6">
                  <c:v>0.21239298817774155</c:v>
                </c:pt>
                <c:pt idx="7">
                  <c:v>0.21333333333333335</c:v>
                </c:pt>
                <c:pt idx="8">
                  <c:v>0.20869565217391303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48B-414A-A4F3-B1B31B82F382}"/>
            </c:ext>
          </c:extLst>
        </c:ser>
        <c:ser>
          <c:idx val="16"/>
          <c:order val="16"/>
          <c:tx>
            <c:strRef>
              <c:f>'Urval kommun graf ungogammal '!$B$19</c:f>
              <c:strCache>
                <c:ptCount val="1"/>
                <c:pt idx="0">
                  <c:v>Riket</c:v>
                </c:pt>
              </c:strCache>
            </c:strRef>
          </c:tx>
          <c:spPr>
            <a:ln w="50800" cap="rnd">
              <a:gradFill>
                <a:gsLst>
                  <a:gs pos="0">
                    <a:srgbClr val="FFFF00"/>
                  </a:gs>
                  <a:gs pos="34000">
                    <a:schemeClr val="accent6">
                      <a:lumMod val="60000"/>
                      <a:lumOff val="40000"/>
                    </a:schemeClr>
                  </a:gs>
                  <a:gs pos="71000">
                    <a:srgbClr val="FFFF00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 scaled="1"/>
              </a:gradFill>
              <a:round/>
            </a:ln>
            <a:effectLst/>
          </c:spPr>
          <c:marker>
            <c:symbol val="none"/>
          </c:marker>
          <c:cat>
            <c:numRef>
              <c:f>'Urval kommun graf ungogammal '!$C$3:$K$3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'!$C$19:$K$19</c:f>
              <c:numCache>
                <c:formatCode>0.00%</c:formatCode>
                <c:ptCount val="9"/>
                <c:pt idx="0">
                  <c:v>0.22778082345014117</c:v>
                </c:pt>
                <c:pt idx="1">
                  <c:v>0.225876996344609</c:v>
                </c:pt>
                <c:pt idx="2">
                  <c:v>0.22523018160729091</c:v>
                </c:pt>
                <c:pt idx="3">
                  <c:v>0.22471381174686592</c:v>
                </c:pt>
                <c:pt idx="4">
                  <c:v>0.22543837840595918</c:v>
                </c:pt>
                <c:pt idx="5">
                  <c:v>0.22701870062081916</c:v>
                </c:pt>
                <c:pt idx="6" formatCode="0.0%">
                  <c:v>0.22922384678756094</c:v>
                </c:pt>
                <c:pt idx="7" formatCode="0.0%">
                  <c:v>0.23072400453084679</c:v>
                </c:pt>
                <c:pt idx="8" formatCode="0.0%">
                  <c:v>0.23112885706469702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48B-414A-A4F3-B1B31B82F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679904"/>
        <c:axId val="8986802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'Urval kommun graf ungogammal '!$B$3</c15:sqref>
                        </c15:formulaRef>
                      </c:ext>
                    </c:extLst>
                    <c:strCache>
                      <c:ptCount val="1"/>
                      <c:pt idx="0">
                        <c:v>Kommun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'Urval kommun graf ungogammal 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'Urval kommun graf ungogammal '!$C$3:$K$3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0-648B-414A-A4F3-B1B31B82F382}"/>
                  </c:ext>
                </c:extLst>
              </c15:ser>
            </c15:filteredLineSeries>
          </c:ext>
        </c:extLst>
      </c:lineChart>
      <c:catAx>
        <c:axId val="89867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8680232"/>
        <c:crosses val="autoZero"/>
        <c:auto val="1"/>
        <c:lblAlgn val="ctr"/>
        <c:lblOffset val="100"/>
        <c:noMultiLvlLbl val="0"/>
      </c:catAx>
      <c:valAx>
        <c:axId val="898680232"/>
        <c:scaling>
          <c:orientation val="minMax"/>
          <c:min val="0.1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9867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'Urval kommun graf ungogammal '!$B$37</c:f>
              <c:strCache>
                <c:ptCount val="1"/>
                <c:pt idx="0">
                  <c:v>Umeå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'!$C$36:$K$36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'!$C$37:$K$37</c:f>
              <c:numCache>
                <c:formatCode>0.0%</c:formatCode>
                <c:ptCount val="9"/>
                <c:pt idx="0">
                  <c:v>0.1494599541154332</c:v>
                </c:pt>
                <c:pt idx="1">
                  <c:v>0.15348706219703695</c:v>
                </c:pt>
                <c:pt idx="2">
                  <c:v>0.15768912039777436</c:v>
                </c:pt>
                <c:pt idx="3">
                  <c:v>0.16189766600810368</c:v>
                </c:pt>
                <c:pt idx="4">
                  <c:v>0.16455685736255923</c:v>
                </c:pt>
                <c:pt idx="5">
                  <c:v>0.16637705279130668</c:v>
                </c:pt>
                <c:pt idx="6">
                  <c:v>0.16724442985581273</c:v>
                </c:pt>
                <c:pt idx="7">
                  <c:v>0.16849753345206386</c:v>
                </c:pt>
                <c:pt idx="8" formatCode="0%">
                  <c:v>0.16928427802836801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F6-45E9-AC42-0FAE92BBCBAB}"/>
            </c:ext>
          </c:extLst>
        </c:ser>
        <c:ser>
          <c:idx val="2"/>
          <c:order val="2"/>
          <c:tx>
            <c:strRef>
              <c:f>'Urval kommun graf ungogammal '!$B$38</c:f>
              <c:strCache>
                <c:ptCount val="1"/>
                <c:pt idx="0">
                  <c:v>Skellefteå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'!$C$36:$K$36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'!$C$38:$K$38</c:f>
              <c:numCache>
                <c:formatCode>0.0%</c:formatCode>
                <c:ptCount val="9"/>
                <c:pt idx="0">
                  <c:v>0.21966690884703516</c:v>
                </c:pt>
                <c:pt idx="1">
                  <c:v>0.22271040812341339</c:v>
                </c:pt>
                <c:pt idx="2">
                  <c:v>0.22616068946344176</c:v>
                </c:pt>
                <c:pt idx="3">
                  <c:v>0.22797251336156035</c:v>
                </c:pt>
                <c:pt idx="4">
                  <c:v>0.2295744149246273</c:v>
                </c:pt>
                <c:pt idx="5">
                  <c:v>0.2323109121401544</c:v>
                </c:pt>
                <c:pt idx="6">
                  <c:v>0.23384721266345493</c:v>
                </c:pt>
                <c:pt idx="7">
                  <c:v>0.23691110313802335</c:v>
                </c:pt>
                <c:pt idx="8" formatCode="0%">
                  <c:v>0.23973650483028541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F6-45E9-AC42-0FAE92BBCBAB}"/>
            </c:ext>
          </c:extLst>
        </c:ser>
        <c:ser>
          <c:idx val="3"/>
          <c:order val="3"/>
          <c:tx>
            <c:strRef>
              <c:f>'Urval kommun graf ungogammal '!$B$39</c:f>
              <c:strCache>
                <c:ptCount val="1"/>
                <c:pt idx="0">
                  <c:v>Lycksele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'!$C$36:$K$36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'!$C$39:$K$39</c:f>
              <c:numCache>
                <c:formatCode>0.0%</c:formatCode>
                <c:ptCount val="9"/>
                <c:pt idx="0">
                  <c:v>0.23246395593714564</c:v>
                </c:pt>
                <c:pt idx="1">
                  <c:v>0.23594231080862096</c:v>
                </c:pt>
                <c:pt idx="2">
                  <c:v>0.24125845627190481</c:v>
                </c:pt>
                <c:pt idx="3">
                  <c:v>0.24505476540787968</c:v>
                </c:pt>
                <c:pt idx="4">
                  <c:v>0.24784429662478444</c:v>
                </c:pt>
                <c:pt idx="5">
                  <c:v>0.25069592271164237</c:v>
                </c:pt>
                <c:pt idx="6">
                  <c:v>0.24892109763048612</c:v>
                </c:pt>
                <c:pt idx="7">
                  <c:v>0.24760970826182888</c:v>
                </c:pt>
                <c:pt idx="8" formatCode="0%">
                  <c:v>0.24673735725938009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F6-45E9-AC42-0FAE92BBCBAB}"/>
            </c:ext>
          </c:extLst>
        </c:ser>
        <c:ser>
          <c:idx val="4"/>
          <c:order val="4"/>
          <c:tx>
            <c:strRef>
              <c:f>'Urval kommun graf ungogammal '!$B$40</c:f>
              <c:strCache>
                <c:ptCount val="1"/>
                <c:pt idx="0">
                  <c:v>Storuman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'!$C$36:$K$36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'!$C$40:$K$40</c:f>
              <c:numCache>
                <c:formatCode>0.0%</c:formatCode>
                <c:ptCount val="9"/>
                <c:pt idx="0">
                  <c:v>0.2744610281923715</c:v>
                </c:pt>
                <c:pt idx="1">
                  <c:v>0.2786094477711244</c:v>
                </c:pt>
                <c:pt idx="2">
                  <c:v>0.2796510652575071</c:v>
                </c:pt>
                <c:pt idx="3">
                  <c:v>0.2825684989073794</c:v>
                </c:pt>
                <c:pt idx="4">
                  <c:v>0.28804989044328333</c:v>
                </c:pt>
                <c:pt idx="5">
                  <c:v>0.28530308161192008</c:v>
                </c:pt>
                <c:pt idx="6">
                  <c:v>0.28675845656977733</c:v>
                </c:pt>
                <c:pt idx="7">
                  <c:v>0.28685326547921969</c:v>
                </c:pt>
                <c:pt idx="8" formatCode="0%">
                  <c:v>0.29217124339075556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F6-45E9-AC42-0FAE92BBCBAB}"/>
            </c:ext>
          </c:extLst>
        </c:ser>
        <c:ser>
          <c:idx val="5"/>
          <c:order val="5"/>
          <c:tx>
            <c:strRef>
              <c:f>'Urval kommun graf ungogammal '!$B$41</c:f>
              <c:strCache>
                <c:ptCount val="1"/>
                <c:pt idx="0">
                  <c:v>Vilhelmina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'!$C$36:$K$36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'!$C$41:$K$41</c:f>
              <c:numCache>
                <c:formatCode>0.0%</c:formatCode>
                <c:ptCount val="9"/>
                <c:pt idx="0">
                  <c:v>0.23943262411347518</c:v>
                </c:pt>
                <c:pt idx="1">
                  <c:v>0.23900546133946537</c:v>
                </c:pt>
                <c:pt idx="2">
                  <c:v>0.24026728646135967</c:v>
                </c:pt>
                <c:pt idx="3">
                  <c:v>0.24655728098447113</c:v>
                </c:pt>
                <c:pt idx="4">
                  <c:v>0.24956191588785046</c:v>
                </c:pt>
                <c:pt idx="5">
                  <c:v>0.25404362665083841</c:v>
                </c:pt>
                <c:pt idx="6">
                  <c:v>0.25356670098543904</c:v>
                </c:pt>
                <c:pt idx="7">
                  <c:v>0.26161586268126663</c:v>
                </c:pt>
                <c:pt idx="8" formatCode="0%">
                  <c:v>0.26611694152923537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F6-45E9-AC42-0FAE92BBCBAB}"/>
            </c:ext>
          </c:extLst>
        </c:ser>
        <c:ser>
          <c:idx val="6"/>
          <c:order val="6"/>
          <c:tx>
            <c:strRef>
              <c:f>'Urval kommun graf ungogammal '!$B$42</c:f>
              <c:strCache>
                <c:ptCount val="1"/>
                <c:pt idx="0">
                  <c:v>Vännäs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'!$C$36:$K$36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'!$C$42:$K$42</c:f>
              <c:numCache>
                <c:formatCode>0.0%</c:formatCode>
                <c:ptCount val="9"/>
                <c:pt idx="0">
                  <c:v>0.20181968569065342</c:v>
                </c:pt>
                <c:pt idx="1">
                  <c:v>0.20746057895975523</c:v>
                </c:pt>
                <c:pt idx="2">
                  <c:v>0.20668693009118541</c:v>
                </c:pt>
                <c:pt idx="3">
                  <c:v>0.21063656464564179</c:v>
                </c:pt>
                <c:pt idx="4">
                  <c:v>0.21410256410256409</c:v>
                </c:pt>
                <c:pt idx="5">
                  <c:v>0.21278065630397236</c:v>
                </c:pt>
                <c:pt idx="6">
                  <c:v>0.2144652650822669</c:v>
                </c:pt>
                <c:pt idx="7">
                  <c:v>0.21461135172099385</c:v>
                </c:pt>
                <c:pt idx="8" formatCode="0%">
                  <c:v>0.21635106021090827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8F6-45E9-AC42-0FAE92BBCBAB}"/>
            </c:ext>
          </c:extLst>
        </c:ser>
        <c:ser>
          <c:idx val="7"/>
          <c:order val="7"/>
          <c:tx>
            <c:strRef>
              <c:f>'Urval kommun graf ungogammal '!$B$43</c:f>
              <c:strCache>
                <c:ptCount val="1"/>
                <c:pt idx="0">
                  <c:v>Vindeln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'!$C$36:$K$36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'!$C$43:$K$43</c:f>
              <c:numCache>
                <c:formatCode>0.0%</c:formatCode>
                <c:ptCount val="9"/>
                <c:pt idx="0">
                  <c:v>0.26403977168109005</c:v>
                </c:pt>
                <c:pt idx="1">
                  <c:v>0.2678438661710037</c:v>
                </c:pt>
                <c:pt idx="2">
                  <c:v>0.27451715732233267</c:v>
                </c:pt>
                <c:pt idx="3">
                  <c:v>0.27752976190476192</c:v>
                </c:pt>
                <c:pt idx="4">
                  <c:v>0.28263695450324977</c:v>
                </c:pt>
                <c:pt idx="5">
                  <c:v>0.28439349112426038</c:v>
                </c:pt>
                <c:pt idx="6">
                  <c:v>0.28280207561156412</c:v>
                </c:pt>
                <c:pt idx="7">
                  <c:v>0.28077912532157295</c:v>
                </c:pt>
                <c:pt idx="8" formatCode="0%">
                  <c:v>0.28194239290989659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8F6-45E9-AC42-0FAE92BBCBAB}"/>
            </c:ext>
          </c:extLst>
        </c:ser>
        <c:ser>
          <c:idx val="8"/>
          <c:order val="8"/>
          <c:tx>
            <c:strRef>
              <c:f>'Urval kommun graf ungogammal '!$B$44</c:f>
              <c:strCache>
                <c:ptCount val="1"/>
                <c:pt idx="0">
                  <c:v>Robertsfors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'!$C$36:$K$36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'!$C$44:$K$44</c:f>
              <c:numCache>
                <c:formatCode>0.0%</c:formatCode>
                <c:ptCount val="9"/>
                <c:pt idx="0">
                  <c:v>0.23540712280183243</c:v>
                </c:pt>
                <c:pt idx="1">
                  <c:v>0.24014283588751673</c:v>
                </c:pt>
                <c:pt idx="2">
                  <c:v>0.24335560504825537</c:v>
                </c:pt>
                <c:pt idx="3">
                  <c:v>0.24810465289133343</c:v>
                </c:pt>
                <c:pt idx="4">
                  <c:v>0.24974184983035846</c:v>
                </c:pt>
                <c:pt idx="5">
                  <c:v>0.25228008237716976</c:v>
                </c:pt>
                <c:pt idx="6">
                  <c:v>0.25378398236590743</c:v>
                </c:pt>
                <c:pt idx="7">
                  <c:v>0.25859271278949697</c:v>
                </c:pt>
                <c:pt idx="8" formatCode="0%">
                  <c:v>0.2647320106603494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8F6-45E9-AC42-0FAE92BBCBAB}"/>
            </c:ext>
          </c:extLst>
        </c:ser>
        <c:ser>
          <c:idx val="9"/>
          <c:order val="9"/>
          <c:tx>
            <c:strRef>
              <c:f>'Urval kommun graf ungogammal '!$B$45</c:f>
              <c:strCache>
                <c:ptCount val="1"/>
                <c:pt idx="0">
                  <c:v>Nordmaling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'!$C$36:$K$36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'!$C$45:$K$45</c:f>
              <c:numCache>
                <c:formatCode>0.0%</c:formatCode>
                <c:ptCount val="9"/>
                <c:pt idx="0">
                  <c:v>0.25513238000849497</c:v>
                </c:pt>
                <c:pt idx="1">
                  <c:v>0.26156254447132488</c:v>
                </c:pt>
                <c:pt idx="2">
                  <c:v>0.2637205987170349</c:v>
                </c:pt>
                <c:pt idx="3">
                  <c:v>0.26877917668694301</c:v>
                </c:pt>
                <c:pt idx="4">
                  <c:v>0.27011738085136472</c:v>
                </c:pt>
                <c:pt idx="5">
                  <c:v>0.2730596175478065</c:v>
                </c:pt>
                <c:pt idx="6">
                  <c:v>0.27344188658057272</c:v>
                </c:pt>
                <c:pt idx="7">
                  <c:v>0.27503526093088859</c:v>
                </c:pt>
                <c:pt idx="8" formatCode="0%">
                  <c:v>0.27748251748251751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8F6-45E9-AC42-0FAE92BBCBAB}"/>
            </c:ext>
          </c:extLst>
        </c:ser>
        <c:ser>
          <c:idx val="10"/>
          <c:order val="10"/>
          <c:tx>
            <c:strRef>
              <c:f>'Urval kommun graf ungogammal '!$B$46</c:f>
              <c:strCache>
                <c:ptCount val="1"/>
                <c:pt idx="0">
                  <c:v>Norsjö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'!$C$36:$K$36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'!$C$46:$K$46</c:f>
              <c:numCache>
                <c:formatCode>0.0%</c:formatCode>
                <c:ptCount val="9"/>
                <c:pt idx="0">
                  <c:v>0.25552421250587681</c:v>
                </c:pt>
                <c:pt idx="1">
                  <c:v>0.25839731285988482</c:v>
                </c:pt>
                <c:pt idx="2">
                  <c:v>0.25985576923076925</c:v>
                </c:pt>
                <c:pt idx="3">
                  <c:v>0.25936599423631124</c:v>
                </c:pt>
                <c:pt idx="4">
                  <c:v>0.2628174413033062</c:v>
                </c:pt>
                <c:pt idx="5">
                  <c:v>0.27118232580723478</c:v>
                </c:pt>
                <c:pt idx="6">
                  <c:v>0.272705078125</c:v>
                </c:pt>
                <c:pt idx="7">
                  <c:v>0.27752013668537956</c:v>
                </c:pt>
                <c:pt idx="8" formatCode="0%">
                  <c:v>0.28360450563204004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8F6-45E9-AC42-0FAE92BBCBAB}"/>
            </c:ext>
          </c:extLst>
        </c:ser>
        <c:ser>
          <c:idx val="11"/>
          <c:order val="11"/>
          <c:tx>
            <c:strRef>
              <c:f>'Urval kommun graf ungogammal '!$B$47</c:f>
              <c:strCache>
                <c:ptCount val="1"/>
                <c:pt idx="0">
                  <c:v>Åsele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'!$C$36:$K$36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'!$C$47:$K$47</c:f>
              <c:numCache>
                <c:formatCode>0.0%</c:formatCode>
                <c:ptCount val="9"/>
                <c:pt idx="0">
                  <c:v>0.30444887118193892</c:v>
                </c:pt>
                <c:pt idx="1">
                  <c:v>0.30688723835246456</c:v>
                </c:pt>
                <c:pt idx="2">
                  <c:v>0.30935001737921447</c:v>
                </c:pt>
                <c:pt idx="3">
                  <c:v>0.30983433204088828</c:v>
                </c:pt>
                <c:pt idx="4">
                  <c:v>0.3076651359943483</c:v>
                </c:pt>
                <c:pt idx="5">
                  <c:v>0.3102228510788822</c:v>
                </c:pt>
                <c:pt idx="6">
                  <c:v>0.31141746200070697</c:v>
                </c:pt>
                <c:pt idx="7">
                  <c:v>0.30848420305289315</c:v>
                </c:pt>
                <c:pt idx="8" formatCode="0%">
                  <c:v>0.31216361679224974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8F6-45E9-AC42-0FAE92BBCBAB}"/>
            </c:ext>
          </c:extLst>
        </c:ser>
        <c:ser>
          <c:idx val="12"/>
          <c:order val="12"/>
          <c:tx>
            <c:strRef>
              <c:f>'Urval kommun graf ungogammal '!$B$48</c:f>
              <c:strCache>
                <c:ptCount val="1"/>
                <c:pt idx="0">
                  <c:v>Sorsele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'!$C$36:$K$36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'!$C$48:$K$48</c:f>
              <c:numCache>
                <c:formatCode>0.0%</c:formatCode>
                <c:ptCount val="9"/>
                <c:pt idx="0">
                  <c:v>0.26934414148857777</c:v>
                </c:pt>
                <c:pt idx="1">
                  <c:v>0.26822916666666669</c:v>
                </c:pt>
                <c:pt idx="2">
                  <c:v>0.26937835763622409</c:v>
                </c:pt>
                <c:pt idx="3">
                  <c:v>0.26816945200155462</c:v>
                </c:pt>
                <c:pt idx="4">
                  <c:v>0.27806632041550139</c:v>
                </c:pt>
                <c:pt idx="5">
                  <c:v>0.27312081857536402</c:v>
                </c:pt>
                <c:pt idx="6">
                  <c:v>0.2838479809976247</c:v>
                </c:pt>
                <c:pt idx="7">
                  <c:v>0.28661666008685355</c:v>
                </c:pt>
                <c:pt idx="8" formatCode="0%">
                  <c:v>0.28657314629258518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8F6-45E9-AC42-0FAE92BBCBAB}"/>
            </c:ext>
          </c:extLst>
        </c:ser>
        <c:ser>
          <c:idx val="13"/>
          <c:order val="13"/>
          <c:tx>
            <c:strRef>
              <c:f>'Urval kommun graf ungogammal '!$B$49</c:f>
              <c:strCache>
                <c:ptCount val="1"/>
                <c:pt idx="0">
                  <c:v>Malå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'!$C$36:$K$36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'!$C$49:$K$49</c:f>
              <c:numCache>
                <c:formatCode>0.0%</c:formatCode>
                <c:ptCount val="9"/>
                <c:pt idx="0">
                  <c:v>0.25038735667802914</c:v>
                </c:pt>
                <c:pt idx="1">
                  <c:v>0.25296689569019365</c:v>
                </c:pt>
                <c:pt idx="2">
                  <c:v>0.25355225765708872</c:v>
                </c:pt>
                <c:pt idx="3">
                  <c:v>0.25831202046035806</c:v>
                </c:pt>
                <c:pt idx="4">
                  <c:v>0.25978191148171903</c:v>
                </c:pt>
                <c:pt idx="5">
                  <c:v>0.26894550145114482</c:v>
                </c:pt>
                <c:pt idx="6">
                  <c:v>0.27418321588725175</c:v>
                </c:pt>
                <c:pt idx="7">
                  <c:v>0.27725956899324544</c:v>
                </c:pt>
                <c:pt idx="8" formatCode="0%">
                  <c:v>0.28167641325536064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8F6-45E9-AC42-0FAE92BBCBAB}"/>
            </c:ext>
          </c:extLst>
        </c:ser>
        <c:ser>
          <c:idx val="14"/>
          <c:order val="14"/>
          <c:tx>
            <c:strRef>
              <c:f>'Urval kommun graf ungogammal '!$B$50</c:f>
              <c:strCache>
                <c:ptCount val="1"/>
                <c:pt idx="0">
                  <c:v>Dorotea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'!$C$36:$K$36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'!$C$50:$K$50</c:f>
              <c:numCache>
                <c:formatCode>0.0%</c:formatCode>
                <c:ptCount val="9"/>
                <c:pt idx="0">
                  <c:v>0.29716485824291217</c:v>
                </c:pt>
                <c:pt idx="1">
                  <c:v>0.30436337625178828</c:v>
                </c:pt>
                <c:pt idx="2">
                  <c:v>0.30434782608695654</c:v>
                </c:pt>
                <c:pt idx="3">
                  <c:v>0.30379746835443039</c:v>
                </c:pt>
                <c:pt idx="4">
                  <c:v>0.3034608378870674</c:v>
                </c:pt>
                <c:pt idx="5">
                  <c:v>0.30249632892804701</c:v>
                </c:pt>
                <c:pt idx="6">
                  <c:v>0.30696798493408661</c:v>
                </c:pt>
                <c:pt idx="7">
                  <c:v>0.31424148606811148</c:v>
                </c:pt>
                <c:pt idx="8" formatCode="0%">
                  <c:v>0.31894860729697921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8F6-45E9-AC42-0FAE92BBCBAB}"/>
            </c:ext>
          </c:extLst>
        </c:ser>
        <c:ser>
          <c:idx val="15"/>
          <c:order val="15"/>
          <c:tx>
            <c:strRef>
              <c:f>'Urval kommun graf ungogammal '!$B$51</c:f>
              <c:strCache>
                <c:ptCount val="1"/>
                <c:pt idx="0">
                  <c:v>Bjurholm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'Urval kommun graf ungogammal '!$C$36:$K$36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'!$C$51:$K$51</c:f>
              <c:numCache>
                <c:formatCode>0.0%</c:formatCode>
                <c:ptCount val="9"/>
                <c:pt idx="0">
                  <c:v>0.30734509643003693</c:v>
                </c:pt>
                <c:pt idx="1">
                  <c:v>0.30454545454545456</c:v>
                </c:pt>
                <c:pt idx="2">
                  <c:v>0.3039901275195393</c:v>
                </c:pt>
                <c:pt idx="3">
                  <c:v>0.3020024519820188</c:v>
                </c:pt>
                <c:pt idx="4">
                  <c:v>0.30305498981670059</c:v>
                </c:pt>
                <c:pt idx="5">
                  <c:v>0.29857433808553974</c:v>
                </c:pt>
                <c:pt idx="6">
                  <c:v>0.30370974317162658</c:v>
                </c:pt>
                <c:pt idx="7">
                  <c:v>0.29979797979797979</c:v>
                </c:pt>
                <c:pt idx="8" formatCode="0%">
                  <c:v>0.29772256728778468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8F6-45E9-AC42-0FAE92BBCBAB}"/>
            </c:ext>
          </c:extLst>
        </c:ser>
        <c:ser>
          <c:idx val="16"/>
          <c:order val="16"/>
          <c:tx>
            <c:strRef>
              <c:f>'Urval kommun graf ungogammal '!$B$52</c:f>
              <c:strCache>
                <c:ptCount val="1"/>
                <c:pt idx="0">
                  <c:v>Riket</c:v>
                </c:pt>
              </c:strCache>
            </c:strRef>
          </c:tx>
          <c:spPr>
            <a:ln w="50800" cap="rnd">
              <a:gradFill>
                <a:gsLst>
                  <a:gs pos="0">
                    <a:srgbClr val="FFFF00"/>
                  </a:gs>
                  <a:gs pos="33000">
                    <a:schemeClr val="accent6">
                      <a:lumMod val="60000"/>
                      <a:lumOff val="40000"/>
                    </a:schemeClr>
                  </a:gs>
                  <a:gs pos="69000">
                    <a:srgbClr val="FFFF00"/>
                  </a:gs>
                  <a:gs pos="100000">
                    <a:schemeClr val="accent6">
                      <a:lumMod val="100000"/>
                    </a:schemeClr>
                  </a:gs>
                </a:gsLst>
                <a:lin ang="5400000" scaled="1"/>
              </a:gradFill>
              <a:round/>
            </a:ln>
            <a:effectLst/>
          </c:spPr>
          <c:marker>
            <c:symbol val="none"/>
          </c:marker>
          <c:cat>
            <c:numRef>
              <c:f>'Urval kommun graf ungogammal '!$C$36:$K$36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'Urval kommun graf ungogammal '!$C$52:$K$52</c:f>
              <c:numCache>
                <c:formatCode>0.0%</c:formatCode>
                <c:ptCount val="9"/>
                <c:pt idx="0">
                  <c:v>0.18974399291692104</c:v>
                </c:pt>
                <c:pt idx="1">
                  <c:v>0.1929331202558271</c:v>
                </c:pt>
                <c:pt idx="2">
                  <c:v>0.1957005846938249</c:v>
                </c:pt>
                <c:pt idx="3">
                  <c:v>0.19782165119615708</c:v>
                </c:pt>
                <c:pt idx="4">
                  <c:v>0.19926567462370476</c:v>
                </c:pt>
                <c:pt idx="5">
                  <c:v>0.19971824816654138</c:v>
                </c:pt>
                <c:pt idx="6">
                  <c:v>0.19991070894838459</c:v>
                </c:pt>
                <c:pt idx="7">
                  <c:v>0.20056152975891381</c:v>
                </c:pt>
                <c:pt idx="8" formatCode="0%">
                  <c:v>0.20145272922367258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68F6-45E9-AC42-0FAE92BBCB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3325696"/>
        <c:axId val="72332471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'Urval kommun graf ungogammal '!$B$36</c15:sqref>
                        </c15:formulaRef>
                      </c:ext>
                    </c:extLst>
                    <c:strCache>
                      <c:ptCount val="1"/>
                      <c:pt idx="0">
                        <c:v>Kommun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'Urval kommun graf ungogammal '!$C$36:$K$36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'Urval kommun graf ungogammal '!$C$36:$K$36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0-68F6-45E9-AC42-0FAE92BBCBAB}"/>
                  </c:ext>
                </c:extLst>
              </c15:ser>
            </c15:filteredLineSeries>
          </c:ext>
        </c:extLst>
      </c:lineChart>
      <c:catAx>
        <c:axId val="72332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3324712"/>
        <c:crosses val="autoZero"/>
        <c:auto val="1"/>
        <c:lblAlgn val="ctr"/>
        <c:lblOffset val="100"/>
        <c:noMultiLvlLbl val="0"/>
      </c:catAx>
      <c:valAx>
        <c:axId val="723324712"/>
        <c:scaling>
          <c:orientation val="minMax"/>
          <c:min val="0.14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332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29E9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1"/>
            <c:invertIfNegative val="0"/>
            <c:bubble3D val="0"/>
            <c:spPr>
              <a:solidFill>
                <a:srgbClr val="329E9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0-80F6-445B-91BA-3D0DB4786230}"/>
              </c:ext>
            </c:extLst>
          </c:dPt>
          <c:dPt>
            <c:idx val="3"/>
            <c:invertIfNegative val="0"/>
            <c:bubble3D val="0"/>
            <c:spPr>
              <a:solidFill>
                <a:srgbClr val="32A09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F6-445B-91BA-3D0DB4786230}"/>
              </c:ext>
            </c:extLst>
          </c:dPt>
          <c:dPt>
            <c:idx val="4"/>
            <c:invertIfNegative val="0"/>
            <c:bubble3D val="0"/>
            <c:spPr>
              <a:solidFill>
                <a:srgbClr val="329E9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2-80F6-445B-91BA-3D0DB4786230}"/>
              </c:ext>
            </c:extLst>
          </c:dPt>
          <c:dPt>
            <c:idx val="5"/>
            <c:invertIfNegative val="0"/>
            <c:bubble3D val="0"/>
            <c:spPr>
              <a:solidFill>
                <a:srgbClr val="329E9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F6-445B-91BA-3D0DB4786230}"/>
              </c:ext>
            </c:extLst>
          </c:dPt>
          <c:cat>
            <c:strRef>
              <c:f>'Antal per ålder'!$A$33:$A$47</c:f>
              <c:strCache>
                <c:ptCount val="15"/>
                <c:pt idx="0">
                  <c:v>Umeå</c:v>
                </c:pt>
                <c:pt idx="1">
                  <c:v>Skellefteå</c:v>
                </c:pt>
                <c:pt idx="2">
                  <c:v>Lycksele</c:v>
                </c:pt>
                <c:pt idx="3">
                  <c:v>Storuman</c:v>
                </c:pt>
                <c:pt idx="4">
                  <c:v>Vilhelmina</c:v>
                </c:pt>
                <c:pt idx="5">
                  <c:v>Vännäs</c:v>
                </c:pt>
                <c:pt idx="6">
                  <c:v>Vindeln</c:v>
                </c:pt>
                <c:pt idx="7">
                  <c:v>Robertsfors</c:v>
                </c:pt>
                <c:pt idx="8">
                  <c:v>Nordmaling</c:v>
                </c:pt>
                <c:pt idx="9">
                  <c:v>Norsjö</c:v>
                </c:pt>
                <c:pt idx="10">
                  <c:v>Åsele</c:v>
                </c:pt>
                <c:pt idx="11">
                  <c:v>Sorsele</c:v>
                </c:pt>
                <c:pt idx="12">
                  <c:v>Malå</c:v>
                </c:pt>
                <c:pt idx="13">
                  <c:v>Dorotea</c:v>
                </c:pt>
                <c:pt idx="14">
                  <c:v>Bjurholm</c:v>
                </c:pt>
              </c:strCache>
            </c:strRef>
          </c:cat>
          <c:val>
            <c:numRef>
              <c:f>'Antal per ålder'!$K$33:$K$47</c:f>
              <c:numCache>
                <c:formatCode>#,##0</c:formatCode>
                <c:ptCount val="15"/>
                <c:pt idx="0">
                  <c:v>4050</c:v>
                </c:pt>
                <c:pt idx="1">
                  <c:v>-785</c:v>
                </c:pt>
                <c:pt idx="2">
                  <c:v>-190</c:v>
                </c:pt>
                <c:pt idx="3">
                  <c:v>-139</c:v>
                </c:pt>
                <c:pt idx="4">
                  <c:v>-169</c:v>
                </c:pt>
                <c:pt idx="5">
                  <c:v>11</c:v>
                </c:pt>
                <c:pt idx="6">
                  <c:v>-93</c:v>
                </c:pt>
                <c:pt idx="7">
                  <c:v>-134</c:v>
                </c:pt>
                <c:pt idx="8">
                  <c:v>-44</c:v>
                </c:pt>
                <c:pt idx="9">
                  <c:v>-166</c:v>
                </c:pt>
                <c:pt idx="10">
                  <c:v>-50</c:v>
                </c:pt>
                <c:pt idx="11">
                  <c:v>-48</c:v>
                </c:pt>
                <c:pt idx="12">
                  <c:v>-155</c:v>
                </c:pt>
                <c:pt idx="13">
                  <c:v>-167</c:v>
                </c:pt>
                <c:pt idx="14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0-4F40-AF93-71C287241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533088"/>
        <c:axId val="678528824"/>
      </c:barChart>
      <c:catAx>
        <c:axId val="67853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8528824"/>
        <c:crosses val="autoZero"/>
        <c:auto val="1"/>
        <c:lblAlgn val="ctr"/>
        <c:lblOffset val="100"/>
        <c:noMultiLvlLbl val="0"/>
      </c:catAx>
      <c:valAx>
        <c:axId val="678528824"/>
        <c:scaling>
          <c:orientation val="minMax"/>
          <c:min val="-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853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329E98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dPt>
            <c:idx val="0"/>
            <c:invertIfNegative val="0"/>
            <c:bubble3D val="0"/>
            <c:spPr>
              <a:solidFill>
                <a:srgbClr val="329E9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0-80F6-445B-91BA-3D0DB4786230}"/>
              </c:ext>
            </c:extLst>
          </c:dPt>
          <c:dPt>
            <c:idx val="2"/>
            <c:invertIfNegative val="0"/>
            <c:bubble3D val="0"/>
            <c:spPr>
              <a:solidFill>
                <a:srgbClr val="32A09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80F6-445B-91BA-3D0DB4786230}"/>
              </c:ext>
            </c:extLst>
          </c:dPt>
          <c:dPt>
            <c:idx val="3"/>
            <c:invertIfNegative val="0"/>
            <c:bubble3D val="0"/>
            <c:spPr>
              <a:solidFill>
                <a:srgbClr val="329E9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2-80F6-445B-91BA-3D0DB4786230}"/>
              </c:ext>
            </c:extLst>
          </c:dPt>
          <c:dPt>
            <c:idx val="4"/>
            <c:invertIfNegative val="0"/>
            <c:bubble3D val="0"/>
            <c:spPr>
              <a:solidFill>
                <a:srgbClr val="329E9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80F6-445B-91BA-3D0DB4786230}"/>
              </c:ext>
            </c:extLst>
          </c:dPt>
          <c:cat>
            <c:strRef>
              <c:f>'Antal per ålder'!$A$33:$A$47</c:f>
              <c:strCache>
                <c:ptCount val="14"/>
                <c:pt idx="0">
                  <c:v>Skellefteå</c:v>
                </c:pt>
                <c:pt idx="1">
                  <c:v>Lycksele</c:v>
                </c:pt>
                <c:pt idx="2">
                  <c:v>Storuman</c:v>
                </c:pt>
                <c:pt idx="3">
                  <c:v>Vilhelmina</c:v>
                </c:pt>
                <c:pt idx="4">
                  <c:v>Vännäs</c:v>
                </c:pt>
                <c:pt idx="5">
                  <c:v>Vindeln</c:v>
                </c:pt>
                <c:pt idx="6">
                  <c:v>Robertsfors</c:v>
                </c:pt>
                <c:pt idx="7">
                  <c:v>Nordmaling</c:v>
                </c:pt>
                <c:pt idx="8">
                  <c:v>Norsjö</c:v>
                </c:pt>
                <c:pt idx="9">
                  <c:v>Åsele</c:v>
                </c:pt>
                <c:pt idx="10">
                  <c:v>Sorsele</c:v>
                </c:pt>
                <c:pt idx="11">
                  <c:v>Malå</c:v>
                </c:pt>
                <c:pt idx="12">
                  <c:v>Dorotea</c:v>
                </c:pt>
                <c:pt idx="13">
                  <c:v>Bjurholm</c:v>
                </c:pt>
              </c:strCache>
            </c:strRef>
          </c:cat>
          <c:val>
            <c:numRef>
              <c:f>'Antal per ålder'!$K$33:$K$47</c:f>
              <c:numCache>
                <c:formatCode>#,##0</c:formatCode>
                <c:ptCount val="14"/>
                <c:pt idx="0">
                  <c:v>-785</c:v>
                </c:pt>
                <c:pt idx="1">
                  <c:v>-190</c:v>
                </c:pt>
                <c:pt idx="2">
                  <c:v>-139</c:v>
                </c:pt>
                <c:pt idx="3">
                  <c:v>-169</c:v>
                </c:pt>
                <c:pt idx="4">
                  <c:v>11</c:v>
                </c:pt>
                <c:pt idx="5">
                  <c:v>-93</c:v>
                </c:pt>
                <c:pt idx="6">
                  <c:v>-134</c:v>
                </c:pt>
                <c:pt idx="7">
                  <c:v>-44</c:v>
                </c:pt>
                <c:pt idx="8">
                  <c:v>-166</c:v>
                </c:pt>
                <c:pt idx="9">
                  <c:v>-50</c:v>
                </c:pt>
                <c:pt idx="10">
                  <c:v>-48</c:v>
                </c:pt>
                <c:pt idx="11">
                  <c:v>-155</c:v>
                </c:pt>
                <c:pt idx="12">
                  <c:v>-167</c:v>
                </c:pt>
                <c:pt idx="13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50-4F40-AF93-71C287241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8533088"/>
        <c:axId val="678528824"/>
      </c:barChart>
      <c:catAx>
        <c:axId val="67853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0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8528824"/>
        <c:crosses val="autoZero"/>
        <c:auto val="1"/>
        <c:lblAlgn val="ctr"/>
        <c:lblOffset val="100"/>
        <c:noMultiLvlLbl val="0"/>
      </c:catAx>
      <c:valAx>
        <c:axId val="678528824"/>
        <c:scaling>
          <c:orientation val="minMax"/>
          <c:min val="-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7853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0000"/>
      </a:solidFill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0.05181</cdr:x>
      <cdr:y>0.19948</cdr:y>
    </cdr:from>
    <cdr:to>
      <cdr:x>1</cdr:x>
      <cdr:y>0.20148</cdr:y>
    </cdr:to>
    <cdr:cxnSp macro="">
      <cdr:nvCxnSpPr>
        <cdr:cNvPr id="3" name="Rak 2">
          <a:extLst xmlns:a="http://schemas.openxmlformats.org/drawingml/2006/main">
            <a:ext uri="{FF2B5EF4-FFF2-40B4-BE49-F238E27FC236}">
              <a16:creationId xmlns:a16="http://schemas.microsoft.com/office/drawing/2014/main" id="{B2AD6A86-ACFF-4A31-BFA7-05047DA206CB}"/>
            </a:ext>
          </a:extLst>
        </cdr:cNvPr>
        <cdr:cNvCxnSpPr/>
      </cdr:nvCxnSpPr>
      <cdr:spPr>
        <a:xfrm xmlns:a="http://schemas.openxmlformats.org/drawingml/2006/main" flipV="1">
          <a:off x="490275" y="1088689"/>
          <a:ext cx="8972675" cy="10915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0.05181</cdr:x>
      <cdr:y>0.28209</cdr:y>
    </cdr:from>
    <cdr:to>
      <cdr:x>1</cdr:x>
      <cdr:y>0.28409</cdr:y>
    </cdr:to>
    <cdr:cxnSp macro="">
      <cdr:nvCxnSpPr>
        <cdr:cNvPr id="4" name="Rak 2">
          <a:extLst xmlns:a="http://schemas.openxmlformats.org/drawingml/2006/main">
            <a:ext uri="{FF2B5EF4-FFF2-40B4-BE49-F238E27FC236}">
              <a16:creationId xmlns:a16="http://schemas.microsoft.com/office/drawing/2014/main" id="{6146A469-D5DA-4D69-AE49-4675DD3A0FFB}"/>
            </a:ext>
          </a:extLst>
        </cdr:cNvPr>
        <cdr:cNvCxnSpPr/>
      </cdr:nvCxnSpPr>
      <cdr:spPr>
        <a:xfrm xmlns:a="http://schemas.openxmlformats.org/drawingml/2006/main" flipV="1">
          <a:off x="490275" y="1539546"/>
          <a:ext cx="8972675" cy="10915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0.0449</cdr:x>
      <cdr:y>0.26586</cdr:y>
    </cdr:from>
    <cdr:to>
      <cdr:x>0.94699</cdr:x>
      <cdr:y>0.26748</cdr:y>
    </cdr:to>
    <cdr:cxnSp macro="">
      <cdr:nvCxnSpPr>
        <cdr:cNvPr id="3" name="Rak 2">
          <a:extLst xmlns:a="http://schemas.openxmlformats.org/drawingml/2006/main">
            <a:ext uri="{FF2B5EF4-FFF2-40B4-BE49-F238E27FC236}">
              <a16:creationId xmlns:a16="http://schemas.microsoft.com/office/drawing/2014/main" id="{E9AFDB3F-6A1E-43D7-96FD-C0AC83B65AC1}"/>
            </a:ext>
          </a:extLst>
        </cdr:cNvPr>
        <cdr:cNvCxnSpPr/>
      </cdr:nvCxnSpPr>
      <cdr:spPr>
        <a:xfrm xmlns:a="http://schemas.openxmlformats.org/drawingml/2006/main" flipV="1">
          <a:off x="417017" y="1607150"/>
          <a:ext cx="8378552" cy="9793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0.75907</cdr:x>
      <cdr:y>0.25695</cdr:y>
    </cdr:from>
    <cdr:to>
      <cdr:x>0.93062</cdr:x>
      <cdr:y>0.30318</cdr:y>
    </cdr:to>
    <cdr:sp macro="" textlink="">
      <cdr:nvSpPr>
        <cdr:cNvPr id="5" name="textruta 4"/>
        <cdr:cNvSpPr txBox="1"/>
      </cdr:nvSpPr>
      <cdr:spPr>
        <a:xfrm xmlns:a="http://schemas.openxmlformats.org/drawingml/2006/main">
          <a:off x="7050180" y="1553288"/>
          <a:ext cx="1593345" cy="2794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v-SE" sz="1100" dirty="0"/>
            <a:t>Medel Sverige (43%) 2019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3633"/>
          </a:xfrm>
          <a:prstGeom prst="rect">
            <a:avLst/>
          </a:prstGeom>
        </p:spPr>
        <p:txBody>
          <a:bodyPr vert="horz" lIns="91708" tIns="45855" rIns="91708" bIns="45855" rtlCol="0"/>
          <a:lstStyle>
            <a:lvl1pPr algn="l">
              <a:defRPr sz="1200"/>
            </a:lvl1pPr>
          </a:lstStyle>
          <a:p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16"/>
            <a:ext cx="2889938" cy="493633"/>
          </a:xfrm>
          <a:prstGeom prst="rect">
            <a:avLst/>
          </a:prstGeom>
        </p:spPr>
        <p:txBody>
          <a:bodyPr vert="horz" lIns="91708" tIns="45855" rIns="91708" bIns="45855" rtlCol="0" anchor="b"/>
          <a:lstStyle>
            <a:lvl1pPr algn="l">
              <a:defRPr sz="1200"/>
            </a:lvl1pPr>
          </a:lstStyle>
          <a:p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377316"/>
            <a:ext cx="2889938" cy="493633"/>
          </a:xfrm>
          <a:prstGeom prst="rect">
            <a:avLst/>
          </a:prstGeom>
        </p:spPr>
        <p:txBody>
          <a:bodyPr vert="horz" lIns="91708" tIns="45855" rIns="91708" bIns="45855" rtlCol="0" anchor="b"/>
          <a:lstStyle>
            <a:lvl1pPr algn="r">
              <a:defRPr sz="1200"/>
            </a:lvl1pPr>
          </a:lstStyle>
          <a:p>
            <a:fld id="{02F8E61C-BA79-463A-B163-091249D55FED}" type="slidenum">
              <a:rPr lang="en-US" sz="1000">
                <a:latin typeface="Calibri" panose="020F0502020204030204" pitchFamily="34" charset="0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648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3633"/>
          </a:xfrm>
          <a:prstGeom prst="rect">
            <a:avLst/>
          </a:prstGeom>
        </p:spPr>
        <p:txBody>
          <a:bodyPr vert="horz" lIns="91708" tIns="45855" rIns="91708" bIns="45855" rtlCol="0"/>
          <a:lstStyle>
            <a:lvl1pPr algn="l">
              <a:defRPr sz="1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3633"/>
          </a:xfrm>
          <a:prstGeom prst="rect">
            <a:avLst/>
          </a:prstGeom>
        </p:spPr>
        <p:txBody>
          <a:bodyPr vert="horz" lIns="91708" tIns="45855" rIns="91708" bIns="45855" rtlCol="0"/>
          <a:lstStyle>
            <a:lvl1pPr algn="r">
              <a:defRPr sz="10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9D52A21-B4CB-43C0-B575-DD1CDE1BC9EA}" type="datetimeFigureOut">
              <a:rPr lang="sv-SE" smtClean="0"/>
              <a:pPr/>
              <a:t>2021-03-29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420688"/>
            <a:ext cx="5243513" cy="2949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8" tIns="45855" rIns="91708" bIns="4585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9791" y="3451798"/>
            <a:ext cx="5149506" cy="5680415"/>
          </a:xfrm>
          <a:prstGeom prst="rect">
            <a:avLst/>
          </a:prstGeom>
        </p:spPr>
        <p:txBody>
          <a:bodyPr vert="horz" lIns="0" tIns="45855" rIns="0" bIns="4585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6"/>
            <a:ext cx="2889938" cy="493633"/>
          </a:xfrm>
          <a:prstGeom prst="rect">
            <a:avLst/>
          </a:prstGeom>
        </p:spPr>
        <p:txBody>
          <a:bodyPr vert="horz" lIns="91708" tIns="45855" rIns="91708" bIns="45855" rtlCol="0" anchor="b"/>
          <a:lstStyle>
            <a:lvl1pPr algn="l">
              <a:defRPr sz="10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377316"/>
            <a:ext cx="2889938" cy="493633"/>
          </a:xfrm>
          <a:prstGeom prst="rect">
            <a:avLst/>
          </a:prstGeom>
        </p:spPr>
        <p:txBody>
          <a:bodyPr vert="horz" lIns="91708" tIns="45855" rIns="91708" bIns="45855" rtlCol="0" anchor="b"/>
          <a:lstStyle>
            <a:lvl1pPr algn="r">
              <a:defRPr sz="1000" b="0" i="0">
                <a:latin typeface="Calibri" panose="020F0502020204030204" pitchFamily="34" charset="0"/>
              </a:defRPr>
            </a:lvl1pPr>
          </a:lstStyle>
          <a:p>
            <a:fld id="{ABA00F66-B6BA-4CC0-99B1-3FE0D4053C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5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lnSpc>
        <a:spcPct val="95000"/>
      </a:lnSpc>
      <a:spcBef>
        <a:spcPts val="1000"/>
      </a:spcBef>
      <a:defRPr sz="1000" b="0" i="0" kern="1200">
        <a:solidFill>
          <a:schemeClr val="tx1"/>
        </a:solidFill>
        <a:latin typeface="+mn-lt"/>
        <a:ea typeface="+mn-ea"/>
        <a:cs typeface="+mn-cs"/>
      </a:defRPr>
    </a:lvl1pPr>
    <a:lvl2pPr marL="104775" indent="-104775" algn="l" defTabSz="1219170" rtl="0" eaLnBrk="1" latinLnBrk="0" hangingPunct="1">
      <a:lnSpc>
        <a:spcPct val="95000"/>
      </a:lnSpc>
      <a:spcBef>
        <a:spcPts val="500"/>
      </a:spcBef>
      <a:buFont typeface="Arial" pitchFamily="34" charset="0"/>
      <a:buChar char="•"/>
      <a:defRPr sz="1000" b="0" i="0" kern="1200">
        <a:solidFill>
          <a:schemeClr val="tx1"/>
        </a:solidFill>
        <a:latin typeface="+mn-lt"/>
        <a:ea typeface="+mn-ea"/>
        <a:cs typeface="+mn-cs"/>
      </a:defRPr>
    </a:lvl2pPr>
    <a:lvl3pPr marL="233363" indent="-125413" algn="l" defTabSz="1219170" rtl="0" eaLnBrk="1" latinLnBrk="0" hangingPunct="1">
      <a:lnSpc>
        <a:spcPct val="95000"/>
      </a:lnSpc>
      <a:spcBef>
        <a:spcPts val="300"/>
      </a:spcBef>
      <a:buFont typeface="Arial" pitchFamily="34" charset="0"/>
      <a:buChar char="–"/>
      <a:defRPr sz="900" b="0" i="0" kern="1200">
        <a:solidFill>
          <a:schemeClr val="tx1"/>
        </a:solidFill>
        <a:latin typeface="+mn-lt"/>
        <a:ea typeface="+mn-ea"/>
        <a:cs typeface="+mn-cs"/>
      </a:defRPr>
    </a:lvl3pPr>
    <a:lvl4pPr marL="346075" indent="-114300" algn="l" defTabSz="1219170" rtl="0" eaLnBrk="1" latinLnBrk="0" hangingPunct="1">
      <a:lnSpc>
        <a:spcPct val="95000"/>
      </a:lnSpc>
      <a:spcBef>
        <a:spcPts val="200"/>
      </a:spcBef>
      <a:buFont typeface="Arial" pitchFamily="34" charset="0"/>
      <a:buChar char="•"/>
      <a:defRPr sz="900" b="0" i="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70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3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5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6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7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00F66-B6BA-4CC0-99B1-3FE0D4053CD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, Dark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ue rectangle">
            <a:extLst>
              <a:ext uri="{FF2B5EF4-FFF2-40B4-BE49-F238E27FC236}">
                <a16:creationId xmlns:a16="http://schemas.microsoft.com/office/drawing/2014/main" id="{10FA052F-9F46-014D-A377-25426F2F674E}"/>
              </a:ext>
            </a:extLst>
          </p:cNvPr>
          <p:cNvSpPr/>
          <p:nvPr userDrawn="1"/>
        </p:nvSpPr>
        <p:spPr bwMode="gray">
          <a:xfrm>
            <a:off x="0" y="2"/>
            <a:ext cx="12193200" cy="61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Click icon to add full background picture or drag &amp; drop</a:t>
            </a: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Use this layout for dark and medium dark photos. Logo will appear in white.</a:t>
            </a: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1. If the logo disappears – Right click outside the slide area and choose “Reset slide”</a:t>
            </a:r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2. If text boxes disappears – Right click the picture and choose “Send to Back”</a:t>
            </a:r>
          </a:p>
          <a:p>
            <a:pPr algn="ctr">
              <a:spcBef>
                <a:spcPts val="600"/>
              </a:spcBef>
            </a:pPr>
            <a:endParaRPr lang="en-US" sz="2000" b="0" i="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Frihandsfigur: Form 341">
            <a:extLst>
              <a:ext uri="{FF2B5EF4-FFF2-40B4-BE49-F238E27FC236}">
                <a16:creationId xmlns:a16="http://schemas.microsoft.com/office/drawing/2014/main" id="{5DCFB8B3-F28A-4672-BE3E-CF9BC56F39E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1997" cy="6857999"/>
          </a:xfrm>
          <a:custGeom>
            <a:avLst/>
            <a:gdLst>
              <a:gd name="connsiteX0" fmla="*/ 11020001 w 12191997"/>
              <a:gd name="connsiteY0" fmla="*/ 6596336 h 6857999"/>
              <a:gd name="connsiteX1" fmla="*/ 10984758 w 12191997"/>
              <a:gd name="connsiteY1" fmla="*/ 6631575 h 6857999"/>
              <a:gd name="connsiteX2" fmla="*/ 11020001 w 12191997"/>
              <a:gd name="connsiteY2" fmla="*/ 6666814 h 6857999"/>
              <a:gd name="connsiteX3" fmla="*/ 11055244 w 12191997"/>
              <a:gd name="connsiteY3" fmla="*/ 6631575 h 6857999"/>
              <a:gd name="connsiteX4" fmla="*/ 11020001 w 12191997"/>
              <a:gd name="connsiteY4" fmla="*/ 6596336 h 6857999"/>
              <a:gd name="connsiteX5" fmla="*/ 10845192 w 12191997"/>
              <a:gd name="connsiteY5" fmla="*/ 6528903 h 6857999"/>
              <a:gd name="connsiteX6" fmla="*/ 10799997 w 12191997"/>
              <a:gd name="connsiteY6" fmla="*/ 6574093 h 6857999"/>
              <a:gd name="connsiteX7" fmla="*/ 10845192 w 12191997"/>
              <a:gd name="connsiteY7" fmla="*/ 6619283 h 6857999"/>
              <a:gd name="connsiteX8" fmla="*/ 10890387 w 12191997"/>
              <a:gd name="connsiteY8" fmla="*/ 6574093 h 6857999"/>
              <a:gd name="connsiteX9" fmla="*/ 10845192 w 12191997"/>
              <a:gd name="connsiteY9" fmla="*/ 6528903 h 6857999"/>
              <a:gd name="connsiteX10" fmla="*/ 10956412 w 12191997"/>
              <a:gd name="connsiteY10" fmla="*/ 6466049 h 6857999"/>
              <a:gd name="connsiteX11" fmla="*/ 11022053 w 12191997"/>
              <a:gd name="connsiteY11" fmla="*/ 6466049 h 6857999"/>
              <a:gd name="connsiteX12" fmla="*/ 11047739 w 12191997"/>
              <a:gd name="connsiteY12" fmla="*/ 6488986 h 6857999"/>
              <a:gd name="connsiteX13" fmla="*/ 11017297 w 12191997"/>
              <a:gd name="connsiteY13" fmla="*/ 6512878 h 6857999"/>
              <a:gd name="connsiteX14" fmla="*/ 10956412 w 12191997"/>
              <a:gd name="connsiteY14" fmla="*/ 6512878 h 6857999"/>
              <a:gd name="connsiteX15" fmla="*/ 10956412 w 12191997"/>
              <a:gd name="connsiteY15" fmla="*/ 6466049 h 6857999"/>
              <a:gd name="connsiteX16" fmla="*/ 11651083 w 12191997"/>
              <a:gd name="connsiteY16" fmla="*/ 6438185 h 6857999"/>
              <a:gd name="connsiteX17" fmla="*/ 11691478 w 12191997"/>
              <a:gd name="connsiteY17" fmla="*/ 6478341 h 6857999"/>
              <a:gd name="connsiteX18" fmla="*/ 11651083 w 12191997"/>
              <a:gd name="connsiteY18" fmla="*/ 6518497 h 6857999"/>
              <a:gd name="connsiteX19" fmla="*/ 11610688 w 12191997"/>
              <a:gd name="connsiteY19" fmla="*/ 6478341 h 6857999"/>
              <a:gd name="connsiteX20" fmla="*/ 11651083 w 12191997"/>
              <a:gd name="connsiteY20" fmla="*/ 6438185 h 6857999"/>
              <a:gd name="connsiteX21" fmla="*/ 11497349 w 12191997"/>
              <a:gd name="connsiteY21" fmla="*/ 6437248 h 6857999"/>
              <a:gd name="connsiteX22" fmla="*/ 11539266 w 12191997"/>
              <a:gd name="connsiteY22" fmla="*/ 6477872 h 6857999"/>
              <a:gd name="connsiteX23" fmla="*/ 11497349 w 12191997"/>
              <a:gd name="connsiteY23" fmla="*/ 6518496 h 6857999"/>
              <a:gd name="connsiteX24" fmla="*/ 11455432 w 12191997"/>
              <a:gd name="connsiteY24" fmla="*/ 6477872 h 6857999"/>
              <a:gd name="connsiteX25" fmla="*/ 11497349 w 12191997"/>
              <a:gd name="connsiteY25" fmla="*/ 6437248 h 6857999"/>
              <a:gd name="connsiteX26" fmla="*/ 11805745 w 12191997"/>
              <a:gd name="connsiteY26" fmla="*/ 6434439 h 6857999"/>
              <a:gd name="connsiteX27" fmla="*/ 11846733 w 12191997"/>
              <a:gd name="connsiteY27" fmla="*/ 6466048 h 6857999"/>
              <a:gd name="connsiteX28" fmla="*/ 11765710 w 12191997"/>
              <a:gd name="connsiteY28" fmla="*/ 6466048 h 6857999"/>
              <a:gd name="connsiteX29" fmla="*/ 11805745 w 12191997"/>
              <a:gd name="connsiteY29" fmla="*/ 6434439 h 6857999"/>
              <a:gd name="connsiteX30" fmla="*/ 11098097 w 12191997"/>
              <a:gd name="connsiteY30" fmla="*/ 6419558 h 6857999"/>
              <a:gd name="connsiteX31" fmla="*/ 11098097 w 12191997"/>
              <a:gd name="connsiteY31" fmla="*/ 6539439 h 6857999"/>
              <a:gd name="connsiteX32" fmla="*/ 11129476 w 12191997"/>
              <a:gd name="connsiteY32" fmla="*/ 6539439 h 6857999"/>
              <a:gd name="connsiteX33" fmla="*/ 11129476 w 12191997"/>
              <a:gd name="connsiteY33" fmla="*/ 6419558 h 6857999"/>
              <a:gd name="connsiteX34" fmla="*/ 11362826 w 12191997"/>
              <a:gd name="connsiteY34" fmla="*/ 6416748 h 6857999"/>
              <a:gd name="connsiteX35" fmla="*/ 11315217 w 12191997"/>
              <a:gd name="connsiteY35" fmla="*/ 6437672 h 6857999"/>
              <a:gd name="connsiteX36" fmla="*/ 11315217 w 12191997"/>
              <a:gd name="connsiteY36" fmla="*/ 6419602 h 6857999"/>
              <a:gd name="connsiteX37" fmla="*/ 11283795 w 12191997"/>
              <a:gd name="connsiteY37" fmla="*/ 6419602 h 6857999"/>
              <a:gd name="connsiteX38" fmla="*/ 11283795 w 12191997"/>
              <a:gd name="connsiteY38" fmla="*/ 6539439 h 6857999"/>
              <a:gd name="connsiteX39" fmla="*/ 11315217 w 12191997"/>
              <a:gd name="connsiteY39" fmla="*/ 6539439 h 6857999"/>
              <a:gd name="connsiteX40" fmla="*/ 11315217 w 12191997"/>
              <a:gd name="connsiteY40" fmla="*/ 6474765 h 6857999"/>
              <a:gd name="connsiteX41" fmla="*/ 11352352 w 12191997"/>
              <a:gd name="connsiteY41" fmla="*/ 6440526 h 6857999"/>
              <a:gd name="connsiteX42" fmla="*/ 11381870 w 12191997"/>
              <a:gd name="connsiteY42" fmla="*/ 6468107 h 6857999"/>
              <a:gd name="connsiteX43" fmla="*/ 11381870 w 12191997"/>
              <a:gd name="connsiteY43" fmla="*/ 6539439 h 6857999"/>
              <a:gd name="connsiteX44" fmla="*/ 11413292 w 12191997"/>
              <a:gd name="connsiteY44" fmla="*/ 6539439 h 6857999"/>
              <a:gd name="connsiteX45" fmla="*/ 11413292 w 12191997"/>
              <a:gd name="connsiteY45" fmla="*/ 6458596 h 6857999"/>
              <a:gd name="connsiteX46" fmla="*/ 11362826 w 12191997"/>
              <a:gd name="connsiteY46" fmla="*/ 6416748 h 6857999"/>
              <a:gd name="connsiteX47" fmla="*/ 11806692 w 12191997"/>
              <a:gd name="connsiteY47" fmla="*/ 6414875 h 6857999"/>
              <a:gd name="connsiteX48" fmla="*/ 11734341 w 12191997"/>
              <a:gd name="connsiteY48" fmla="*/ 6480449 h 6857999"/>
              <a:gd name="connsiteX49" fmla="*/ 11808596 w 12191997"/>
              <a:gd name="connsiteY49" fmla="*/ 6544122 h 6857999"/>
              <a:gd name="connsiteX50" fmla="*/ 11877140 w 12191997"/>
              <a:gd name="connsiteY50" fmla="*/ 6504208 h 6857999"/>
              <a:gd name="connsiteX51" fmla="*/ 11842868 w 12191997"/>
              <a:gd name="connsiteY51" fmla="*/ 6504208 h 6857999"/>
              <a:gd name="connsiteX52" fmla="*/ 11807644 w 12191997"/>
              <a:gd name="connsiteY52" fmla="*/ 6521314 h 6857999"/>
              <a:gd name="connsiteX53" fmla="*/ 11766709 w 12191997"/>
              <a:gd name="connsiteY53" fmla="*/ 6487102 h 6857999"/>
              <a:gd name="connsiteX54" fmla="*/ 11879996 w 12191997"/>
              <a:gd name="connsiteY54" fmla="*/ 6487102 h 6857999"/>
              <a:gd name="connsiteX55" fmla="*/ 11879996 w 12191997"/>
              <a:gd name="connsiteY55" fmla="*/ 6483300 h 6857999"/>
              <a:gd name="connsiteX56" fmla="*/ 11806692 w 12191997"/>
              <a:gd name="connsiteY56" fmla="*/ 6414875 h 6857999"/>
              <a:gd name="connsiteX57" fmla="*/ 11498062 w 12191997"/>
              <a:gd name="connsiteY57" fmla="*/ 6414875 h 6857999"/>
              <a:gd name="connsiteX58" fmla="*/ 11423829 w 12191997"/>
              <a:gd name="connsiteY58" fmla="*/ 6479499 h 6857999"/>
              <a:gd name="connsiteX59" fmla="*/ 11498062 w 12191997"/>
              <a:gd name="connsiteY59" fmla="*/ 6544123 h 6857999"/>
              <a:gd name="connsiteX60" fmla="*/ 11572295 w 12191997"/>
              <a:gd name="connsiteY60" fmla="*/ 6479499 h 6857999"/>
              <a:gd name="connsiteX61" fmla="*/ 11498062 w 12191997"/>
              <a:gd name="connsiteY61" fmla="*/ 6414875 h 6857999"/>
              <a:gd name="connsiteX62" fmla="*/ 11203780 w 12191997"/>
              <a:gd name="connsiteY62" fmla="*/ 6414875 h 6857999"/>
              <a:gd name="connsiteX63" fmla="*/ 11143820 w 12191997"/>
              <a:gd name="connsiteY63" fmla="*/ 6453839 h 6857999"/>
              <a:gd name="connsiteX64" fmla="*/ 11199973 w 12191997"/>
              <a:gd name="connsiteY64" fmla="*/ 6490903 h 6857999"/>
              <a:gd name="connsiteX65" fmla="*/ 11238994 w 12191997"/>
              <a:gd name="connsiteY65" fmla="*/ 6507059 h 6857999"/>
              <a:gd name="connsiteX66" fmla="*/ 11206635 w 12191997"/>
              <a:gd name="connsiteY66" fmla="*/ 6523215 h 6857999"/>
              <a:gd name="connsiteX67" fmla="*/ 11173324 w 12191997"/>
              <a:gd name="connsiteY67" fmla="*/ 6502307 h 6857999"/>
              <a:gd name="connsiteX68" fmla="*/ 11140013 w 12191997"/>
              <a:gd name="connsiteY68" fmla="*/ 6502307 h 6857999"/>
              <a:gd name="connsiteX69" fmla="*/ 11206635 w 12191997"/>
              <a:gd name="connsiteY69" fmla="*/ 6544122 h 6857999"/>
              <a:gd name="connsiteX70" fmla="*/ 11273257 w 12191997"/>
              <a:gd name="connsiteY70" fmla="*/ 6503257 h 6857999"/>
              <a:gd name="connsiteX71" fmla="*/ 11207587 w 12191997"/>
              <a:gd name="connsiteY71" fmla="*/ 6466194 h 6857999"/>
              <a:gd name="connsiteX72" fmla="*/ 11175227 w 12191997"/>
              <a:gd name="connsiteY72" fmla="*/ 6450038 h 6857999"/>
              <a:gd name="connsiteX73" fmla="*/ 11201876 w 12191997"/>
              <a:gd name="connsiteY73" fmla="*/ 6436733 h 6857999"/>
              <a:gd name="connsiteX74" fmla="*/ 11236139 w 12191997"/>
              <a:gd name="connsiteY74" fmla="*/ 6456690 h 6857999"/>
              <a:gd name="connsiteX75" fmla="*/ 11268498 w 12191997"/>
              <a:gd name="connsiteY75" fmla="*/ 6456690 h 6857999"/>
              <a:gd name="connsiteX76" fmla="*/ 11203780 w 12191997"/>
              <a:gd name="connsiteY76" fmla="*/ 6414875 h 6857999"/>
              <a:gd name="connsiteX77" fmla="*/ 10956412 w 12191997"/>
              <a:gd name="connsiteY77" fmla="*/ 6400956 h 6857999"/>
              <a:gd name="connsiteX78" fmla="*/ 11013560 w 12191997"/>
              <a:gd name="connsiteY78" fmla="*/ 6400956 h 6857999"/>
              <a:gd name="connsiteX79" fmla="*/ 11041182 w 12191997"/>
              <a:gd name="connsiteY79" fmla="*/ 6420976 h 6857999"/>
              <a:gd name="connsiteX80" fmla="*/ 11019275 w 12191997"/>
              <a:gd name="connsiteY80" fmla="*/ 6440995 h 6857999"/>
              <a:gd name="connsiteX81" fmla="*/ 10956412 w 12191997"/>
              <a:gd name="connsiteY81" fmla="*/ 6440995 h 6857999"/>
              <a:gd name="connsiteX82" fmla="*/ 10956412 w 12191997"/>
              <a:gd name="connsiteY82" fmla="*/ 6400956 h 6857999"/>
              <a:gd name="connsiteX83" fmla="*/ 10922937 w 12191997"/>
              <a:gd name="connsiteY83" fmla="*/ 6377646 h 6857999"/>
              <a:gd name="connsiteX84" fmla="*/ 10922937 w 12191997"/>
              <a:gd name="connsiteY84" fmla="*/ 6539439 h 6857999"/>
              <a:gd name="connsiteX85" fmla="*/ 11028601 w 12191997"/>
              <a:gd name="connsiteY85" fmla="*/ 6539439 h 6857999"/>
              <a:gd name="connsiteX86" fmla="*/ 11083813 w 12191997"/>
              <a:gd name="connsiteY86" fmla="*/ 6491853 h 6857999"/>
              <a:gd name="connsiteX87" fmla="*/ 11054303 w 12191997"/>
              <a:gd name="connsiteY87" fmla="*/ 6451881 h 6857999"/>
              <a:gd name="connsiteX88" fmla="*/ 11076198 w 12191997"/>
              <a:gd name="connsiteY88" fmla="*/ 6418570 h 6857999"/>
              <a:gd name="connsiteX89" fmla="*/ 11029553 w 12191997"/>
              <a:gd name="connsiteY89" fmla="*/ 6377646 h 6857999"/>
              <a:gd name="connsiteX90" fmla="*/ 10922937 w 12191997"/>
              <a:gd name="connsiteY90" fmla="*/ 6377646 h 6857999"/>
              <a:gd name="connsiteX91" fmla="*/ 11691444 w 12191997"/>
              <a:gd name="connsiteY91" fmla="*/ 6374836 h 6857999"/>
              <a:gd name="connsiteX92" fmla="*/ 11691444 w 12191997"/>
              <a:gd name="connsiteY92" fmla="*/ 6436654 h 6857999"/>
              <a:gd name="connsiteX93" fmla="*/ 11690491 w 12191997"/>
              <a:gd name="connsiteY93" fmla="*/ 6436654 h 6857999"/>
              <a:gd name="connsiteX94" fmla="*/ 11644786 w 12191997"/>
              <a:gd name="connsiteY94" fmla="*/ 6416682 h 6857999"/>
              <a:gd name="connsiteX95" fmla="*/ 11579085 w 12191997"/>
              <a:gd name="connsiteY95" fmla="*/ 6480402 h 6857999"/>
              <a:gd name="connsiteX96" fmla="*/ 11644786 w 12191997"/>
              <a:gd name="connsiteY96" fmla="*/ 6544122 h 6857999"/>
              <a:gd name="connsiteX97" fmla="*/ 11690491 w 12191997"/>
              <a:gd name="connsiteY97" fmla="*/ 6523199 h 6857999"/>
              <a:gd name="connsiteX98" fmla="*/ 11691444 w 12191997"/>
              <a:gd name="connsiteY98" fmla="*/ 6523199 h 6857999"/>
              <a:gd name="connsiteX99" fmla="*/ 11691444 w 12191997"/>
              <a:gd name="connsiteY99" fmla="*/ 6539367 h 6857999"/>
              <a:gd name="connsiteX100" fmla="*/ 11722866 w 12191997"/>
              <a:gd name="connsiteY100" fmla="*/ 6539367 h 6857999"/>
              <a:gd name="connsiteX101" fmla="*/ 11722866 w 12191997"/>
              <a:gd name="connsiteY101" fmla="*/ 6374836 h 6857999"/>
              <a:gd name="connsiteX102" fmla="*/ 11691444 w 12191997"/>
              <a:gd name="connsiteY102" fmla="*/ 6374836 h 6857999"/>
              <a:gd name="connsiteX103" fmla="*/ 11098097 w 12191997"/>
              <a:gd name="connsiteY103" fmla="*/ 6374835 h 6857999"/>
              <a:gd name="connsiteX104" fmla="*/ 11098097 w 12191997"/>
              <a:gd name="connsiteY104" fmla="*/ 6400591 h 6857999"/>
              <a:gd name="connsiteX105" fmla="*/ 11129476 w 12191997"/>
              <a:gd name="connsiteY105" fmla="*/ 6400591 h 6857999"/>
              <a:gd name="connsiteX106" fmla="*/ 11129476 w 12191997"/>
              <a:gd name="connsiteY106" fmla="*/ 6374835 h 6857999"/>
              <a:gd name="connsiteX107" fmla="*/ 11188020 w 12191997"/>
              <a:gd name="connsiteY107" fmla="*/ 6238799 h 6857999"/>
              <a:gd name="connsiteX108" fmla="*/ 11129477 w 12191997"/>
              <a:gd name="connsiteY108" fmla="*/ 6297803 h 6857999"/>
              <a:gd name="connsiteX109" fmla="*/ 11188020 w 12191997"/>
              <a:gd name="connsiteY109" fmla="*/ 6356807 h 6857999"/>
              <a:gd name="connsiteX110" fmla="*/ 11246563 w 12191997"/>
              <a:gd name="connsiteY110" fmla="*/ 6297803 h 6857999"/>
              <a:gd name="connsiteX111" fmla="*/ 11188020 w 12191997"/>
              <a:gd name="connsiteY111" fmla="*/ 6238799 h 6857999"/>
              <a:gd name="connsiteX112" fmla="*/ 0 w 12191997"/>
              <a:gd name="connsiteY112" fmla="*/ 0 h 6857999"/>
              <a:gd name="connsiteX113" fmla="*/ 12191997 w 12191997"/>
              <a:gd name="connsiteY113" fmla="*/ 0 h 6857999"/>
              <a:gd name="connsiteX114" fmla="*/ 12191997 w 12191997"/>
              <a:gd name="connsiteY114" fmla="*/ 6857999 h 6857999"/>
              <a:gd name="connsiteX115" fmla="*/ 0 w 12191997"/>
              <a:gd name="connsiteY11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1997" h="6857999">
                <a:moveTo>
                  <a:pt x="11020001" y="6596336"/>
                </a:moveTo>
                <a:cubicBezTo>
                  <a:pt x="11000537" y="6596336"/>
                  <a:pt x="10984758" y="6612113"/>
                  <a:pt x="10984758" y="6631575"/>
                </a:cubicBezTo>
                <a:cubicBezTo>
                  <a:pt x="10984758" y="6651037"/>
                  <a:pt x="11000537" y="6666814"/>
                  <a:pt x="11020001" y="6666814"/>
                </a:cubicBezTo>
                <a:cubicBezTo>
                  <a:pt x="11039465" y="6666814"/>
                  <a:pt x="11055244" y="6651037"/>
                  <a:pt x="11055244" y="6631575"/>
                </a:cubicBezTo>
                <a:cubicBezTo>
                  <a:pt x="11055244" y="6612113"/>
                  <a:pt x="11039465" y="6596336"/>
                  <a:pt x="11020001" y="6596336"/>
                </a:cubicBezTo>
                <a:close/>
                <a:moveTo>
                  <a:pt x="10845192" y="6528903"/>
                </a:moveTo>
                <a:cubicBezTo>
                  <a:pt x="10820231" y="6528903"/>
                  <a:pt x="10799997" y="6549135"/>
                  <a:pt x="10799997" y="6574093"/>
                </a:cubicBezTo>
                <a:cubicBezTo>
                  <a:pt x="10799997" y="6599051"/>
                  <a:pt x="10820231" y="6619283"/>
                  <a:pt x="10845192" y="6619283"/>
                </a:cubicBezTo>
                <a:cubicBezTo>
                  <a:pt x="10870153" y="6619283"/>
                  <a:pt x="10890387" y="6599051"/>
                  <a:pt x="10890387" y="6574093"/>
                </a:cubicBezTo>
                <a:cubicBezTo>
                  <a:pt x="10890387" y="6549135"/>
                  <a:pt x="10870153" y="6528903"/>
                  <a:pt x="10845192" y="6528903"/>
                </a:cubicBezTo>
                <a:close/>
                <a:moveTo>
                  <a:pt x="10956412" y="6466049"/>
                </a:moveTo>
                <a:cubicBezTo>
                  <a:pt x="10956412" y="6466049"/>
                  <a:pt x="10956412" y="6466049"/>
                  <a:pt x="11022053" y="6466049"/>
                </a:cubicBezTo>
                <a:cubicBezTo>
                  <a:pt x="11037274" y="6466049"/>
                  <a:pt x="11047739" y="6473695"/>
                  <a:pt x="11047739" y="6488986"/>
                </a:cubicBezTo>
                <a:cubicBezTo>
                  <a:pt x="11047739" y="6509055"/>
                  <a:pt x="11032518" y="6512878"/>
                  <a:pt x="11017297" y="6512878"/>
                </a:cubicBezTo>
                <a:cubicBezTo>
                  <a:pt x="11017297" y="6512878"/>
                  <a:pt x="11017297" y="6512878"/>
                  <a:pt x="10956412" y="6512878"/>
                </a:cubicBezTo>
                <a:cubicBezTo>
                  <a:pt x="10956412" y="6512878"/>
                  <a:pt x="10956412" y="6512878"/>
                  <a:pt x="10956412" y="6466049"/>
                </a:cubicBezTo>
                <a:close/>
                <a:moveTo>
                  <a:pt x="11651083" y="6438185"/>
                </a:moveTo>
                <a:cubicBezTo>
                  <a:pt x="11673393" y="6438185"/>
                  <a:pt x="11691478" y="6456163"/>
                  <a:pt x="11691478" y="6478341"/>
                </a:cubicBezTo>
                <a:cubicBezTo>
                  <a:pt x="11691478" y="6500519"/>
                  <a:pt x="11673393" y="6518497"/>
                  <a:pt x="11651083" y="6518497"/>
                </a:cubicBezTo>
                <a:cubicBezTo>
                  <a:pt x="11628773" y="6518497"/>
                  <a:pt x="11610688" y="6500519"/>
                  <a:pt x="11610688" y="6478341"/>
                </a:cubicBezTo>
                <a:cubicBezTo>
                  <a:pt x="11610688" y="6456163"/>
                  <a:pt x="11628773" y="6438185"/>
                  <a:pt x="11651083" y="6438185"/>
                </a:cubicBezTo>
                <a:close/>
                <a:moveTo>
                  <a:pt x="11497349" y="6437248"/>
                </a:moveTo>
                <a:cubicBezTo>
                  <a:pt x="11520499" y="6437248"/>
                  <a:pt x="11539266" y="6455436"/>
                  <a:pt x="11539266" y="6477872"/>
                </a:cubicBezTo>
                <a:cubicBezTo>
                  <a:pt x="11539266" y="6500308"/>
                  <a:pt x="11520499" y="6518496"/>
                  <a:pt x="11497349" y="6518496"/>
                </a:cubicBezTo>
                <a:cubicBezTo>
                  <a:pt x="11474199" y="6518496"/>
                  <a:pt x="11455432" y="6500308"/>
                  <a:pt x="11455432" y="6477872"/>
                </a:cubicBezTo>
                <a:cubicBezTo>
                  <a:pt x="11455432" y="6455436"/>
                  <a:pt x="11474199" y="6437248"/>
                  <a:pt x="11497349" y="6437248"/>
                </a:cubicBezTo>
                <a:close/>
                <a:moveTo>
                  <a:pt x="11805745" y="6434439"/>
                </a:moveTo>
                <a:cubicBezTo>
                  <a:pt x="11820996" y="6434439"/>
                  <a:pt x="11842920" y="6441144"/>
                  <a:pt x="11846733" y="6466048"/>
                </a:cubicBezTo>
                <a:cubicBezTo>
                  <a:pt x="11846733" y="6466048"/>
                  <a:pt x="11846733" y="6466048"/>
                  <a:pt x="11765710" y="6466048"/>
                </a:cubicBezTo>
                <a:cubicBezTo>
                  <a:pt x="11770476" y="6441144"/>
                  <a:pt x="11791447" y="6434439"/>
                  <a:pt x="11805745" y="6434439"/>
                </a:cubicBezTo>
                <a:close/>
                <a:moveTo>
                  <a:pt x="11098097" y="6419558"/>
                </a:moveTo>
                <a:lnTo>
                  <a:pt x="11098097" y="6539439"/>
                </a:lnTo>
                <a:lnTo>
                  <a:pt x="11129476" y="6539439"/>
                </a:lnTo>
                <a:lnTo>
                  <a:pt x="11129476" y="6419558"/>
                </a:lnTo>
                <a:close/>
                <a:moveTo>
                  <a:pt x="11362826" y="6416748"/>
                </a:moveTo>
                <a:cubicBezTo>
                  <a:pt x="11340926" y="6416748"/>
                  <a:pt x="11325691" y="6425308"/>
                  <a:pt x="11315217" y="6437672"/>
                </a:cubicBezTo>
                <a:cubicBezTo>
                  <a:pt x="11315217" y="6437672"/>
                  <a:pt x="11315217" y="6437672"/>
                  <a:pt x="11315217" y="6419602"/>
                </a:cubicBezTo>
                <a:cubicBezTo>
                  <a:pt x="11315217" y="6419602"/>
                  <a:pt x="11315217" y="6419602"/>
                  <a:pt x="11283795" y="6419602"/>
                </a:cubicBezTo>
                <a:cubicBezTo>
                  <a:pt x="11283795" y="6419602"/>
                  <a:pt x="11283795" y="6419602"/>
                  <a:pt x="11283795" y="6539439"/>
                </a:cubicBezTo>
                <a:cubicBezTo>
                  <a:pt x="11283795" y="6539439"/>
                  <a:pt x="11283795" y="6539439"/>
                  <a:pt x="11315217" y="6539439"/>
                </a:cubicBezTo>
                <a:cubicBezTo>
                  <a:pt x="11315217" y="6539439"/>
                  <a:pt x="11315217" y="6539439"/>
                  <a:pt x="11315217" y="6474765"/>
                </a:cubicBezTo>
                <a:cubicBezTo>
                  <a:pt x="11315217" y="6449085"/>
                  <a:pt x="11336165" y="6440526"/>
                  <a:pt x="11352352" y="6440526"/>
                </a:cubicBezTo>
                <a:cubicBezTo>
                  <a:pt x="11378061" y="6440526"/>
                  <a:pt x="11381870" y="6454792"/>
                  <a:pt x="11381870" y="6468107"/>
                </a:cubicBezTo>
                <a:cubicBezTo>
                  <a:pt x="11381870" y="6468107"/>
                  <a:pt x="11381870" y="6468107"/>
                  <a:pt x="11381870" y="6539439"/>
                </a:cubicBezTo>
                <a:cubicBezTo>
                  <a:pt x="11381870" y="6539439"/>
                  <a:pt x="11381870" y="6539439"/>
                  <a:pt x="11413292" y="6539439"/>
                </a:cubicBezTo>
                <a:cubicBezTo>
                  <a:pt x="11413292" y="6539439"/>
                  <a:pt x="11413292" y="6539439"/>
                  <a:pt x="11413292" y="6458596"/>
                </a:cubicBezTo>
                <a:cubicBezTo>
                  <a:pt x="11413292" y="6426259"/>
                  <a:pt x="11388535" y="6416748"/>
                  <a:pt x="11362826" y="6416748"/>
                </a:cubicBezTo>
                <a:close/>
                <a:moveTo>
                  <a:pt x="11806692" y="6414875"/>
                </a:moveTo>
                <a:cubicBezTo>
                  <a:pt x="11763853" y="6414875"/>
                  <a:pt x="11734341" y="6440535"/>
                  <a:pt x="11734341" y="6480449"/>
                </a:cubicBezTo>
                <a:cubicBezTo>
                  <a:pt x="11734341" y="6512761"/>
                  <a:pt x="11754333" y="6544122"/>
                  <a:pt x="11808596" y="6544122"/>
                </a:cubicBezTo>
                <a:cubicBezTo>
                  <a:pt x="11854292" y="6544122"/>
                  <a:pt x="11870476" y="6517513"/>
                  <a:pt x="11877140" y="6504208"/>
                </a:cubicBezTo>
                <a:cubicBezTo>
                  <a:pt x="11877140" y="6504208"/>
                  <a:pt x="11877140" y="6504208"/>
                  <a:pt x="11842868" y="6504208"/>
                </a:cubicBezTo>
                <a:cubicBezTo>
                  <a:pt x="11837156" y="6514662"/>
                  <a:pt x="11827636" y="6521314"/>
                  <a:pt x="11807644" y="6521314"/>
                </a:cubicBezTo>
                <a:cubicBezTo>
                  <a:pt x="11776229" y="6521314"/>
                  <a:pt x="11767661" y="6501357"/>
                  <a:pt x="11766709" y="6487102"/>
                </a:cubicBezTo>
                <a:cubicBezTo>
                  <a:pt x="11766709" y="6487102"/>
                  <a:pt x="11766709" y="6487102"/>
                  <a:pt x="11879996" y="6487102"/>
                </a:cubicBezTo>
                <a:cubicBezTo>
                  <a:pt x="11879996" y="6487102"/>
                  <a:pt x="11879996" y="6487102"/>
                  <a:pt x="11879996" y="6483300"/>
                </a:cubicBezTo>
                <a:cubicBezTo>
                  <a:pt x="11879996" y="6448137"/>
                  <a:pt x="11860004" y="6414875"/>
                  <a:pt x="11806692" y="6414875"/>
                </a:cubicBezTo>
                <a:close/>
                <a:moveTo>
                  <a:pt x="11498062" y="6414875"/>
                </a:moveTo>
                <a:cubicBezTo>
                  <a:pt x="11457064" y="6414875"/>
                  <a:pt x="11423829" y="6443808"/>
                  <a:pt x="11423829" y="6479499"/>
                </a:cubicBezTo>
                <a:cubicBezTo>
                  <a:pt x="11423829" y="6515190"/>
                  <a:pt x="11457064" y="6544123"/>
                  <a:pt x="11498062" y="6544123"/>
                </a:cubicBezTo>
                <a:cubicBezTo>
                  <a:pt x="11539060" y="6544123"/>
                  <a:pt x="11572295" y="6515190"/>
                  <a:pt x="11572295" y="6479499"/>
                </a:cubicBezTo>
                <a:cubicBezTo>
                  <a:pt x="11572295" y="6443808"/>
                  <a:pt x="11539060" y="6414875"/>
                  <a:pt x="11498062" y="6414875"/>
                </a:cubicBezTo>
                <a:close/>
                <a:moveTo>
                  <a:pt x="11203780" y="6414875"/>
                </a:moveTo>
                <a:cubicBezTo>
                  <a:pt x="11183793" y="6414875"/>
                  <a:pt x="11143820" y="6419627"/>
                  <a:pt x="11143820" y="6453839"/>
                </a:cubicBezTo>
                <a:cubicBezTo>
                  <a:pt x="11143820" y="6481399"/>
                  <a:pt x="11162855" y="6485201"/>
                  <a:pt x="11199973" y="6490903"/>
                </a:cubicBezTo>
                <a:cubicBezTo>
                  <a:pt x="11234236" y="6494704"/>
                  <a:pt x="11238994" y="6498506"/>
                  <a:pt x="11238994" y="6507059"/>
                </a:cubicBezTo>
                <a:cubicBezTo>
                  <a:pt x="11238994" y="6518463"/>
                  <a:pt x="11221863" y="6523215"/>
                  <a:pt x="11206635" y="6523215"/>
                </a:cubicBezTo>
                <a:cubicBezTo>
                  <a:pt x="11195214" y="6523215"/>
                  <a:pt x="11174276" y="6520364"/>
                  <a:pt x="11173324" y="6502307"/>
                </a:cubicBezTo>
                <a:cubicBezTo>
                  <a:pt x="11173324" y="6502307"/>
                  <a:pt x="11173324" y="6502307"/>
                  <a:pt x="11140013" y="6502307"/>
                </a:cubicBezTo>
                <a:cubicBezTo>
                  <a:pt x="11140965" y="6538420"/>
                  <a:pt x="11180938" y="6544122"/>
                  <a:pt x="11206635" y="6544122"/>
                </a:cubicBezTo>
                <a:cubicBezTo>
                  <a:pt x="11243753" y="6544122"/>
                  <a:pt x="11273257" y="6533668"/>
                  <a:pt x="11273257" y="6503257"/>
                </a:cubicBezTo>
                <a:cubicBezTo>
                  <a:pt x="11273257" y="6475697"/>
                  <a:pt x="11247560" y="6471896"/>
                  <a:pt x="11207587" y="6466194"/>
                </a:cubicBezTo>
                <a:cubicBezTo>
                  <a:pt x="11178083" y="6461442"/>
                  <a:pt x="11175227" y="6459541"/>
                  <a:pt x="11175227" y="6450038"/>
                </a:cubicBezTo>
                <a:cubicBezTo>
                  <a:pt x="11175227" y="6444336"/>
                  <a:pt x="11184745" y="6436733"/>
                  <a:pt x="11201876" y="6436733"/>
                </a:cubicBezTo>
                <a:cubicBezTo>
                  <a:pt x="11212345" y="6436733"/>
                  <a:pt x="11233284" y="6438634"/>
                  <a:pt x="11236139" y="6456690"/>
                </a:cubicBezTo>
                <a:cubicBezTo>
                  <a:pt x="11236139" y="6456690"/>
                  <a:pt x="11236139" y="6456690"/>
                  <a:pt x="11268498" y="6456690"/>
                </a:cubicBezTo>
                <a:cubicBezTo>
                  <a:pt x="11266595" y="6417726"/>
                  <a:pt x="11221863" y="6414875"/>
                  <a:pt x="11203780" y="6414875"/>
                </a:cubicBezTo>
                <a:close/>
                <a:moveTo>
                  <a:pt x="10956412" y="6400956"/>
                </a:moveTo>
                <a:cubicBezTo>
                  <a:pt x="10956412" y="6400956"/>
                  <a:pt x="10956412" y="6400956"/>
                  <a:pt x="11013560" y="6400956"/>
                </a:cubicBezTo>
                <a:cubicBezTo>
                  <a:pt x="11033562" y="6400956"/>
                  <a:pt x="11041182" y="6407629"/>
                  <a:pt x="11041182" y="6420976"/>
                </a:cubicBezTo>
                <a:cubicBezTo>
                  <a:pt x="11041182" y="6439089"/>
                  <a:pt x="11028800" y="6440995"/>
                  <a:pt x="11019275" y="6440995"/>
                </a:cubicBezTo>
                <a:cubicBezTo>
                  <a:pt x="11019275" y="6440995"/>
                  <a:pt x="11019275" y="6440995"/>
                  <a:pt x="10956412" y="6440995"/>
                </a:cubicBezTo>
                <a:cubicBezTo>
                  <a:pt x="10956412" y="6440995"/>
                  <a:pt x="10956412" y="6440995"/>
                  <a:pt x="10956412" y="6400956"/>
                </a:cubicBezTo>
                <a:close/>
                <a:moveTo>
                  <a:pt x="10922937" y="6377646"/>
                </a:moveTo>
                <a:cubicBezTo>
                  <a:pt x="10922937" y="6377646"/>
                  <a:pt x="10922937" y="6377646"/>
                  <a:pt x="10922937" y="6539439"/>
                </a:cubicBezTo>
                <a:cubicBezTo>
                  <a:pt x="10922937" y="6539439"/>
                  <a:pt x="10922937" y="6539439"/>
                  <a:pt x="11028601" y="6539439"/>
                </a:cubicBezTo>
                <a:cubicBezTo>
                  <a:pt x="11072390" y="6539439"/>
                  <a:pt x="11083813" y="6509936"/>
                  <a:pt x="11083813" y="6491853"/>
                </a:cubicBezTo>
                <a:cubicBezTo>
                  <a:pt x="11083813" y="6465205"/>
                  <a:pt x="11066678" y="6455688"/>
                  <a:pt x="11054303" y="6451881"/>
                </a:cubicBezTo>
                <a:cubicBezTo>
                  <a:pt x="11062871" y="6448074"/>
                  <a:pt x="11076198" y="6441412"/>
                  <a:pt x="11076198" y="6418570"/>
                </a:cubicBezTo>
                <a:cubicBezTo>
                  <a:pt x="11076198" y="6397632"/>
                  <a:pt x="11066678" y="6377646"/>
                  <a:pt x="11029553" y="6377646"/>
                </a:cubicBezTo>
                <a:cubicBezTo>
                  <a:pt x="11029553" y="6377646"/>
                  <a:pt x="11029553" y="6377646"/>
                  <a:pt x="10922937" y="6377646"/>
                </a:cubicBezTo>
                <a:close/>
                <a:moveTo>
                  <a:pt x="11691444" y="6374836"/>
                </a:moveTo>
                <a:cubicBezTo>
                  <a:pt x="11691444" y="6374836"/>
                  <a:pt x="11691444" y="6374836"/>
                  <a:pt x="11691444" y="6436654"/>
                </a:cubicBezTo>
                <a:cubicBezTo>
                  <a:pt x="11691444" y="6436654"/>
                  <a:pt x="11691444" y="6436654"/>
                  <a:pt x="11690491" y="6436654"/>
                </a:cubicBezTo>
                <a:cubicBezTo>
                  <a:pt x="11681922" y="6422388"/>
                  <a:pt x="11663830" y="6416682"/>
                  <a:pt x="11644786" y="6416682"/>
                </a:cubicBezTo>
                <a:cubicBezTo>
                  <a:pt x="11599081" y="6416682"/>
                  <a:pt x="11579085" y="6449969"/>
                  <a:pt x="11579085" y="6480402"/>
                </a:cubicBezTo>
                <a:cubicBezTo>
                  <a:pt x="11579085" y="6510836"/>
                  <a:pt x="11599081" y="6544122"/>
                  <a:pt x="11644786" y="6544122"/>
                </a:cubicBezTo>
                <a:cubicBezTo>
                  <a:pt x="11669543" y="6544122"/>
                  <a:pt x="11688587" y="6529857"/>
                  <a:pt x="11690491" y="6523199"/>
                </a:cubicBezTo>
                <a:cubicBezTo>
                  <a:pt x="11690491" y="6523199"/>
                  <a:pt x="11690491" y="6523199"/>
                  <a:pt x="11691444" y="6523199"/>
                </a:cubicBezTo>
                <a:cubicBezTo>
                  <a:pt x="11691444" y="6523199"/>
                  <a:pt x="11691444" y="6523199"/>
                  <a:pt x="11691444" y="6539367"/>
                </a:cubicBezTo>
                <a:cubicBezTo>
                  <a:pt x="11691444" y="6539367"/>
                  <a:pt x="11691444" y="6539367"/>
                  <a:pt x="11722866" y="6539367"/>
                </a:cubicBezTo>
                <a:cubicBezTo>
                  <a:pt x="11722866" y="6539367"/>
                  <a:pt x="11722866" y="6539367"/>
                  <a:pt x="11722866" y="6374836"/>
                </a:cubicBezTo>
                <a:cubicBezTo>
                  <a:pt x="11722866" y="6374836"/>
                  <a:pt x="11722866" y="6374836"/>
                  <a:pt x="11691444" y="6374836"/>
                </a:cubicBezTo>
                <a:close/>
                <a:moveTo>
                  <a:pt x="11098097" y="6374835"/>
                </a:moveTo>
                <a:lnTo>
                  <a:pt x="11098097" y="6400591"/>
                </a:lnTo>
                <a:lnTo>
                  <a:pt x="11129476" y="6400591"/>
                </a:lnTo>
                <a:lnTo>
                  <a:pt x="11129476" y="6374835"/>
                </a:lnTo>
                <a:close/>
                <a:moveTo>
                  <a:pt x="11188020" y="6238799"/>
                </a:moveTo>
                <a:cubicBezTo>
                  <a:pt x="11155688" y="6238799"/>
                  <a:pt x="11129477" y="6265216"/>
                  <a:pt x="11129477" y="6297803"/>
                </a:cubicBezTo>
                <a:cubicBezTo>
                  <a:pt x="11129477" y="6330390"/>
                  <a:pt x="11155688" y="6356807"/>
                  <a:pt x="11188020" y="6356807"/>
                </a:cubicBezTo>
                <a:cubicBezTo>
                  <a:pt x="11220352" y="6356807"/>
                  <a:pt x="11246563" y="6330390"/>
                  <a:pt x="11246563" y="6297803"/>
                </a:cubicBezTo>
                <a:cubicBezTo>
                  <a:pt x="11246563" y="6265216"/>
                  <a:pt x="11220352" y="6238799"/>
                  <a:pt x="11188020" y="6238799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latshållare för text 7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080000" y="4356000"/>
            <a:ext cx="10008000" cy="376239"/>
          </a:xfrm>
        </p:spPr>
        <p:txBody>
          <a:bodyPr lIns="0" tIns="72000" rIns="0" bIns="7200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Add name and/or date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248D4D2-2109-CC4E-829D-9B73CEDD21AB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1080000" y="3852000"/>
            <a:ext cx="10008000" cy="503590"/>
          </a:xfrm>
          <a:noFill/>
        </p:spPr>
        <p:txBody>
          <a:bodyPr wrap="square" lIns="0" tIns="36000" rIns="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bg1"/>
                </a:solidFill>
                <a:effectLst/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CDCC988F-6FD0-6A42-8D4F-E68BDE63B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79999" y="2592000"/>
            <a:ext cx="10008000" cy="830997"/>
          </a:xfrm>
        </p:spPr>
        <p:txBody>
          <a:bodyPr wrap="square" anchor="b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spc="-2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Add presentation header</a:t>
            </a:r>
          </a:p>
        </p:txBody>
      </p:sp>
    </p:spTree>
    <p:extLst>
      <p:ext uri="{BB962C8B-B14F-4D97-AF65-F5344CB8AC3E}">
        <p14:creationId xmlns:p14="http://schemas.microsoft.com/office/powerpoint/2010/main" val="12290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6992">
          <p15:clr>
            <a:srgbClr val="FBAE40"/>
          </p15:clr>
        </p15:guide>
        <p15:guide id="3" orient="horz" pos="170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,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C6F1741-545B-D348-83CF-0BEBA48BFE91}"/>
              </a:ext>
            </a:extLst>
          </p:cNvPr>
          <p:cNvSpPr/>
          <p:nvPr userDrawn="1"/>
        </p:nvSpPr>
        <p:spPr bwMode="gray">
          <a:xfrm>
            <a:off x="0" y="0"/>
            <a:ext cx="78948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4EFD-EBA7-44E3-ACC5-49193D91FB0C}" type="datetime1">
              <a:rPr lang="sv-SE" smtClean="0"/>
              <a:t>2021-03-29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Bisnode 2020</a:t>
            </a:r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5587AD-BF49-3D4E-AC6A-41DB677C8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67680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EDF94C8-B4D9-4440-992D-17D52F7AE5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676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2D11D29F-B8C9-DD45-A901-38E0D74FC3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676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Frihandsfigur: Form 88">
            <a:extLst>
              <a:ext uri="{FF2B5EF4-FFF2-40B4-BE49-F238E27FC236}">
                <a16:creationId xmlns:a16="http://schemas.microsoft.com/office/drawing/2014/main" id="{34ABB8DA-965D-C34B-9E17-A7220F3410E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94800" y="3"/>
            <a:ext cx="4294800" cy="6857998"/>
          </a:xfrm>
          <a:custGeom>
            <a:avLst/>
            <a:gdLst>
              <a:gd name="connsiteX0" fmla="*/ 3125204 w 4294800"/>
              <a:gd name="connsiteY0" fmla="*/ 6596335 h 6857998"/>
              <a:gd name="connsiteX1" fmla="*/ 3089961 w 4294800"/>
              <a:gd name="connsiteY1" fmla="*/ 6631574 h 6857998"/>
              <a:gd name="connsiteX2" fmla="*/ 3125204 w 4294800"/>
              <a:gd name="connsiteY2" fmla="*/ 6666813 h 6857998"/>
              <a:gd name="connsiteX3" fmla="*/ 3160447 w 4294800"/>
              <a:gd name="connsiteY3" fmla="*/ 6631574 h 6857998"/>
              <a:gd name="connsiteX4" fmla="*/ 3125204 w 4294800"/>
              <a:gd name="connsiteY4" fmla="*/ 6596335 h 6857998"/>
              <a:gd name="connsiteX5" fmla="*/ 2950395 w 4294800"/>
              <a:gd name="connsiteY5" fmla="*/ 6528902 h 6857998"/>
              <a:gd name="connsiteX6" fmla="*/ 2905200 w 4294800"/>
              <a:gd name="connsiteY6" fmla="*/ 6574092 h 6857998"/>
              <a:gd name="connsiteX7" fmla="*/ 2950395 w 4294800"/>
              <a:gd name="connsiteY7" fmla="*/ 6619282 h 6857998"/>
              <a:gd name="connsiteX8" fmla="*/ 2995590 w 4294800"/>
              <a:gd name="connsiteY8" fmla="*/ 6574092 h 6857998"/>
              <a:gd name="connsiteX9" fmla="*/ 2950395 w 4294800"/>
              <a:gd name="connsiteY9" fmla="*/ 6528902 h 6857998"/>
              <a:gd name="connsiteX10" fmla="*/ 3061616 w 4294800"/>
              <a:gd name="connsiteY10" fmla="*/ 6466047 h 6857998"/>
              <a:gd name="connsiteX11" fmla="*/ 3127257 w 4294800"/>
              <a:gd name="connsiteY11" fmla="*/ 6466047 h 6857998"/>
              <a:gd name="connsiteX12" fmla="*/ 3152943 w 4294800"/>
              <a:gd name="connsiteY12" fmla="*/ 6488984 h 6857998"/>
              <a:gd name="connsiteX13" fmla="*/ 3122501 w 4294800"/>
              <a:gd name="connsiteY13" fmla="*/ 6512876 h 6857998"/>
              <a:gd name="connsiteX14" fmla="*/ 3061616 w 4294800"/>
              <a:gd name="connsiteY14" fmla="*/ 6512876 h 6857998"/>
              <a:gd name="connsiteX15" fmla="*/ 3061616 w 4294800"/>
              <a:gd name="connsiteY15" fmla="*/ 6466047 h 6857998"/>
              <a:gd name="connsiteX16" fmla="*/ 3756287 w 4294800"/>
              <a:gd name="connsiteY16" fmla="*/ 6438184 h 6857998"/>
              <a:gd name="connsiteX17" fmla="*/ 3796682 w 4294800"/>
              <a:gd name="connsiteY17" fmla="*/ 6478340 h 6857998"/>
              <a:gd name="connsiteX18" fmla="*/ 3756287 w 4294800"/>
              <a:gd name="connsiteY18" fmla="*/ 6518496 h 6857998"/>
              <a:gd name="connsiteX19" fmla="*/ 3715892 w 4294800"/>
              <a:gd name="connsiteY19" fmla="*/ 6478340 h 6857998"/>
              <a:gd name="connsiteX20" fmla="*/ 3756287 w 4294800"/>
              <a:gd name="connsiteY20" fmla="*/ 6438184 h 6857998"/>
              <a:gd name="connsiteX21" fmla="*/ 3602553 w 4294800"/>
              <a:gd name="connsiteY21" fmla="*/ 6437247 h 6857998"/>
              <a:gd name="connsiteX22" fmla="*/ 3644470 w 4294800"/>
              <a:gd name="connsiteY22" fmla="*/ 6477871 h 6857998"/>
              <a:gd name="connsiteX23" fmla="*/ 3602553 w 4294800"/>
              <a:gd name="connsiteY23" fmla="*/ 6518495 h 6857998"/>
              <a:gd name="connsiteX24" fmla="*/ 3560636 w 4294800"/>
              <a:gd name="connsiteY24" fmla="*/ 6477871 h 6857998"/>
              <a:gd name="connsiteX25" fmla="*/ 3602553 w 4294800"/>
              <a:gd name="connsiteY25" fmla="*/ 6437247 h 6857998"/>
              <a:gd name="connsiteX26" fmla="*/ 3910949 w 4294800"/>
              <a:gd name="connsiteY26" fmla="*/ 6434438 h 6857998"/>
              <a:gd name="connsiteX27" fmla="*/ 3951937 w 4294800"/>
              <a:gd name="connsiteY27" fmla="*/ 6466047 h 6857998"/>
              <a:gd name="connsiteX28" fmla="*/ 3870914 w 4294800"/>
              <a:gd name="connsiteY28" fmla="*/ 6466047 h 6857998"/>
              <a:gd name="connsiteX29" fmla="*/ 3910949 w 4294800"/>
              <a:gd name="connsiteY29" fmla="*/ 6434438 h 6857998"/>
              <a:gd name="connsiteX30" fmla="*/ 3203301 w 4294800"/>
              <a:gd name="connsiteY30" fmla="*/ 6419557 h 6857998"/>
              <a:gd name="connsiteX31" fmla="*/ 3203301 w 4294800"/>
              <a:gd name="connsiteY31" fmla="*/ 6539438 h 6857998"/>
              <a:gd name="connsiteX32" fmla="*/ 3234680 w 4294800"/>
              <a:gd name="connsiteY32" fmla="*/ 6539438 h 6857998"/>
              <a:gd name="connsiteX33" fmla="*/ 3234680 w 4294800"/>
              <a:gd name="connsiteY33" fmla="*/ 6419557 h 6857998"/>
              <a:gd name="connsiteX34" fmla="*/ 3468030 w 4294800"/>
              <a:gd name="connsiteY34" fmla="*/ 6416747 h 6857998"/>
              <a:gd name="connsiteX35" fmla="*/ 3420421 w 4294800"/>
              <a:gd name="connsiteY35" fmla="*/ 6437671 h 6857998"/>
              <a:gd name="connsiteX36" fmla="*/ 3420421 w 4294800"/>
              <a:gd name="connsiteY36" fmla="*/ 6419601 h 6857998"/>
              <a:gd name="connsiteX37" fmla="*/ 3388999 w 4294800"/>
              <a:gd name="connsiteY37" fmla="*/ 6419601 h 6857998"/>
              <a:gd name="connsiteX38" fmla="*/ 3388999 w 4294800"/>
              <a:gd name="connsiteY38" fmla="*/ 6539438 h 6857998"/>
              <a:gd name="connsiteX39" fmla="*/ 3420421 w 4294800"/>
              <a:gd name="connsiteY39" fmla="*/ 6539438 h 6857998"/>
              <a:gd name="connsiteX40" fmla="*/ 3420421 w 4294800"/>
              <a:gd name="connsiteY40" fmla="*/ 6474764 h 6857998"/>
              <a:gd name="connsiteX41" fmla="*/ 3457556 w 4294800"/>
              <a:gd name="connsiteY41" fmla="*/ 6440525 h 6857998"/>
              <a:gd name="connsiteX42" fmla="*/ 3487074 w 4294800"/>
              <a:gd name="connsiteY42" fmla="*/ 6468106 h 6857998"/>
              <a:gd name="connsiteX43" fmla="*/ 3487074 w 4294800"/>
              <a:gd name="connsiteY43" fmla="*/ 6539438 h 6857998"/>
              <a:gd name="connsiteX44" fmla="*/ 3518496 w 4294800"/>
              <a:gd name="connsiteY44" fmla="*/ 6539438 h 6857998"/>
              <a:gd name="connsiteX45" fmla="*/ 3518496 w 4294800"/>
              <a:gd name="connsiteY45" fmla="*/ 6458595 h 6857998"/>
              <a:gd name="connsiteX46" fmla="*/ 3468030 w 4294800"/>
              <a:gd name="connsiteY46" fmla="*/ 6416747 h 6857998"/>
              <a:gd name="connsiteX47" fmla="*/ 3911896 w 4294800"/>
              <a:gd name="connsiteY47" fmla="*/ 6414874 h 6857998"/>
              <a:gd name="connsiteX48" fmla="*/ 3839545 w 4294800"/>
              <a:gd name="connsiteY48" fmla="*/ 6480448 h 6857998"/>
              <a:gd name="connsiteX49" fmla="*/ 3913800 w 4294800"/>
              <a:gd name="connsiteY49" fmla="*/ 6544121 h 6857998"/>
              <a:gd name="connsiteX50" fmla="*/ 3982344 w 4294800"/>
              <a:gd name="connsiteY50" fmla="*/ 6504207 h 6857998"/>
              <a:gd name="connsiteX51" fmla="*/ 3948072 w 4294800"/>
              <a:gd name="connsiteY51" fmla="*/ 6504207 h 6857998"/>
              <a:gd name="connsiteX52" fmla="*/ 3912848 w 4294800"/>
              <a:gd name="connsiteY52" fmla="*/ 6521313 h 6857998"/>
              <a:gd name="connsiteX53" fmla="*/ 3871913 w 4294800"/>
              <a:gd name="connsiteY53" fmla="*/ 6487101 h 6857998"/>
              <a:gd name="connsiteX54" fmla="*/ 3985200 w 4294800"/>
              <a:gd name="connsiteY54" fmla="*/ 6487101 h 6857998"/>
              <a:gd name="connsiteX55" fmla="*/ 3985200 w 4294800"/>
              <a:gd name="connsiteY55" fmla="*/ 6483299 h 6857998"/>
              <a:gd name="connsiteX56" fmla="*/ 3911896 w 4294800"/>
              <a:gd name="connsiteY56" fmla="*/ 6414874 h 6857998"/>
              <a:gd name="connsiteX57" fmla="*/ 3603266 w 4294800"/>
              <a:gd name="connsiteY57" fmla="*/ 6414874 h 6857998"/>
              <a:gd name="connsiteX58" fmla="*/ 3529033 w 4294800"/>
              <a:gd name="connsiteY58" fmla="*/ 6479498 h 6857998"/>
              <a:gd name="connsiteX59" fmla="*/ 3603266 w 4294800"/>
              <a:gd name="connsiteY59" fmla="*/ 6544122 h 6857998"/>
              <a:gd name="connsiteX60" fmla="*/ 3677499 w 4294800"/>
              <a:gd name="connsiteY60" fmla="*/ 6479498 h 6857998"/>
              <a:gd name="connsiteX61" fmla="*/ 3603266 w 4294800"/>
              <a:gd name="connsiteY61" fmla="*/ 6414874 h 6857998"/>
              <a:gd name="connsiteX62" fmla="*/ 3308984 w 4294800"/>
              <a:gd name="connsiteY62" fmla="*/ 6414874 h 6857998"/>
              <a:gd name="connsiteX63" fmla="*/ 3249024 w 4294800"/>
              <a:gd name="connsiteY63" fmla="*/ 6453838 h 6857998"/>
              <a:gd name="connsiteX64" fmla="*/ 3305177 w 4294800"/>
              <a:gd name="connsiteY64" fmla="*/ 6490902 h 6857998"/>
              <a:gd name="connsiteX65" fmla="*/ 3344198 w 4294800"/>
              <a:gd name="connsiteY65" fmla="*/ 6507058 h 6857998"/>
              <a:gd name="connsiteX66" fmla="*/ 3311839 w 4294800"/>
              <a:gd name="connsiteY66" fmla="*/ 6523214 h 6857998"/>
              <a:gd name="connsiteX67" fmla="*/ 3278528 w 4294800"/>
              <a:gd name="connsiteY67" fmla="*/ 6502306 h 6857998"/>
              <a:gd name="connsiteX68" fmla="*/ 3245217 w 4294800"/>
              <a:gd name="connsiteY68" fmla="*/ 6502306 h 6857998"/>
              <a:gd name="connsiteX69" fmla="*/ 3311839 w 4294800"/>
              <a:gd name="connsiteY69" fmla="*/ 6544121 h 6857998"/>
              <a:gd name="connsiteX70" fmla="*/ 3378461 w 4294800"/>
              <a:gd name="connsiteY70" fmla="*/ 6503256 h 6857998"/>
              <a:gd name="connsiteX71" fmla="*/ 3312791 w 4294800"/>
              <a:gd name="connsiteY71" fmla="*/ 6466193 h 6857998"/>
              <a:gd name="connsiteX72" fmla="*/ 3280431 w 4294800"/>
              <a:gd name="connsiteY72" fmla="*/ 6450037 h 6857998"/>
              <a:gd name="connsiteX73" fmla="*/ 3307080 w 4294800"/>
              <a:gd name="connsiteY73" fmla="*/ 6436732 h 6857998"/>
              <a:gd name="connsiteX74" fmla="*/ 3341343 w 4294800"/>
              <a:gd name="connsiteY74" fmla="*/ 6456689 h 6857998"/>
              <a:gd name="connsiteX75" fmla="*/ 3373702 w 4294800"/>
              <a:gd name="connsiteY75" fmla="*/ 6456689 h 6857998"/>
              <a:gd name="connsiteX76" fmla="*/ 3308984 w 4294800"/>
              <a:gd name="connsiteY76" fmla="*/ 6414874 h 6857998"/>
              <a:gd name="connsiteX77" fmla="*/ 3061616 w 4294800"/>
              <a:gd name="connsiteY77" fmla="*/ 6400955 h 6857998"/>
              <a:gd name="connsiteX78" fmla="*/ 3118764 w 4294800"/>
              <a:gd name="connsiteY78" fmla="*/ 6400955 h 6857998"/>
              <a:gd name="connsiteX79" fmla="*/ 3146386 w 4294800"/>
              <a:gd name="connsiteY79" fmla="*/ 6420975 h 6857998"/>
              <a:gd name="connsiteX80" fmla="*/ 3124479 w 4294800"/>
              <a:gd name="connsiteY80" fmla="*/ 6440994 h 6857998"/>
              <a:gd name="connsiteX81" fmla="*/ 3061616 w 4294800"/>
              <a:gd name="connsiteY81" fmla="*/ 6440994 h 6857998"/>
              <a:gd name="connsiteX82" fmla="*/ 3061616 w 4294800"/>
              <a:gd name="connsiteY82" fmla="*/ 6400955 h 6857998"/>
              <a:gd name="connsiteX83" fmla="*/ 3028140 w 4294800"/>
              <a:gd name="connsiteY83" fmla="*/ 6377645 h 6857998"/>
              <a:gd name="connsiteX84" fmla="*/ 3028140 w 4294800"/>
              <a:gd name="connsiteY84" fmla="*/ 6539438 h 6857998"/>
              <a:gd name="connsiteX85" fmla="*/ 3133804 w 4294800"/>
              <a:gd name="connsiteY85" fmla="*/ 6539438 h 6857998"/>
              <a:gd name="connsiteX86" fmla="*/ 3189016 w 4294800"/>
              <a:gd name="connsiteY86" fmla="*/ 6491852 h 6857998"/>
              <a:gd name="connsiteX87" fmla="*/ 3159506 w 4294800"/>
              <a:gd name="connsiteY87" fmla="*/ 6451880 h 6857998"/>
              <a:gd name="connsiteX88" fmla="*/ 3181401 w 4294800"/>
              <a:gd name="connsiteY88" fmla="*/ 6418569 h 6857998"/>
              <a:gd name="connsiteX89" fmla="*/ 3134756 w 4294800"/>
              <a:gd name="connsiteY89" fmla="*/ 6377645 h 6857998"/>
              <a:gd name="connsiteX90" fmla="*/ 3028140 w 4294800"/>
              <a:gd name="connsiteY90" fmla="*/ 6377645 h 6857998"/>
              <a:gd name="connsiteX91" fmla="*/ 3796648 w 4294800"/>
              <a:gd name="connsiteY91" fmla="*/ 6374835 h 6857998"/>
              <a:gd name="connsiteX92" fmla="*/ 3796648 w 4294800"/>
              <a:gd name="connsiteY92" fmla="*/ 6436653 h 6857998"/>
              <a:gd name="connsiteX93" fmla="*/ 3795695 w 4294800"/>
              <a:gd name="connsiteY93" fmla="*/ 6436653 h 6857998"/>
              <a:gd name="connsiteX94" fmla="*/ 3749990 w 4294800"/>
              <a:gd name="connsiteY94" fmla="*/ 6416681 h 6857998"/>
              <a:gd name="connsiteX95" fmla="*/ 3684289 w 4294800"/>
              <a:gd name="connsiteY95" fmla="*/ 6480401 h 6857998"/>
              <a:gd name="connsiteX96" fmla="*/ 3749990 w 4294800"/>
              <a:gd name="connsiteY96" fmla="*/ 6544121 h 6857998"/>
              <a:gd name="connsiteX97" fmla="*/ 3795695 w 4294800"/>
              <a:gd name="connsiteY97" fmla="*/ 6523198 h 6857998"/>
              <a:gd name="connsiteX98" fmla="*/ 3796648 w 4294800"/>
              <a:gd name="connsiteY98" fmla="*/ 6523198 h 6857998"/>
              <a:gd name="connsiteX99" fmla="*/ 3796648 w 4294800"/>
              <a:gd name="connsiteY99" fmla="*/ 6539366 h 6857998"/>
              <a:gd name="connsiteX100" fmla="*/ 3828070 w 4294800"/>
              <a:gd name="connsiteY100" fmla="*/ 6539366 h 6857998"/>
              <a:gd name="connsiteX101" fmla="*/ 3828070 w 4294800"/>
              <a:gd name="connsiteY101" fmla="*/ 6374835 h 6857998"/>
              <a:gd name="connsiteX102" fmla="*/ 3796648 w 4294800"/>
              <a:gd name="connsiteY102" fmla="*/ 6374835 h 6857998"/>
              <a:gd name="connsiteX103" fmla="*/ 3203301 w 4294800"/>
              <a:gd name="connsiteY103" fmla="*/ 6374835 h 6857998"/>
              <a:gd name="connsiteX104" fmla="*/ 3203301 w 4294800"/>
              <a:gd name="connsiteY104" fmla="*/ 6400591 h 6857998"/>
              <a:gd name="connsiteX105" fmla="*/ 3234680 w 4294800"/>
              <a:gd name="connsiteY105" fmla="*/ 6400591 h 6857998"/>
              <a:gd name="connsiteX106" fmla="*/ 3234680 w 4294800"/>
              <a:gd name="connsiteY106" fmla="*/ 6374835 h 6857998"/>
              <a:gd name="connsiteX107" fmla="*/ 3293223 w 4294800"/>
              <a:gd name="connsiteY107" fmla="*/ 6238798 h 6857998"/>
              <a:gd name="connsiteX108" fmla="*/ 3234680 w 4294800"/>
              <a:gd name="connsiteY108" fmla="*/ 6297802 h 6857998"/>
              <a:gd name="connsiteX109" fmla="*/ 3293223 w 4294800"/>
              <a:gd name="connsiteY109" fmla="*/ 6356806 h 6857998"/>
              <a:gd name="connsiteX110" fmla="*/ 3351766 w 4294800"/>
              <a:gd name="connsiteY110" fmla="*/ 6297802 h 6857998"/>
              <a:gd name="connsiteX111" fmla="*/ 3293223 w 4294800"/>
              <a:gd name="connsiteY111" fmla="*/ 6238798 h 6857998"/>
              <a:gd name="connsiteX112" fmla="*/ 0 w 4294800"/>
              <a:gd name="connsiteY112" fmla="*/ 0 h 6857998"/>
              <a:gd name="connsiteX113" fmla="*/ 4294800 w 4294800"/>
              <a:gd name="connsiteY113" fmla="*/ 0 h 6857998"/>
              <a:gd name="connsiteX114" fmla="*/ 4294800 w 4294800"/>
              <a:gd name="connsiteY114" fmla="*/ 6857998 h 6857998"/>
              <a:gd name="connsiteX115" fmla="*/ 0 w 4294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294800" h="6857998">
                <a:moveTo>
                  <a:pt x="3125204" y="6596335"/>
                </a:moveTo>
                <a:cubicBezTo>
                  <a:pt x="3105740" y="6596335"/>
                  <a:pt x="3089961" y="6612112"/>
                  <a:pt x="3089961" y="6631574"/>
                </a:cubicBezTo>
                <a:cubicBezTo>
                  <a:pt x="3089961" y="6651036"/>
                  <a:pt x="3105740" y="6666813"/>
                  <a:pt x="3125204" y="6666813"/>
                </a:cubicBezTo>
                <a:cubicBezTo>
                  <a:pt x="3144668" y="6666813"/>
                  <a:pt x="3160447" y="6651036"/>
                  <a:pt x="3160447" y="6631574"/>
                </a:cubicBezTo>
                <a:cubicBezTo>
                  <a:pt x="3160447" y="6612112"/>
                  <a:pt x="3144668" y="6596335"/>
                  <a:pt x="3125204" y="6596335"/>
                </a:cubicBezTo>
                <a:close/>
                <a:moveTo>
                  <a:pt x="2950395" y="6528902"/>
                </a:moveTo>
                <a:cubicBezTo>
                  <a:pt x="2925434" y="6528902"/>
                  <a:pt x="2905200" y="6549134"/>
                  <a:pt x="2905200" y="6574092"/>
                </a:cubicBezTo>
                <a:cubicBezTo>
                  <a:pt x="2905200" y="6599050"/>
                  <a:pt x="2925434" y="6619282"/>
                  <a:pt x="2950395" y="6619282"/>
                </a:cubicBezTo>
                <a:cubicBezTo>
                  <a:pt x="2975356" y="6619282"/>
                  <a:pt x="2995590" y="6599050"/>
                  <a:pt x="2995590" y="6574092"/>
                </a:cubicBezTo>
                <a:cubicBezTo>
                  <a:pt x="2995590" y="6549134"/>
                  <a:pt x="2975356" y="6528902"/>
                  <a:pt x="2950395" y="6528902"/>
                </a:cubicBezTo>
                <a:close/>
                <a:moveTo>
                  <a:pt x="3061616" y="6466047"/>
                </a:moveTo>
                <a:cubicBezTo>
                  <a:pt x="3061616" y="6466047"/>
                  <a:pt x="3061616" y="6466047"/>
                  <a:pt x="3127257" y="6466047"/>
                </a:cubicBezTo>
                <a:cubicBezTo>
                  <a:pt x="3142478" y="6466047"/>
                  <a:pt x="3152943" y="6473693"/>
                  <a:pt x="3152943" y="6488984"/>
                </a:cubicBezTo>
                <a:cubicBezTo>
                  <a:pt x="3152943" y="6509053"/>
                  <a:pt x="3137722" y="6512876"/>
                  <a:pt x="3122501" y="6512876"/>
                </a:cubicBezTo>
                <a:cubicBezTo>
                  <a:pt x="3122501" y="6512876"/>
                  <a:pt x="3122501" y="6512876"/>
                  <a:pt x="3061616" y="6512876"/>
                </a:cubicBezTo>
                <a:cubicBezTo>
                  <a:pt x="3061616" y="6512876"/>
                  <a:pt x="3061616" y="6512876"/>
                  <a:pt x="3061616" y="6466047"/>
                </a:cubicBezTo>
                <a:close/>
                <a:moveTo>
                  <a:pt x="3756287" y="6438184"/>
                </a:moveTo>
                <a:cubicBezTo>
                  <a:pt x="3778597" y="6438184"/>
                  <a:pt x="3796682" y="6456162"/>
                  <a:pt x="3796682" y="6478340"/>
                </a:cubicBezTo>
                <a:cubicBezTo>
                  <a:pt x="3796682" y="6500518"/>
                  <a:pt x="3778597" y="6518496"/>
                  <a:pt x="3756287" y="6518496"/>
                </a:cubicBezTo>
                <a:cubicBezTo>
                  <a:pt x="3733977" y="6518496"/>
                  <a:pt x="3715892" y="6500518"/>
                  <a:pt x="3715892" y="6478340"/>
                </a:cubicBezTo>
                <a:cubicBezTo>
                  <a:pt x="3715892" y="6456162"/>
                  <a:pt x="3733977" y="6438184"/>
                  <a:pt x="3756287" y="6438184"/>
                </a:cubicBezTo>
                <a:close/>
                <a:moveTo>
                  <a:pt x="3602553" y="6437247"/>
                </a:moveTo>
                <a:cubicBezTo>
                  <a:pt x="3625703" y="6437247"/>
                  <a:pt x="3644470" y="6455435"/>
                  <a:pt x="3644470" y="6477871"/>
                </a:cubicBezTo>
                <a:cubicBezTo>
                  <a:pt x="3644470" y="6500307"/>
                  <a:pt x="3625703" y="6518495"/>
                  <a:pt x="3602553" y="6518495"/>
                </a:cubicBezTo>
                <a:cubicBezTo>
                  <a:pt x="3579403" y="6518495"/>
                  <a:pt x="3560636" y="6500307"/>
                  <a:pt x="3560636" y="6477871"/>
                </a:cubicBezTo>
                <a:cubicBezTo>
                  <a:pt x="3560636" y="6455435"/>
                  <a:pt x="3579403" y="6437247"/>
                  <a:pt x="3602553" y="6437247"/>
                </a:cubicBezTo>
                <a:close/>
                <a:moveTo>
                  <a:pt x="3910949" y="6434438"/>
                </a:moveTo>
                <a:cubicBezTo>
                  <a:pt x="3926200" y="6434438"/>
                  <a:pt x="3948124" y="6441143"/>
                  <a:pt x="3951937" y="6466047"/>
                </a:cubicBezTo>
                <a:cubicBezTo>
                  <a:pt x="3951937" y="6466047"/>
                  <a:pt x="3951937" y="6466047"/>
                  <a:pt x="3870914" y="6466047"/>
                </a:cubicBezTo>
                <a:cubicBezTo>
                  <a:pt x="3875680" y="6441143"/>
                  <a:pt x="3896651" y="6434438"/>
                  <a:pt x="3910949" y="6434438"/>
                </a:cubicBezTo>
                <a:close/>
                <a:moveTo>
                  <a:pt x="3203301" y="6419557"/>
                </a:moveTo>
                <a:lnTo>
                  <a:pt x="3203301" y="6539438"/>
                </a:lnTo>
                <a:lnTo>
                  <a:pt x="3234680" y="6539438"/>
                </a:lnTo>
                <a:lnTo>
                  <a:pt x="3234680" y="6419557"/>
                </a:lnTo>
                <a:close/>
                <a:moveTo>
                  <a:pt x="3468030" y="6416747"/>
                </a:moveTo>
                <a:cubicBezTo>
                  <a:pt x="3446130" y="6416747"/>
                  <a:pt x="3430895" y="6425307"/>
                  <a:pt x="3420421" y="6437671"/>
                </a:cubicBezTo>
                <a:cubicBezTo>
                  <a:pt x="3420421" y="6437671"/>
                  <a:pt x="3420421" y="6437671"/>
                  <a:pt x="3420421" y="6419601"/>
                </a:cubicBezTo>
                <a:cubicBezTo>
                  <a:pt x="3420421" y="6419601"/>
                  <a:pt x="3420421" y="6419601"/>
                  <a:pt x="3388999" y="6419601"/>
                </a:cubicBezTo>
                <a:cubicBezTo>
                  <a:pt x="3388999" y="6419601"/>
                  <a:pt x="3388999" y="6419601"/>
                  <a:pt x="3388999" y="6539438"/>
                </a:cubicBezTo>
                <a:cubicBezTo>
                  <a:pt x="3388999" y="6539438"/>
                  <a:pt x="3388999" y="6539438"/>
                  <a:pt x="3420421" y="6539438"/>
                </a:cubicBezTo>
                <a:cubicBezTo>
                  <a:pt x="3420421" y="6539438"/>
                  <a:pt x="3420421" y="6539438"/>
                  <a:pt x="3420421" y="6474764"/>
                </a:cubicBezTo>
                <a:cubicBezTo>
                  <a:pt x="3420421" y="6449084"/>
                  <a:pt x="3441369" y="6440525"/>
                  <a:pt x="3457556" y="6440525"/>
                </a:cubicBezTo>
                <a:cubicBezTo>
                  <a:pt x="3483265" y="6440525"/>
                  <a:pt x="3487074" y="6454791"/>
                  <a:pt x="3487074" y="6468106"/>
                </a:cubicBezTo>
                <a:cubicBezTo>
                  <a:pt x="3487074" y="6468106"/>
                  <a:pt x="3487074" y="6468106"/>
                  <a:pt x="3487074" y="6539438"/>
                </a:cubicBezTo>
                <a:cubicBezTo>
                  <a:pt x="3487074" y="6539438"/>
                  <a:pt x="3487074" y="6539438"/>
                  <a:pt x="3518496" y="6539438"/>
                </a:cubicBezTo>
                <a:cubicBezTo>
                  <a:pt x="3518496" y="6539438"/>
                  <a:pt x="3518496" y="6539438"/>
                  <a:pt x="3518496" y="6458595"/>
                </a:cubicBezTo>
                <a:cubicBezTo>
                  <a:pt x="3518496" y="6426258"/>
                  <a:pt x="3493739" y="6416747"/>
                  <a:pt x="3468030" y="6416747"/>
                </a:cubicBezTo>
                <a:close/>
                <a:moveTo>
                  <a:pt x="3911896" y="6414874"/>
                </a:moveTo>
                <a:cubicBezTo>
                  <a:pt x="3869057" y="6414874"/>
                  <a:pt x="3839545" y="6440534"/>
                  <a:pt x="3839545" y="6480448"/>
                </a:cubicBezTo>
                <a:cubicBezTo>
                  <a:pt x="3839545" y="6512760"/>
                  <a:pt x="3859537" y="6544121"/>
                  <a:pt x="3913800" y="6544121"/>
                </a:cubicBezTo>
                <a:cubicBezTo>
                  <a:pt x="3959496" y="6544121"/>
                  <a:pt x="3975680" y="6517512"/>
                  <a:pt x="3982344" y="6504207"/>
                </a:cubicBezTo>
                <a:cubicBezTo>
                  <a:pt x="3982344" y="6504207"/>
                  <a:pt x="3982344" y="6504207"/>
                  <a:pt x="3948072" y="6504207"/>
                </a:cubicBezTo>
                <a:cubicBezTo>
                  <a:pt x="3942360" y="6514661"/>
                  <a:pt x="3932840" y="6521313"/>
                  <a:pt x="3912848" y="6521313"/>
                </a:cubicBezTo>
                <a:cubicBezTo>
                  <a:pt x="3881433" y="6521313"/>
                  <a:pt x="3872865" y="6501356"/>
                  <a:pt x="3871913" y="6487101"/>
                </a:cubicBezTo>
                <a:cubicBezTo>
                  <a:pt x="3871913" y="6487101"/>
                  <a:pt x="3871913" y="6487101"/>
                  <a:pt x="3985200" y="6487101"/>
                </a:cubicBezTo>
                <a:cubicBezTo>
                  <a:pt x="3985200" y="6487101"/>
                  <a:pt x="3985200" y="6487101"/>
                  <a:pt x="3985200" y="6483299"/>
                </a:cubicBezTo>
                <a:cubicBezTo>
                  <a:pt x="3985200" y="6448136"/>
                  <a:pt x="3965208" y="6414874"/>
                  <a:pt x="3911896" y="6414874"/>
                </a:cubicBezTo>
                <a:close/>
                <a:moveTo>
                  <a:pt x="3603266" y="6414874"/>
                </a:moveTo>
                <a:cubicBezTo>
                  <a:pt x="3562268" y="6414874"/>
                  <a:pt x="3529033" y="6443807"/>
                  <a:pt x="3529033" y="6479498"/>
                </a:cubicBezTo>
                <a:cubicBezTo>
                  <a:pt x="3529033" y="6515189"/>
                  <a:pt x="3562268" y="6544122"/>
                  <a:pt x="3603266" y="6544122"/>
                </a:cubicBezTo>
                <a:cubicBezTo>
                  <a:pt x="3644264" y="6544122"/>
                  <a:pt x="3677499" y="6515189"/>
                  <a:pt x="3677499" y="6479498"/>
                </a:cubicBezTo>
                <a:cubicBezTo>
                  <a:pt x="3677499" y="6443807"/>
                  <a:pt x="3644264" y="6414874"/>
                  <a:pt x="3603266" y="6414874"/>
                </a:cubicBezTo>
                <a:close/>
                <a:moveTo>
                  <a:pt x="3308984" y="6414874"/>
                </a:moveTo>
                <a:cubicBezTo>
                  <a:pt x="3288997" y="6414874"/>
                  <a:pt x="3249024" y="6419626"/>
                  <a:pt x="3249024" y="6453838"/>
                </a:cubicBezTo>
                <a:cubicBezTo>
                  <a:pt x="3249024" y="6481398"/>
                  <a:pt x="3268059" y="6485200"/>
                  <a:pt x="3305177" y="6490902"/>
                </a:cubicBezTo>
                <a:cubicBezTo>
                  <a:pt x="3339440" y="6494703"/>
                  <a:pt x="3344198" y="6498505"/>
                  <a:pt x="3344198" y="6507058"/>
                </a:cubicBezTo>
                <a:cubicBezTo>
                  <a:pt x="3344198" y="6518462"/>
                  <a:pt x="3327067" y="6523214"/>
                  <a:pt x="3311839" y="6523214"/>
                </a:cubicBezTo>
                <a:cubicBezTo>
                  <a:pt x="3300418" y="6523214"/>
                  <a:pt x="3279480" y="6520363"/>
                  <a:pt x="3278528" y="6502306"/>
                </a:cubicBezTo>
                <a:cubicBezTo>
                  <a:pt x="3278528" y="6502306"/>
                  <a:pt x="3278528" y="6502306"/>
                  <a:pt x="3245217" y="6502306"/>
                </a:cubicBezTo>
                <a:cubicBezTo>
                  <a:pt x="3246169" y="6538419"/>
                  <a:pt x="3286142" y="6544121"/>
                  <a:pt x="3311839" y="6544121"/>
                </a:cubicBezTo>
                <a:cubicBezTo>
                  <a:pt x="3348957" y="6544121"/>
                  <a:pt x="3378461" y="6533667"/>
                  <a:pt x="3378461" y="6503256"/>
                </a:cubicBezTo>
                <a:cubicBezTo>
                  <a:pt x="3378461" y="6475696"/>
                  <a:pt x="3352764" y="6471895"/>
                  <a:pt x="3312791" y="6466193"/>
                </a:cubicBezTo>
                <a:cubicBezTo>
                  <a:pt x="3283287" y="6461441"/>
                  <a:pt x="3280431" y="6459540"/>
                  <a:pt x="3280431" y="6450037"/>
                </a:cubicBezTo>
                <a:cubicBezTo>
                  <a:pt x="3280431" y="6444335"/>
                  <a:pt x="3289949" y="6436732"/>
                  <a:pt x="3307080" y="6436732"/>
                </a:cubicBezTo>
                <a:cubicBezTo>
                  <a:pt x="3317549" y="6436732"/>
                  <a:pt x="3338488" y="6438633"/>
                  <a:pt x="3341343" y="6456689"/>
                </a:cubicBezTo>
                <a:cubicBezTo>
                  <a:pt x="3341343" y="6456689"/>
                  <a:pt x="3341343" y="6456689"/>
                  <a:pt x="3373702" y="6456689"/>
                </a:cubicBezTo>
                <a:cubicBezTo>
                  <a:pt x="3371799" y="6417725"/>
                  <a:pt x="3327067" y="6414874"/>
                  <a:pt x="3308984" y="6414874"/>
                </a:cubicBezTo>
                <a:close/>
                <a:moveTo>
                  <a:pt x="3061616" y="6400955"/>
                </a:moveTo>
                <a:cubicBezTo>
                  <a:pt x="3061616" y="6400955"/>
                  <a:pt x="3061616" y="6400955"/>
                  <a:pt x="3118764" y="6400955"/>
                </a:cubicBezTo>
                <a:cubicBezTo>
                  <a:pt x="3138766" y="6400955"/>
                  <a:pt x="3146386" y="6407628"/>
                  <a:pt x="3146386" y="6420975"/>
                </a:cubicBezTo>
                <a:cubicBezTo>
                  <a:pt x="3146386" y="6439088"/>
                  <a:pt x="3134004" y="6440994"/>
                  <a:pt x="3124479" y="6440994"/>
                </a:cubicBezTo>
                <a:cubicBezTo>
                  <a:pt x="3124479" y="6440994"/>
                  <a:pt x="3124479" y="6440994"/>
                  <a:pt x="3061616" y="6440994"/>
                </a:cubicBezTo>
                <a:cubicBezTo>
                  <a:pt x="3061616" y="6440994"/>
                  <a:pt x="3061616" y="6440994"/>
                  <a:pt x="3061616" y="6400955"/>
                </a:cubicBezTo>
                <a:close/>
                <a:moveTo>
                  <a:pt x="3028140" y="6377645"/>
                </a:moveTo>
                <a:cubicBezTo>
                  <a:pt x="3028140" y="6377645"/>
                  <a:pt x="3028140" y="6377645"/>
                  <a:pt x="3028140" y="6539438"/>
                </a:cubicBezTo>
                <a:cubicBezTo>
                  <a:pt x="3028140" y="6539438"/>
                  <a:pt x="3028140" y="6539438"/>
                  <a:pt x="3133804" y="6539438"/>
                </a:cubicBezTo>
                <a:cubicBezTo>
                  <a:pt x="3177593" y="6539438"/>
                  <a:pt x="3189016" y="6509935"/>
                  <a:pt x="3189016" y="6491852"/>
                </a:cubicBezTo>
                <a:cubicBezTo>
                  <a:pt x="3189016" y="6465204"/>
                  <a:pt x="3171881" y="6455687"/>
                  <a:pt x="3159506" y="6451880"/>
                </a:cubicBezTo>
                <a:cubicBezTo>
                  <a:pt x="3168074" y="6448073"/>
                  <a:pt x="3181401" y="6441411"/>
                  <a:pt x="3181401" y="6418569"/>
                </a:cubicBezTo>
                <a:cubicBezTo>
                  <a:pt x="3181401" y="6397631"/>
                  <a:pt x="3171881" y="6377645"/>
                  <a:pt x="3134756" y="6377645"/>
                </a:cubicBezTo>
                <a:cubicBezTo>
                  <a:pt x="3134756" y="6377645"/>
                  <a:pt x="3134756" y="6377645"/>
                  <a:pt x="3028140" y="6377645"/>
                </a:cubicBezTo>
                <a:close/>
                <a:moveTo>
                  <a:pt x="3796648" y="6374835"/>
                </a:moveTo>
                <a:cubicBezTo>
                  <a:pt x="3796648" y="6374835"/>
                  <a:pt x="3796648" y="6374835"/>
                  <a:pt x="3796648" y="6436653"/>
                </a:cubicBezTo>
                <a:cubicBezTo>
                  <a:pt x="3796648" y="6436653"/>
                  <a:pt x="3796648" y="6436653"/>
                  <a:pt x="3795695" y="6436653"/>
                </a:cubicBezTo>
                <a:cubicBezTo>
                  <a:pt x="3787126" y="6422387"/>
                  <a:pt x="3769034" y="6416681"/>
                  <a:pt x="3749990" y="6416681"/>
                </a:cubicBezTo>
                <a:cubicBezTo>
                  <a:pt x="3704285" y="6416681"/>
                  <a:pt x="3684289" y="6449968"/>
                  <a:pt x="3684289" y="6480401"/>
                </a:cubicBezTo>
                <a:cubicBezTo>
                  <a:pt x="3684289" y="6510835"/>
                  <a:pt x="3704285" y="6544121"/>
                  <a:pt x="3749990" y="6544121"/>
                </a:cubicBezTo>
                <a:cubicBezTo>
                  <a:pt x="3774747" y="6544121"/>
                  <a:pt x="3793791" y="6529856"/>
                  <a:pt x="3795695" y="6523198"/>
                </a:cubicBezTo>
                <a:cubicBezTo>
                  <a:pt x="3795695" y="6523198"/>
                  <a:pt x="3795695" y="6523198"/>
                  <a:pt x="3796648" y="6523198"/>
                </a:cubicBezTo>
                <a:cubicBezTo>
                  <a:pt x="3796648" y="6523198"/>
                  <a:pt x="3796648" y="6523198"/>
                  <a:pt x="3796648" y="6539366"/>
                </a:cubicBezTo>
                <a:cubicBezTo>
                  <a:pt x="3796648" y="6539366"/>
                  <a:pt x="3796648" y="6539366"/>
                  <a:pt x="3828070" y="6539366"/>
                </a:cubicBezTo>
                <a:cubicBezTo>
                  <a:pt x="3828070" y="6539366"/>
                  <a:pt x="3828070" y="6539366"/>
                  <a:pt x="3828070" y="6374835"/>
                </a:cubicBezTo>
                <a:cubicBezTo>
                  <a:pt x="3828070" y="6374835"/>
                  <a:pt x="3828070" y="6374835"/>
                  <a:pt x="3796648" y="6374835"/>
                </a:cubicBezTo>
                <a:close/>
                <a:moveTo>
                  <a:pt x="3203301" y="6374835"/>
                </a:moveTo>
                <a:lnTo>
                  <a:pt x="3203301" y="6400591"/>
                </a:lnTo>
                <a:lnTo>
                  <a:pt x="3234680" y="6400591"/>
                </a:lnTo>
                <a:lnTo>
                  <a:pt x="3234680" y="6374835"/>
                </a:lnTo>
                <a:close/>
                <a:moveTo>
                  <a:pt x="3293223" y="6238798"/>
                </a:moveTo>
                <a:cubicBezTo>
                  <a:pt x="3260891" y="6238798"/>
                  <a:pt x="3234680" y="6265215"/>
                  <a:pt x="3234680" y="6297802"/>
                </a:cubicBezTo>
                <a:cubicBezTo>
                  <a:pt x="3234680" y="6330389"/>
                  <a:pt x="3260891" y="6356806"/>
                  <a:pt x="3293223" y="6356806"/>
                </a:cubicBezTo>
                <a:cubicBezTo>
                  <a:pt x="3325555" y="6356806"/>
                  <a:pt x="3351766" y="6330389"/>
                  <a:pt x="3351766" y="6297802"/>
                </a:cubicBezTo>
                <a:cubicBezTo>
                  <a:pt x="3351766" y="6265215"/>
                  <a:pt x="3325555" y="6238798"/>
                  <a:pt x="3293223" y="6238798"/>
                </a:cubicBezTo>
                <a:close/>
                <a:moveTo>
                  <a:pt x="0" y="0"/>
                </a:moveTo>
                <a:lnTo>
                  <a:pt x="4294800" y="0"/>
                </a:lnTo>
                <a:lnTo>
                  <a:pt x="4294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3506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: Form 88">
            <a:extLst>
              <a:ext uri="{FF2B5EF4-FFF2-40B4-BE49-F238E27FC236}">
                <a16:creationId xmlns:a16="http://schemas.microsoft.com/office/drawing/2014/main" id="{2DB4DB6F-0BA6-3A41-82C0-80F638719D6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10800" y="3"/>
            <a:ext cx="5878800" cy="6857998"/>
          </a:xfrm>
          <a:custGeom>
            <a:avLst/>
            <a:gdLst>
              <a:gd name="connsiteX0" fmla="*/ 4709204 w 5878800"/>
              <a:gd name="connsiteY0" fmla="*/ 6596335 h 6857998"/>
              <a:gd name="connsiteX1" fmla="*/ 4673961 w 5878800"/>
              <a:gd name="connsiteY1" fmla="*/ 6631574 h 6857998"/>
              <a:gd name="connsiteX2" fmla="*/ 4709204 w 5878800"/>
              <a:gd name="connsiteY2" fmla="*/ 6666813 h 6857998"/>
              <a:gd name="connsiteX3" fmla="*/ 4744447 w 5878800"/>
              <a:gd name="connsiteY3" fmla="*/ 6631574 h 6857998"/>
              <a:gd name="connsiteX4" fmla="*/ 4709204 w 5878800"/>
              <a:gd name="connsiteY4" fmla="*/ 6596335 h 6857998"/>
              <a:gd name="connsiteX5" fmla="*/ 4534395 w 5878800"/>
              <a:gd name="connsiteY5" fmla="*/ 6528902 h 6857998"/>
              <a:gd name="connsiteX6" fmla="*/ 4489200 w 5878800"/>
              <a:gd name="connsiteY6" fmla="*/ 6574092 h 6857998"/>
              <a:gd name="connsiteX7" fmla="*/ 4534395 w 5878800"/>
              <a:gd name="connsiteY7" fmla="*/ 6619282 h 6857998"/>
              <a:gd name="connsiteX8" fmla="*/ 4579590 w 5878800"/>
              <a:gd name="connsiteY8" fmla="*/ 6574092 h 6857998"/>
              <a:gd name="connsiteX9" fmla="*/ 4534395 w 5878800"/>
              <a:gd name="connsiteY9" fmla="*/ 6528902 h 6857998"/>
              <a:gd name="connsiteX10" fmla="*/ 4645616 w 5878800"/>
              <a:gd name="connsiteY10" fmla="*/ 6466047 h 6857998"/>
              <a:gd name="connsiteX11" fmla="*/ 4711257 w 5878800"/>
              <a:gd name="connsiteY11" fmla="*/ 6466047 h 6857998"/>
              <a:gd name="connsiteX12" fmla="*/ 4736943 w 5878800"/>
              <a:gd name="connsiteY12" fmla="*/ 6488984 h 6857998"/>
              <a:gd name="connsiteX13" fmla="*/ 4706501 w 5878800"/>
              <a:gd name="connsiteY13" fmla="*/ 6512876 h 6857998"/>
              <a:gd name="connsiteX14" fmla="*/ 4645616 w 5878800"/>
              <a:gd name="connsiteY14" fmla="*/ 6512876 h 6857998"/>
              <a:gd name="connsiteX15" fmla="*/ 4645616 w 5878800"/>
              <a:gd name="connsiteY15" fmla="*/ 6466047 h 6857998"/>
              <a:gd name="connsiteX16" fmla="*/ 5340287 w 5878800"/>
              <a:gd name="connsiteY16" fmla="*/ 6438184 h 6857998"/>
              <a:gd name="connsiteX17" fmla="*/ 5380682 w 5878800"/>
              <a:gd name="connsiteY17" fmla="*/ 6478340 h 6857998"/>
              <a:gd name="connsiteX18" fmla="*/ 5340287 w 5878800"/>
              <a:gd name="connsiteY18" fmla="*/ 6518496 h 6857998"/>
              <a:gd name="connsiteX19" fmla="*/ 5299892 w 5878800"/>
              <a:gd name="connsiteY19" fmla="*/ 6478340 h 6857998"/>
              <a:gd name="connsiteX20" fmla="*/ 5340287 w 5878800"/>
              <a:gd name="connsiteY20" fmla="*/ 6438184 h 6857998"/>
              <a:gd name="connsiteX21" fmla="*/ 5186553 w 5878800"/>
              <a:gd name="connsiteY21" fmla="*/ 6437247 h 6857998"/>
              <a:gd name="connsiteX22" fmla="*/ 5228470 w 5878800"/>
              <a:gd name="connsiteY22" fmla="*/ 6477871 h 6857998"/>
              <a:gd name="connsiteX23" fmla="*/ 5186553 w 5878800"/>
              <a:gd name="connsiteY23" fmla="*/ 6518495 h 6857998"/>
              <a:gd name="connsiteX24" fmla="*/ 5144636 w 5878800"/>
              <a:gd name="connsiteY24" fmla="*/ 6477871 h 6857998"/>
              <a:gd name="connsiteX25" fmla="*/ 5186553 w 5878800"/>
              <a:gd name="connsiteY25" fmla="*/ 6437247 h 6857998"/>
              <a:gd name="connsiteX26" fmla="*/ 5494949 w 5878800"/>
              <a:gd name="connsiteY26" fmla="*/ 6434438 h 6857998"/>
              <a:gd name="connsiteX27" fmla="*/ 5535937 w 5878800"/>
              <a:gd name="connsiteY27" fmla="*/ 6466047 h 6857998"/>
              <a:gd name="connsiteX28" fmla="*/ 5454914 w 5878800"/>
              <a:gd name="connsiteY28" fmla="*/ 6466047 h 6857998"/>
              <a:gd name="connsiteX29" fmla="*/ 5494949 w 5878800"/>
              <a:gd name="connsiteY29" fmla="*/ 6434438 h 6857998"/>
              <a:gd name="connsiteX30" fmla="*/ 4787301 w 5878800"/>
              <a:gd name="connsiteY30" fmla="*/ 6419557 h 6857998"/>
              <a:gd name="connsiteX31" fmla="*/ 4787301 w 5878800"/>
              <a:gd name="connsiteY31" fmla="*/ 6539438 h 6857998"/>
              <a:gd name="connsiteX32" fmla="*/ 4818680 w 5878800"/>
              <a:gd name="connsiteY32" fmla="*/ 6539438 h 6857998"/>
              <a:gd name="connsiteX33" fmla="*/ 4818680 w 5878800"/>
              <a:gd name="connsiteY33" fmla="*/ 6419557 h 6857998"/>
              <a:gd name="connsiteX34" fmla="*/ 5052030 w 5878800"/>
              <a:gd name="connsiteY34" fmla="*/ 6416747 h 6857998"/>
              <a:gd name="connsiteX35" fmla="*/ 5004421 w 5878800"/>
              <a:gd name="connsiteY35" fmla="*/ 6437671 h 6857998"/>
              <a:gd name="connsiteX36" fmla="*/ 5004421 w 5878800"/>
              <a:gd name="connsiteY36" fmla="*/ 6419601 h 6857998"/>
              <a:gd name="connsiteX37" fmla="*/ 4972999 w 5878800"/>
              <a:gd name="connsiteY37" fmla="*/ 6419601 h 6857998"/>
              <a:gd name="connsiteX38" fmla="*/ 4972999 w 5878800"/>
              <a:gd name="connsiteY38" fmla="*/ 6539438 h 6857998"/>
              <a:gd name="connsiteX39" fmla="*/ 5004421 w 5878800"/>
              <a:gd name="connsiteY39" fmla="*/ 6539438 h 6857998"/>
              <a:gd name="connsiteX40" fmla="*/ 5004421 w 5878800"/>
              <a:gd name="connsiteY40" fmla="*/ 6474764 h 6857998"/>
              <a:gd name="connsiteX41" fmla="*/ 5041556 w 5878800"/>
              <a:gd name="connsiteY41" fmla="*/ 6440525 h 6857998"/>
              <a:gd name="connsiteX42" fmla="*/ 5071074 w 5878800"/>
              <a:gd name="connsiteY42" fmla="*/ 6468106 h 6857998"/>
              <a:gd name="connsiteX43" fmla="*/ 5071074 w 5878800"/>
              <a:gd name="connsiteY43" fmla="*/ 6539438 h 6857998"/>
              <a:gd name="connsiteX44" fmla="*/ 5102496 w 5878800"/>
              <a:gd name="connsiteY44" fmla="*/ 6539438 h 6857998"/>
              <a:gd name="connsiteX45" fmla="*/ 5102496 w 5878800"/>
              <a:gd name="connsiteY45" fmla="*/ 6458595 h 6857998"/>
              <a:gd name="connsiteX46" fmla="*/ 5052030 w 5878800"/>
              <a:gd name="connsiteY46" fmla="*/ 6416747 h 6857998"/>
              <a:gd name="connsiteX47" fmla="*/ 5495896 w 5878800"/>
              <a:gd name="connsiteY47" fmla="*/ 6414874 h 6857998"/>
              <a:gd name="connsiteX48" fmla="*/ 5423545 w 5878800"/>
              <a:gd name="connsiteY48" fmla="*/ 6480448 h 6857998"/>
              <a:gd name="connsiteX49" fmla="*/ 5497800 w 5878800"/>
              <a:gd name="connsiteY49" fmla="*/ 6544121 h 6857998"/>
              <a:gd name="connsiteX50" fmla="*/ 5566344 w 5878800"/>
              <a:gd name="connsiteY50" fmla="*/ 6504207 h 6857998"/>
              <a:gd name="connsiteX51" fmla="*/ 5532072 w 5878800"/>
              <a:gd name="connsiteY51" fmla="*/ 6504207 h 6857998"/>
              <a:gd name="connsiteX52" fmla="*/ 5496848 w 5878800"/>
              <a:gd name="connsiteY52" fmla="*/ 6521313 h 6857998"/>
              <a:gd name="connsiteX53" fmla="*/ 5455913 w 5878800"/>
              <a:gd name="connsiteY53" fmla="*/ 6487101 h 6857998"/>
              <a:gd name="connsiteX54" fmla="*/ 5569200 w 5878800"/>
              <a:gd name="connsiteY54" fmla="*/ 6487101 h 6857998"/>
              <a:gd name="connsiteX55" fmla="*/ 5569200 w 5878800"/>
              <a:gd name="connsiteY55" fmla="*/ 6483299 h 6857998"/>
              <a:gd name="connsiteX56" fmla="*/ 5495896 w 5878800"/>
              <a:gd name="connsiteY56" fmla="*/ 6414874 h 6857998"/>
              <a:gd name="connsiteX57" fmla="*/ 5187266 w 5878800"/>
              <a:gd name="connsiteY57" fmla="*/ 6414874 h 6857998"/>
              <a:gd name="connsiteX58" fmla="*/ 5113033 w 5878800"/>
              <a:gd name="connsiteY58" fmla="*/ 6479498 h 6857998"/>
              <a:gd name="connsiteX59" fmla="*/ 5187266 w 5878800"/>
              <a:gd name="connsiteY59" fmla="*/ 6544122 h 6857998"/>
              <a:gd name="connsiteX60" fmla="*/ 5261499 w 5878800"/>
              <a:gd name="connsiteY60" fmla="*/ 6479498 h 6857998"/>
              <a:gd name="connsiteX61" fmla="*/ 5187266 w 5878800"/>
              <a:gd name="connsiteY61" fmla="*/ 6414874 h 6857998"/>
              <a:gd name="connsiteX62" fmla="*/ 4892984 w 5878800"/>
              <a:gd name="connsiteY62" fmla="*/ 6414874 h 6857998"/>
              <a:gd name="connsiteX63" fmla="*/ 4833024 w 5878800"/>
              <a:gd name="connsiteY63" fmla="*/ 6453838 h 6857998"/>
              <a:gd name="connsiteX64" fmla="*/ 4889177 w 5878800"/>
              <a:gd name="connsiteY64" fmla="*/ 6490902 h 6857998"/>
              <a:gd name="connsiteX65" fmla="*/ 4928198 w 5878800"/>
              <a:gd name="connsiteY65" fmla="*/ 6507058 h 6857998"/>
              <a:gd name="connsiteX66" fmla="*/ 4895839 w 5878800"/>
              <a:gd name="connsiteY66" fmla="*/ 6523214 h 6857998"/>
              <a:gd name="connsiteX67" fmla="*/ 4862528 w 5878800"/>
              <a:gd name="connsiteY67" fmla="*/ 6502306 h 6857998"/>
              <a:gd name="connsiteX68" fmla="*/ 4829217 w 5878800"/>
              <a:gd name="connsiteY68" fmla="*/ 6502306 h 6857998"/>
              <a:gd name="connsiteX69" fmla="*/ 4895839 w 5878800"/>
              <a:gd name="connsiteY69" fmla="*/ 6544121 h 6857998"/>
              <a:gd name="connsiteX70" fmla="*/ 4962461 w 5878800"/>
              <a:gd name="connsiteY70" fmla="*/ 6503256 h 6857998"/>
              <a:gd name="connsiteX71" fmla="*/ 4896791 w 5878800"/>
              <a:gd name="connsiteY71" fmla="*/ 6466193 h 6857998"/>
              <a:gd name="connsiteX72" fmla="*/ 4864431 w 5878800"/>
              <a:gd name="connsiteY72" fmla="*/ 6450037 h 6857998"/>
              <a:gd name="connsiteX73" fmla="*/ 4891080 w 5878800"/>
              <a:gd name="connsiteY73" fmla="*/ 6436732 h 6857998"/>
              <a:gd name="connsiteX74" fmla="*/ 4925343 w 5878800"/>
              <a:gd name="connsiteY74" fmla="*/ 6456689 h 6857998"/>
              <a:gd name="connsiteX75" fmla="*/ 4957702 w 5878800"/>
              <a:gd name="connsiteY75" fmla="*/ 6456689 h 6857998"/>
              <a:gd name="connsiteX76" fmla="*/ 4892984 w 5878800"/>
              <a:gd name="connsiteY76" fmla="*/ 6414874 h 6857998"/>
              <a:gd name="connsiteX77" fmla="*/ 4645616 w 5878800"/>
              <a:gd name="connsiteY77" fmla="*/ 6400955 h 6857998"/>
              <a:gd name="connsiteX78" fmla="*/ 4702764 w 5878800"/>
              <a:gd name="connsiteY78" fmla="*/ 6400955 h 6857998"/>
              <a:gd name="connsiteX79" fmla="*/ 4730386 w 5878800"/>
              <a:gd name="connsiteY79" fmla="*/ 6420975 h 6857998"/>
              <a:gd name="connsiteX80" fmla="*/ 4708479 w 5878800"/>
              <a:gd name="connsiteY80" fmla="*/ 6440994 h 6857998"/>
              <a:gd name="connsiteX81" fmla="*/ 4645616 w 5878800"/>
              <a:gd name="connsiteY81" fmla="*/ 6440994 h 6857998"/>
              <a:gd name="connsiteX82" fmla="*/ 4645616 w 5878800"/>
              <a:gd name="connsiteY82" fmla="*/ 6400955 h 6857998"/>
              <a:gd name="connsiteX83" fmla="*/ 4612140 w 5878800"/>
              <a:gd name="connsiteY83" fmla="*/ 6377645 h 6857998"/>
              <a:gd name="connsiteX84" fmla="*/ 4612140 w 5878800"/>
              <a:gd name="connsiteY84" fmla="*/ 6539438 h 6857998"/>
              <a:gd name="connsiteX85" fmla="*/ 4717804 w 5878800"/>
              <a:gd name="connsiteY85" fmla="*/ 6539438 h 6857998"/>
              <a:gd name="connsiteX86" fmla="*/ 4773016 w 5878800"/>
              <a:gd name="connsiteY86" fmla="*/ 6491852 h 6857998"/>
              <a:gd name="connsiteX87" fmla="*/ 4743506 w 5878800"/>
              <a:gd name="connsiteY87" fmla="*/ 6451880 h 6857998"/>
              <a:gd name="connsiteX88" fmla="*/ 4765401 w 5878800"/>
              <a:gd name="connsiteY88" fmla="*/ 6418569 h 6857998"/>
              <a:gd name="connsiteX89" fmla="*/ 4718756 w 5878800"/>
              <a:gd name="connsiteY89" fmla="*/ 6377645 h 6857998"/>
              <a:gd name="connsiteX90" fmla="*/ 4612140 w 5878800"/>
              <a:gd name="connsiteY90" fmla="*/ 6377645 h 6857998"/>
              <a:gd name="connsiteX91" fmla="*/ 5380648 w 5878800"/>
              <a:gd name="connsiteY91" fmla="*/ 6374835 h 6857998"/>
              <a:gd name="connsiteX92" fmla="*/ 5380648 w 5878800"/>
              <a:gd name="connsiteY92" fmla="*/ 6436653 h 6857998"/>
              <a:gd name="connsiteX93" fmla="*/ 5379695 w 5878800"/>
              <a:gd name="connsiteY93" fmla="*/ 6436653 h 6857998"/>
              <a:gd name="connsiteX94" fmla="*/ 5333990 w 5878800"/>
              <a:gd name="connsiteY94" fmla="*/ 6416681 h 6857998"/>
              <a:gd name="connsiteX95" fmla="*/ 5268289 w 5878800"/>
              <a:gd name="connsiteY95" fmla="*/ 6480401 h 6857998"/>
              <a:gd name="connsiteX96" fmla="*/ 5333990 w 5878800"/>
              <a:gd name="connsiteY96" fmla="*/ 6544121 h 6857998"/>
              <a:gd name="connsiteX97" fmla="*/ 5379695 w 5878800"/>
              <a:gd name="connsiteY97" fmla="*/ 6523198 h 6857998"/>
              <a:gd name="connsiteX98" fmla="*/ 5380648 w 5878800"/>
              <a:gd name="connsiteY98" fmla="*/ 6523198 h 6857998"/>
              <a:gd name="connsiteX99" fmla="*/ 5380648 w 5878800"/>
              <a:gd name="connsiteY99" fmla="*/ 6539366 h 6857998"/>
              <a:gd name="connsiteX100" fmla="*/ 5412070 w 5878800"/>
              <a:gd name="connsiteY100" fmla="*/ 6539366 h 6857998"/>
              <a:gd name="connsiteX101" fmla="*/ 5412070 w 5878800"/>
              <a:gd name="connsiteY101" fmla="*/ 6374835 h 6857998"/>
              <a:gd name="connsiteX102" fmla="*/ 5380648 w 5878800"/>
              <a:gd name="connsiteY102" fmla="*/ 6374835 h 6857998"/>
              <a:gd name="connsiteX103" fmla="*/ 4787301 w 5878800"/>
              <a:gd name="connsiteY103" fmla="*/ 6374835 h 6857998"/>
              <a:gd name="connsiteX104" fmla="*/ 4787301 w 5878800"/>
              <a:gd name="connsiteY104" fmla="*/ 6400591 h 6857998"/>
              <a:gd name="connsiteX105" fmla="*/ 4818680 w 5878800"/>
              <a:gd name="connsiteY105" fmla="*/ 6400591 h 6857998"/>
              <a:gd name="connsiteX106" fmla="*/ 4818680 w 5878800"/>
              <a:gd name="connsiteY106" fmla="*/ 6374835 h 6857998"/>
              <a:gd name="connsiteX107" fmla="*/ 4877223 w 5878800"/>
              <a:gd name="connsiteY107" fmla="*/ 6238798 h 6857998"/>
              <a:gd name="connsiteX108" fmla="*/ 4818680 w 5878800"/>
              <a:gd name="connsiteY108" fmla="*/ 6297802 h 6857998"/>
              <a:gd name="connsiteX109" fmla="*/ 4877223 w 5878800"/>
              <a:gd name="connsiteY109" fmla="*/ 6356806 h 6857998"/>
              <a:gd name="connsiteX110" fmla="*/ 4935766 w 5878800"/>
              <a:gd name="connsiteY110" fmla="*/ 6297802 h 6857998"/>
              <a:gd name="connsiteX111" fmla="*/ 4877223 w 5878800"/>
              <a:gd name="connsiteY111" fmla="*/ 6238798 h 6857998"/>
              <a:gd name="connsiteX112" fmla="*/ 0 w 5878800"/>
              <a:gd name="connsiteY112" fmla="*/ 0 h 6857998"/>
              <a:gd name="connsiteX113" fmla="*/ 5878800 w 5878800"/>
              <a:gd name="connsiteY113" fmla="*/ 0 h 6857998"/>
              <a:gd name="connsiteX114" fmla="*/ 5878800 w 5878800"/>
              <a:gd name="connsiteY114" fmla="*/ 6857998 h 6857998"/>
              <a:gd name="connsiteX115" fmla="*/ 0 w 5878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78800" h="6857998">
                <a:moveTo>
                  <a:pt x="4709204" y="6596335"/>
                </a:moveTo>
                <a:cubicBezTo>
                  <a:pt x="4689740" y="6596335"/>
                  <a:pt x="4673961" y="6612112"/>
                  <a:pt x="4673961" y="6631574"/>
                </a:cubicBezTo>
                <a:cubicBezTo>
                  <a:pt x="4673961" y="6651036"/>
                  <a:pt x="4689740" y="6666813"/>
                  <a:pt x="4709204" y="6666813"/>
                </a:cubicBezTo>
                <a:cubicBezTo>
                  <a:pt x="4728668" y="6666813"/>
                  <a:pt x="4744447" y="6651036"/>
                  <a:pt x="4744447" y="6631574"/>
                </a:cubicBezTo>
                <a:cubicBezTo>
                  <a:pt x="4744447" y="6612112"/>
                  <a:pt x="4728668" y="6596335"/>
                  <a:pt x="4709204" y="6596335"/>
                </a:cubicBezTo>
                <a:close/>
                <a:moveTo>
                  <a:pt x="4534395" y="6528902"/>
                </a:moveTo>
                <a:cubicBezTo>
                  <a:pt x="4509434" y="6528902"/>
                  <a:pt x="4489200" y="6549134"/>
                  <a:pt x="4489200" y="6574092"/>
                </a:cubicBezTo>
                <a:cubicBezTo>
                  <a:pt x="4489200" y="6599050"/>
                  <a:pt x="4509434" y="6619282"/>
                  <a:pt x="4534395" y="6619282"/>
                </a:cubicBezTo>
                <a:cubicBezTo>
                  <a:pt x="4559356" y="6619282"/>
                  <a:pt x="4579590" y="6599050"/>
                  <a:pt x="4579590" y="6574092"/>
                </a:cubicBezTo>
                <a:cubicBezTo>
                  <a:pt x="4579590" y="6549134"/>
                  <a:pt x="4559356" y="6528902"/>
                  <a:pt x="4534395" y="6528902"/>
                </a:cubicBezTo>
                <a:close/>
                <a:moveTo>
                  <a:pt x="4645616" y="6466047"/>
                </a:moveTo>
                <a:cubicBezTo>
                  <a:pt x="4645616" y="6466047"/>
                  <a:pt x="4645616" y="6466047"/>
                  <a:pt x="4711257" y="6466047"/>
                </a:cubicBezTo>
                <a:cubicBezTo>
                  <a:pt x="4726478" y="6466047"/>
                  <a:pt x="4736943" y="6473693"/>
                  <a:pt x="4736943" y="6488984"/>
                </a:cubicBezTo>
                <a:cubicBezTo>
                  <a:pt x="4736943" y="6509053"/>
                  <a:pt x="4721722" y="6512876"/>
                  <a:pt x="4706501" y="6512876"/>
                </a:cubicBezTo>
                <a:cubicBezTo>
                  <a:pt x="4706501" y="6512876"/>
                  <a:pt x="4706501" y="6512876"/>
                  <a:pt x="4645616" y="6512876"/>
                </a:cubicBezTo>
                <a:cubicBezTo>
                  <a:pt x="4645616" y="6512876"/>
                  <a:pt x="4645616" y="6512876"/>
                  <a:pt x="4645616" y="6466047"/>
                </a:cubicBezTo>
                <a:close/>
                <a:moveTo>
                  <a:pt x="5340287" y="6438184"/>
                </a:moveTo>
                <a:cubicBezTo>
                  <a:pt x="5362597" y="6438184"/>
                  <a:pt x="5380682" y="6456162"/>
                  <a:pt x="5380682" y="6478340"/>
                </a:cubicBezTo>
                <a:cubicBezTo>
                  <a:pt x="5380682" y="6500518"/>
                  <a:pt x="5362597" y="6518496"/>
                  <a:pt x="5340287" y="6518496"/>
                </a:cubicBezTo>
                <a:cubicBezTo>
                  <a:pt x="5317977" y="6518496"/>
                  <a:pt x="5299892" y="6500518"/>
                  <a:pt x="5299892" y="6478340"/>
                </a:cubicBezTo>
                <a:cubicBezTo>
                  <a:pt x="5299892" y="6456162"/>
                  <a:pt x="5317977" y="6438184"/>
                  <a:pt x="5340287" y="6438184"/>
                </a:cubicBezTo>
                <a:close/>
                <a:moveTo>
                  <a:pt x="5186553" y="6437247"/>
                </a:moveTo>
                <a:cubicBezTo>
                  <a:pt x="5209703" y="6437247"/>
                  <a:pt x="5228470" y="6455435"/>
                  <a:pt x="5228470" y="6477871"/>
                </a:cubicBezTo>
                <a:cubicBezTo>
                  <a:pt x="5228470" y="6500307"/>
                  <a:pt x="5209703" y="6518495"/>
                  <a:pt x="5186553" y="6518495"/>
                </a:cubicBezTo>
                <a:cubicBezTo>
                  <a:pt x="5163403" y="6518495"/>
                  <a:pt x="5144636" y="6500307"/>
                  <a:pt x="5144636" y="6477871"/>
                </a:cubicBezTo>
                <a:cubicBezTo>
                  <a:pt x="5144636" y="6455435"/>
                  <a:pt x="5163403" y="6437247"/>
                  <a:pt x="5186553" y="6437247"/>
                </a:cubicBezTo>
                <a:close/>
                <a:moveTo>
                  <a:pt x="5494949" y="6434438"/>
                </a:moveTo>
                <a:cubicBezTo>
                  <a:pt x="5510200" y="6434438"/>
                  <a:pt x="5532124" y="6441143"/>
                  <a:pt x="5535937" y="6466047"/>
                </a:cubicBezTo>
                <a:cubicBezTo>
                  <a:pt x="5535937" y="6466047"/>
                  <a:pt x="5535937" y="6466047"/>
                  <a:pt x="5454914" y="6466047"/>
                </a:cubicBezTo>
                <a:cubicBezTo>
                  <a:pt x="5459680" y="6441143"/>
                  <a:pt x="5480651" y="6434438"/>
                  <a:pt x="5494949" y="6434438"/>
                </a:cubicBezTo>
                <a:close/>
                <a:moveTo>
                  <a:pt x="4787301" y="6419557"/>
                </a:moveTo>
                <a:lnTo>
                  <a:pt x="4787301" y="6539438"/>
                </a:lnTo>
                <a:lnTo>
                  <a:pt x="4818680" y="6539438"/>
                </a:lnTo>
                <a:lnTo>
                  <a:pt x="4818680" y="6419557"/>
                </a:lnTo>
                <a:close/>
                <a:moveTo>
                  <a:pt x="5052030" y="6416747"/>
                </a:moveTo>
                <a:cubicBezTo>
                  <a:pt x="5030130" y="6416747"/>
                  <a:pt x="5014895" y="6425307"/>
                  <a:pt x="5004421" y="6437671"/>
                </a:cubicBezTo>
                <a:cubicBezTo>
                  <a:pt x="5004421" y="6437671"/>
                  <a:pt x="5004421" y="6437671"/>
                  <a:pt x="5004421" y="6419601"/>
                </a:cubicBezTo>
                <a:cubicBezTo>
                  <a:pt x="5004421" y="6419601"/>
                  <a:pt x="5004421" y="6419601"/>
                  <a:pt x="4972999" y="6419601"/>
                </a:cubicBezTo>
                <a:cubicBezTo>
                  <a:pt x="4972999" y="6419601"/>
                  <a:pt x="4972999" y="6419601"/>
                  <a:pt x="4972999" y="6539438"/>
                </a:cubicBezTo>
                <a:cubicBezTo>
                  <a:pt x="4972999" y="6539438"/>
                  <a:pt x="4972999" y="6539438"/>
                  <a:pt x="5004421" y="6539438"/>
                </a:cubicBezTo>
                <a:cubicBezTo>
                  <a:pt x="5004421" y="6539438"/>
                  <a:pt x="5004421" y="6539438"/>
                  <a:pt x="5004421" y="6474764"/>
                </a:cubicBezTo>
                <a:cubicBezTo>
                  <a:pt x="5004421" y="6449084"/>
                  <a:pt x="5025369" y="6440525"/>
                  <a:pt x="5041556" y="6440525"/>
                </a:cubicBezTo>
                <a:cubicBezTo>
                  <a:pt x="5067265" y="6440525"/>
                  <a:pt x="5071074" y="6454791"/>
                  <a:pt x="5071074" y="6468106"/>
                </a:cubicBezTo>
                <a:cubicBezTo>
                  <a:pt x="5071074" y="6468106"/>
                  <a:pt x="5071074" y="6468106"/>
                  <a:pt x="5071074" y="6539438"/>
                </a:cubicBezTo>
                <a:cubicBezTo>
                  <a:pt x="5071074" y="6539438"/>
                  <a:pt x="5071074" y="6539438"/>
                  <a:pt x="5102496" y="6539438"/>
                </a:cubicBezTo>
                <a:cubicBezTo>
                  <a:pt x="5102496" y="6539438"/>
                  <a:pt x="5102496" y="6539438"/>
                  <a:pt x="5102496" y="6458595"/>
                </a:cubicBezTo>
                <a:cubicBezTo>
                  <a:pt x="5102496" y="6426258"/>
                  <a:pt x="5077739" y="6416747"/>
                  <a:pt x="5052030" y="6416747"/>
                </a:cubicBezTo>
                <a:close/>
                <a:moveTo>
                  <a:pt x="5495896" y="6414874"/>
                </a:moveTo>
                <a:cubicBezTo>
                  <a:pt x="5453057" y="6414874"/>
                  <a:pt x="5423545" y="6440534"/>
                  <a:pt x="5423545" y="6480448"/>
                </a:cubicBezTo>
                <a:cubicBezTo>
                  <a:pt x="5423545" y="6512760"/>
                  <a:pt x="5443537" y="6544121"/>
                  <a:pt x="5497800" y="6544121"/>
                </a:cubicBezTo>
                <a:cubicBezTo>
                  <a:pt x="5543496" y="6544121"/>
                  <a:pt x="5559680" y="6517512"/>
                  <a:pt x="5566344" y="6504207"/>
                </a:cubicBezTo>
                <a:cubicBezTo>
                  <a:pt x="5566344" y="6504207"/>
                  <a:pt x="5566344" y="6504207"/>
                  <a:pt x="5532072" y="6504207"/>
                </a:cubicBezTo>
                <a:cubicBezTo>
                  <a:pt x="5526360" y="6514661"/>
                  <a:pt x="5516840" y="6521313"/>
                  <a:pt x="5496848" y="6521313"/>
                </a:cubicBezTo>
                <a:cubicBezTo>
                  <a:pt x="5465433" y="6521313"/>
                  <a:pt x="5456865" y="6501356"/>
                  <a:pt x="5455913" y="6487101"/>
                </a:cubicBezTo>
                <a:cubicBezTo>
                  <a:pt x="5455913" y="6487101"/>
                  <a:pt x="5455913" y="6487101"/>
                  <a:pt x="5569200" y="6487101"/>
                </a:cubicBezTo>
                <a:cubicBezTo>
                  <a:pt x="5569200" y="6487101"/>
                  <a:pt x="5569200" y="6487101"/>
                  <a:pt x="5569200" y="6483299"/>
                </a:cubicBezTo>
                <a:cubicBezTo>
                  <a:pt x="5569200" y="6448136"/>
                  <a:pt x="5549208" y="6414874"/>
                  <a:pt x="5495896" y="6414874"/>
                </a:cubicBezTo>
                <a:close/>
                <a:moveTo>
                  <a:pt x="5187266" y="6414874"/>
                </a:moveTo>
                <a:cubicBezTo>
                  <a:pt x="5146268" y="6414874"/>
                  <a:pt x="5113033" y="6443807"/>
                  <a:pt x="5113033" y="6479498"/>
                </a:cubicBezTo>
                <a:cubicBezTo>
                  <a:pt x="5113033" y="6515189"/>
                  <a:pt x="5146268" y="6544122"/>
                  <a:pt x="5187266" y="6544122"/>
                </a:cubicBezTo>
                <a:cubicBezTo>
                  <a:pt x="5228264" y="6544122"/>
                  <a:pt x="5261499" y="6515189"/>
                  <a:pt x="5261499" y="6479498"/>
                </a:cubicBezTo>
                <a:cubicBezTo>
                  <a:pt x="5261499" y="6443807"/>
                  <a:pt x="5228264" y="6414874"/>
                  <a:pt x="5187266" y="6414874"/>
                </a:cubicBezTo>
                <a:close/>
                <a:moveTo>
                  <a:pt x="4892984" y="6414874"/>
                </a:moveTo>
                <a:cubicBezTo>
                  <a:pt x="4872997" y="6414874"/>
                  <a:pt x="4833024" y="6419626"/>
                  <a:pt x="4833024" y="6453838"/>
                </a:cubicBezTo>
                <a:cubicBezTo>
                  <a:pt x="4833024" y="6481398"/>
                  <a:pt x="4852059" y="6485200"/>
                  <a:pt x="4889177" y="6490902"/>
                </a:cubicBezTo>
                <a:cubicBezTo>
                  <a:pt x="4923440" y="6494703"/>
                  <a:pt x="4928198" y="6498505"/>
                  <a:pt x="4928198" y="6507058"/>
                </a:cubicBezTo>
                <a:cubicBezTo>
                  <a:pt x="4928198" y="6518462"/>
                  <a:pt x="4911067" y="6523214"/>
                  <a:pt x="4895839" y="6523214"/>
                </a:cubicBezTo>
                <a:cubicBezTo>
                  <a:pt x="4884418" y="6523214"/>
                  <a:pt x="4863480" y="6520363"/>
                  <a:pt x="4862528" y="6502306"/>
                </a:cubicBezTo>
                <a:cubicBezTo>
                  <a:pt x="4862528" y="6502306"/>
                  <a:pt x="4862528" y="6502306"/>
                  <a:pt x="4829217" y="6502306"/>
                </a:cubicBezTo>
                <a:cubicBezTo>
                  <a:pt x="4830169" y="6538419"/>
                  <a:pt x="4870142" y="6544121"/>
                  <a:pt x="4895839" y="6544121"/>
                </a:cubicBezTo>
                <a:cubicBezTo>
                  <a:pt x="4932957" y="6544121"/>
                  <a:pt x="4962461" y="6533667"/>
                  <a:pt x="4962461" y="6503256"/>
                </a:cubicBezTo>
                <a:cubicBezTo>
                  <a:pt x="4962461" y="6475696"/>
                  <a:pt x="4936764" y="6471895"/>
                  <a:pt x="4896791" y="6466193"/>
                </a:cubicBezTo>
                <a:cubicBezTo>
                  <a:pt x="4867287" y="6461441"/>
                  <a:pt x="4864431" y="6459540"/>
                  <a:pt x="4864431" y="6450037"/>
                </a:cubicBezTo>
                <a:cubicBezTo>
                  <a:pt x="4864431" y="6444335"/>
                  <a:pt x="4873949" y="6436732"/>
                  <a:pt x="4891080" y="6436732"/>
                </a:cubicBezTo>
                <a:cubicBezTo>
                  <a:pt x="4901549" y="6436732"/>
                  <a:pt x="4922488" y="6438633"/>
                  <a:pt x="4925343" y="6456689"/>
                </a:cubicBezTo>
                <a:cubicBezTo>
                  <a:pt x="4925343" y="6456689"/>
                  <a:pt x="4925343" y="6456689"/>
                  <a:pt x="4957702" y="6456689"/>
                </a:cubicBezTo>
                <a:cubicBezTo>
                  <a:pt x="4955799" y="6417725"/>
                  <a:pt x="4911067" y="6414874"/>
                  <a:pt x="4892984" y="6414874"/>
                </a:cubicBezTo>
                <a:close/>
                <a:moveTo>
                  <a:pt x="4645616" y="6400955"/>
                </a:moveTo>
                <a:cubicBezTo>
                  <a:pt x="4645616" y="6400955"/>
                  <a:pt x="4645616" y="6400955"/>
                  <a:pt x="4702764" y="6400955"/>
                </a:cubicBezTo>
                <a:cubicBezTo>
                  <a:pt x="4722766" y="6400955"/>
                  <a:pt x="4730386" y="6407628"/>
                  <a:pt x="4730386" y="6420975"/>
                </a:cubicBezTo>
                <a:cubicBezTo>
                  <a:pt x="4730386" y="6439088"/>
                  <a:pt x="4718004" y="6440994"/>
                  <a:pt x="4708479" y="6440994"/>
                </a:cubicBezTo>
                <a:cubicBezTo>
                  <a:pt x="4708479" y="6440994"/>
                  <a:pt x="4708479" y="6440994"/>
                  <a:pt x="4645616" y="6440994"/>
                </a:cubicBezTo>
                <a:cubicBezTo>
                  <a:pt x="4645616" y="6440994"/>
                  <a:pt x="4645616" y="6440994"/>
                  <a:pt x="4645616" y="6400955"/>
                </a:cubicBezTo>
                <a:close/>
                <a:moveTo>
                  <a:pt x="4612140" y="6377645"/>
                </a:moveTo>
                <a:cubicBezTo>
                  <a:pt x="4612140" y="6377645"/>
                  <a:pt x="4612140" y="6377645"/>
                  <a:pt x="4612140" y="6539438"/>
                </a:cubicBezTo>
                <a:cubicBezTo>
                  <a:pt x="4612140" y="6539438"/>
                  <a:pt x="4612140" y="6539438"/>
                  <a:pt x="4717804" y="6539438"/>
                </a:cubicBezTo>
                <a:cubicBezTo>
                  <a:pt x="4761593" y="6539438"/>
                  <a:pt x="4773016" y="6509935"/>
                  <a:pt x="4773016" y="6491852"/>
                </a:cubicBezTo>
                <a:cubicBezTo>
                  <a:pt x="4773016" y="6465204"/>
                  <a:pt x="4755881" y="6455687"/>
                  <a:pt x="4743506" y="6451880"/>
                </a:cubicBezTo>
                <a:cubicBezTo>
                  <a:pt x="4752074" y="6448073"/>
                  <a:pt x="4765401" y="6441411"/>
                  <a:pt x="4765401" y="6418569"/>
                </a:cubicBezTo>
                <a:cubicBezTo>
                  <a:pt x="4765401" y="6397631"/>
                  <a:pt x="4755881" y="6377645"/>
                  <a:pt x="4718756" y="6377645"/>
                </a:cubicBezTo>
                <a:cubicBezTo>
                  <a:pt x="4718756" y="6377645"/>
                  <a:pt x="4718756" y="6377645"/>
                  <a:pt x="4612140" y="6377645"/>
                </a:cubicBezTo>
                <a:close/>
                <a:moveTo>
                  <a:pt x="5380648" y="6374835"/>
                </a:moveTo>
                <a:cubicBezTo>
                  <a:pt x="5380648" y="6374835"/>
                  <a:pt x="5380648" y="6374835"/>
                  <a:pt x="5380648" y="6436653"/>
                </a:cubicBezTo>
                <a:cubicBezTo>
                  <a:pt x="5380648" y="6436653"/>
                  <a:pt x="5380648" y="6436653"/>
                  <a:pt x="5379695" y="6436653"/>
                </a:cubicBezTo>
                <a:cubicBezTo>
                  <a:pt x="5371126" y="6422387"/>
                  <a:pt x="5353034" y="6416681"/>
                  <a:pt x="5333990" y="6416681"/>
                </a:cubicBezTo>
                <a:cubicBezTo>
                  <a:pt x="5288285" y="6416681"/>
                  <a:pt x="5268289" y="6449968"/>
                  <a:pt x="5268289" y="6480401"/>
                </a:cubicBezTo>
                <a:cubicBezTo>
                  <a:pt x="5268289" y="6510835"/>
                  <a:pt x="5288285" y="6544121"/>
                  <a:pt x="5333990" y="6544121"/>
                </a:cubicBezTo>
                <a:cubicBezTo>
                  <a:pt x="5358747" y="6544121"/>
                  <a:pt x="5377791" y="6529856"/>
                  <a:pt x="5379695" y="6523198"/>
                </a:cubicBezTo>
                <a:cubicBezTo>
                  <a:pt x="5379695" y="6523198"/>
                  <a:pt x="5379695" y="6523198"/>
                  <a:pt x="5380648" y="6523198"/>
                </a:cubicBezTo>
                <a:cubicBezTo>
                  <a:pt x="5380648" y="6523198"/>
                  <a:pt x="5380648" y="6523198"/>
                  <a:pt x="5380648" y="6539366"/>
                </a:cubicBezTo>
                <a:cubicBezTo>
                  <a:pt x="5380648" y="6539366"/>
                  <a:pt x="5380648" y="6539366"/>
                  <a:pt x="5412070" y="6539366"/>
                </a:cubicBezTo>
                <a:cubicBezTo>
                  <a:pt x="5412070" y="6539366"/>
                  <a:pt x="5412070" y="6539366"/>
                  <a:pt x="5412070" y="6374835"/>
                </a:cubicBezTo>
                <a:cubicBezTo>
                  <a:pt x="5412070" y="6374835"/>
                  <a:pt x="5412070" y="6374835"/>
                  <a:pt x="5380648" y="6374835"/>
                </a:cubicBezTo>
                <a:close/>
                <a:moveTo>
                  <a:pt x="4787301" y="6374835"/>
                </a:moveTo>
                <a:lnTo>
                  <a:pt x="4787301" y="6400591"/>
                </a:lnTo>
                <a:lnTo>
                  <a:pt x="4818680" y="6400591"/>
                </a:lnTo>
                <a:lnTo>
                  <a:pt x="4818680" y="6374835"/>
                </a:lnTo>
                <a:close/>
                <a:moveTo>
                  <a:pt x="4877223" y="6238798"/>
                </a:moveTo>
                <a:cubicBezTo>
                  <a:pt x="4844891" y="6238798"/>
                  <a:pt x="4818680" y="6265215"/>
                  <a:pt x="4818680" y="6297802"/>
                </a:cubicBezTo>
                <a:cubicBezTo>
                  <a:pt x="4818680" y="6330389"/>
                  <a:pt x="4844891" y="6356806"/>
                  <a:pt x="4877223" y="6356806"/>
                </a:cubicBezTo>
                <a:cubicBezTo>
                  <a:pt x="4909555" y="6356806"/>
                  <a:pt x="4935766" y="6330389"/>
                  <a:pt x="4935766" y="6297802"/>
                </a:cubicBezTo>
                <a:cubicBezTo>
                  <a:pt x="4935766" y="6265215"/>
                  <a:pt x="4909555" y="6238798"/>
                  <a:pt x="4877223" y="6238798"/>
                </a:cubicBezTo>
                <a:close/>
                <a:moveTo>
                  <a:pt x="0" y="0"/>
                </a:moveTo>
                <a:lnTo>
                  <a:pt x="5878800" y="0"/>
                </a:lnTo>
                <a:lnTo>
                  <a:pt x="5878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07B8-A0A4-4DE4-A792-452FB4A9E24D}" type="datetime1">
              <a:rPr lang="sv-SE" smtClean="0"/>
              <a:t>2021-03-29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Bisnode 2020</a:t>
            </a:r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599ABC8-9AAC-8741-A8BD-36A768D4EB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F1921FF-448C-A24F-80F8-DD51509EC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53293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359E9230-845C-E34E-98FB-2473224F92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53293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82910682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 half,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7240B192-4669-3F4D-B5CE-652B2017B7A7}"/>
              </a:ext>
            </a:extLst>
          </p:cNvPr>
          <p:cNvSpPr/>
          <p:nvPr userDrawn="1"/>
        </p:nvSpPr>
        <p:spPr bwMode="gray">
          <a:xfrm>
            <a:off x="0" y="0"/>
            <a:ext cx="63119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Frihandsfigur: Form 88">
            <a:extLst>
              <a:ext uri="{FF2B5EF4-FFF2-40B4-BE49-F238E27FC236}">
                <a16:creationId xmlns:a16="http://schemas.microsoft.com/office/drawing/2014/main" id="{6D733237-0CAB-CE4F-BAE0-9444D643A5A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10800" y="3"/>
            <a:ext cx="5878800" cy="6857998"/>
          </a:xfrm>
          <a:custGeom>
            <a:avLst/>
            <a:gdLst>
              <a:gd name="connsiteX0" fmla="*/ 4709204 w 5878800"/>
              <a:gd name="connsiteY0" fmla="*/ 6596335 h 6857998"/>
              <a:gd name="connsiteX1" fmla="*/ 4673961 w 5878800"/>
              <a:gd name="connsiteY1" fmla="*/ 6631574 h 6857998"/>
              <a:gd name="connsiteX2" fmla="*/ 4709204 w 5878800"/>
              <a:gd name="connsiteY2" fmla="*/ 6666813 h 6857998"/>
              <a:gd name="connsiteX3" fmla="*/ 4744447 w 5878800"/>
              <a:gd name="connsiteY3" fmla="*/ 6631574 h 6857998"/>
              <a:gd name="connsiteX4" fmla="*/ 4709204 w 5878800"/>
              <a:gd name="connsiteY4" fmla="*/ 6596335 h 6857998"/>
              <a:gd name="connsiteX5" fmla="*/ 4534395 w 5878800"/>
              <a:gd name="connsiteY5" fmla="*/ 6528902 h 6857998"/>
              <a:gd name="connsiteX6" fmla="*/ 4489200 w 5878800"/>
              <a:gd name="connsiteY6" fmla="*/ 6574092 h 6857998"/>
              <a:gd name="connsiteX7" fmla="*/ 4534395 w 5878800"/>
              <a:gd name="connsiteY7" fmla="*/ 6619282 h 6857998"/>
              <a:gd name="connsiteX8" fmla="*/ 4579590 w 5878800"/>
              <a:gd name="connsiteY8" fmla="*/ 6574092 h 6857998"/>
              <a:gd name="connsiteX9" fmla="*/ 4534395 w 5878800"/>
              <a:gd name="connsiteY9" fmla="*/ 6528902 h 6857998"/>
              <a:gd name="connsiteX10" fmla="*/ 4645616 w 5878800"/>
              <a:gd name="connsiteY10" fmla="*/ 6466047 h 6857998"/>
              <a:gd name="connsiteX11" fmla="*/ 4711257 w 5878800"/>
              <a:gd name="connsiteY11" fmla="*/ 6466047 h 6857998"/>
              <a:gd name="connsiteX12" fmla="*/ 4736943 w 5878800"/>
              <a:gd name="connsiteY12" fmla="*/ 6488984 h 6857998"/>
              <a:gd name="connsiteX13" fmla="*/ 4706501 w 5878800"/>
              <a:gd name="connsiteY13" fmla="*/ 6512876 h 6857998"/>
              <a:gd name="connsiteX14" fmla="*/ 4645616 w 5878800"/>
              <a:gd name="connsiteY14" fmla="*/ 6512876 h 6857998"/>
              <a:gd name="connsiteX15" fmla="*/ 4645616 w 5878800"/>
              <a:gd name="connsiteY15" fmla="*/ 6466047 h 6857998"/>
              <a:gd name="connsiteX16" fmla="*/ 5340287 w 5878800"/>
              <a:gd name="connsiteY16" fmla="*/ 6438184 h 6857998"/>
              <a:gd name="connsiteX17" fmla="*/ 5380682 w 5878800"/>
              <a:gd name="connsiteY17" fmla="*/ 6478340 h 6857998"/>
              <a:gd name="connsiteX18" fmla="*/ 5340287 w 5878800"/>
              <a:gd name="connsiteY18" fmla="*/ 6518496 h 6857998"/>
              <a:gd name="connsiteX19" fmla="*/ 5299892 w 5878800"/>
              <a:gd name="connsiteY19" fmla="*/ 6478340 h 6857998"/>
              <a:gd name="connsiteX20" fmla="*/ 5340287 w 5878800"/>
              <a:gd name="connsiteY20" fmla="*/ 6438184 h 6857998"/>
              <a:gd name="connsiteX21" fmla="*/ 5186553 w 5878800"/>
              <a:gd name="connsiteY21" fmla="*/ 6437247 h 6857998"/>
              <a:gd name="connsiteX22" fmla="*/ 5228470 w 5878800"/>
              <a:gd name="connsiteY22" fmla="*/ 6477871 h 6857998"/>
              <a:gd name="connsiteX23" fmla="*/ 5186553 w 5878800"/>
              <a:gd name="connsiteY23" fmla="*/ 6518495 h 6857998"/>
              <a:gd name="connsiteX24" fmla="*/ 5144636 w 5878800"/>
              <a:gd name="connsiteY24" fmla="*/ 6477871 h 6857998"/>
              <a:gd name="connsiteX25" fmla="*/ 5186553 w 5878800"/>
              <a:gd name="connsiteY25" fmla="*/ 6437247 h 6857998"/>
              <a:gd name="connsiteX26" fmla="*/ 5494949 w 5878800"/>
              <a:gd name="connsiteY26" fmla="*/ 6434438 h 6857998"/>
              <a:gd name="connsiteX27" fmla="*/ 5535937 w 5878800"/>
              <a:gd name="connsiteY27" fmla="*/ 6466047 h 6857998"/>
              <a:gd name="connsiteX28" fmla="*/ 5454914 w 5878800"/>
              <a:gd name="connsiteY28" fmla="*/ 6466047 h 6857998"/>
              <a:gd name="connsiteX29" fmla="*/ 5494949 w 5878800"/>
              <a:gd name="connsiteY29" fmla="*/ 6434438 h 6857998"/>
              <a:gd name="connsiteX30" fmla="*/ 4787301 w 5878800"/>
              <a:gd name="connsiteY30" fmla="*/ 6419557 h 6857998"/>
              <a:gd name="connsiteX31" fmla="*/ 4787301 w 5878800"/>
              <a:gd name="connsiteY31" fmla="*/ 6539438 h 6857998"/>
              <a:gd name="connsiteX32" fmla="*/ 4818680 w 5878800"/>
              <a:gd name="connsiteY32" fmla="*/ 6539438 h 6857998"/>
              <a:gd name="connsiteX33" fmla="*/ 4818680 w 5878800"/>
              <a:gd name="connsiteY33" fmla="*/ 6419557 h 6857998"/>
              <a:gd name="connsiteX34" fmla="*/ 5052030 w 5878800"/>
              <a:gd name="connsiteY34" fmla="*/ 6416747 h 6857998"/>
              <a:gd name="connsiteX35" fmla="*/ 5004421 w 5878800"/>
              <a:gd name="connsiteY35" fmla="*/ 6437671 h 6857998"/>
              <a:gd name="connsiteX36" fmla="*/ 5004421 w 5878800"/>
              <a:gd name="connsiteY36" fmla="*/ 6419601 h 6857998"/>
              <a:gd name="connsiteX37" fmla="*/ 4972999 w 5878800"/>
              <a:gd name="connsiteY37" fmla="*/ 6419601 h 6857998"/>
              <a:gd name="connsiteX38" fmla="*/ 4972999 w 5878800"/>
              <a:gd name="connsiteY38" fmla="*/ 6539438 h 6857998"/>
              <a:gd name="connsiteX39" fmla="*/ 5004421 w 5878800"/>
              <a:gd name="connsiteY39" fmla="*/ 6539438 h 6857998"/>
              <a:gd name="connsiteX40" fmla="*/ 5004421 w 5878800"/>
              <a:gd name="connsiteY40" fmla="*/ 6474764 h 6857998"/>
              <a:gd name="connsiteX41" fmla="*/ 5041556 w 5878800"/>
              <a:gd name="connsiteY41" fmla="*/ 6440525 h 6857998"/>
              <a:gd name="connsiteX42" fmla="*/ 5071074 w 5878800"/>
              <a:gd name="connsiteY42" fmla="*/ 6468106 h 6857998"/>
              <a:gd name="connsiteX43" fmla="*/ 5071074 w 5878800"/>
              <a:gd name="connsiteY43" fmla="*/ 6539438 h 6857998"/>
              <a:gd name="connsiteX44" fmla="*/ 5102496 w 5878800"/>
              <a:gd name="connsiteY44" fmla="*/ 6539438 h 6857998"/>
              <a:gd name="connsiteX45" fmla="*/ 5102496 w 5878800"/>
              <a:gd name="connsiteY45" fmla="*/ 6458595 h 6857998"/>
              <a:gd name="connsiteX46" fmla="*/ 5052030 w 5878800"/>
              <a:gd name="connsiteY46" fmla="*/ 6416747 h 6857998"/>
              <a:gd name="connsiteX47" fmla="*/ 5495896 w 5878800"/>
              <a:gd name="connsiteY47" fmla="*/ 6414874 h 6857998"/>
              <a:gd name="connsiteX48" fmla="*/ 5423545 w 5878800"/>
              <a:gd name="connsiteY48" fmla="*/ 6480448 h 6857998"/>
              <a:gd name="connsiteX49" fmla="*/ 5497800 w 5878800"/>
              <a:gd name="connsiteY49" fmla="*/ 6544121 h 6857998"/>
              <a:gd name="connsiteX50" fmla="*/ 5566344 w 5878800"/>
              <a:gd name="connsiteY50" fmla="*/ 6504207 h 6857998"/>
              <a:gd name="connsiteX51" fmla="*/ 5532072 w 5878800"/>
              <a:gd name="connsiteY51" fmla="*/ 6504207 h 6857998"/>
              <a:gd name="connsiteX52" fmla="*/ 5496848 w 5878800"/>
              <a:gd name="connsiteY52" fmla="*/ 6521313 h 6857998"/>
              <a:gd name="connsiteX53" fmla="*/ 5455913 w 5878800"/>
              <a:gd name="connsiteY53" fmla="*/ 6487101 h 6857998"/>
              <a:gd name="connsiteX54" fmla="*/ 5569200 w 5878800"/>
              <a:gd name="connsiteY54" fmla="*/ 6487101 h 6857998"/>
              <a:gd name="connsiteX55" fmla="*/ 5569200 w 5878800"/>
              <a:gd name="connsiteY55" fmla="*/ 6483299 h 6857998"/>
              <a:gd name="connsiteX56" fmla="*/ 5495896 w 5878800"/>
              <a:gd name="connsiteY56" fmla="*/ 6414874 h 6857998"/>
              <a:gd name="connsiteX57" fmla="*/ 5187266 w 5878800"/>
              <a:gd name="connsiteY57" fmla="*/ 6414874 h 6857998"/>
              <a:gd name="connsiteX58" fmla="*/ 5113033 w 5878800"/>
              <a:gd name="connsiteY58" fmla="*/ 6479498 h 6857998"/>
              <a:gd name="connsiteX59" fmla="*/ 5187266 w 5878800"/>
              <a:gd name="connsiteY59" fmla="*/ 6544122 h 6857998"/>
              <a:gd name="connsiteX60" fmla="*/ 5261499 w 5878800"/>
              <a:gd name="connsiteY60" fmla="*/ 6479498 h 6857998"/>
              <a:gd name="connsiteX61" fmla="*/ 5187266 w 5878800"/>
              <a:gd name="connsiteY61" fmla="*/ 6414874 h 6857998"/>
              <a:gd name="connsiteX62" fmla="*/ 4892984 w 5878800"/>
              <a:gd name="connsiteY62" fmla="*/ 6414874 h 6857998"/>
              <a:gd name="connsiteX63" fmla="*/ 4833024 w 5878800"/>
              <a:gd name="connsiteY63" fmla="*/ 6453838 h 6857998"/>
              <a:gd name="connsiteX64" fmla="*/ 4889177 w 5878800"/>
              <a:gd name="connsiteY64" fmla="*/ 6490902 h 6857998"/>
              <a:gd name="connsiteX65" fmla="*/ 4928198 w 5878800"/>
              <a:gd name="connsiteY65" fmla="*/ 6507058 h 6857998"/>
              <a:gd name="connsiteX66" fmla="*/ 4895839 w 5878800"/>
              <a:gd name="connsiteY66" fmla="*/ 6523214 h 6857998"/>
              <a:gd name="connsiteX67" fmla="*/ 4862528 w 5878800"/>
              <a:gd name="connsiteY67" fmla="*/ 6502306 h 6857998"/>
              <a:gd name="connsiteX68" fmla="*/ 4829217 w 5878800"/>
              <a:gd name="connsiteY68" fmla="*/ 6502306 h 6857998"/>
              <a:gd name="connsiteX69" fmla="*/ 4895839 w 5878800"/>
              <a:gd name="connsiteY69" fmla="*/ 6544121 h 6857998"/>
              <a:gd name="connsiteX70" fmla="*/ 4962461 w 5878800"/>
              <a:gd name="connsiteY70" fmla="*/ 6503256 h 6857998"/>
              <a:gd name="connsiteX71" fmla="*/ 4896791 w 5878800"/>
              <a:gd name="connsiteY71" fmla="*/ 6466193 h 6857998"/>
              <a:gd name="connsiteX72" fmla="*/ 4864431 w 5878800"/>
              <a:gd name="connsiteY72" fmla="*/ 6450037 h 6857998"/>
              <a:gd name="connsiteX73" fmla="*/ 4891080 w 5878800"/>
              <a:gd name="connsiteY73" fmla="*/ 6436732 h 6857998"/>
              <a:gd name="connsiteX74" fmla="*/ 4925343 w 5878800"/>
              <a:gd name="connsiteY74" fmla="*/ 6456689 h 6857998"/>
              <a:gd name="connsiteX75" fmla="*/ 4957702 w 5878800"/>
              <a:gd name="connsiteY75" fmla="*/ 6456689 h 6857998"/>
              <a:gd name="connsiteX76" fmla="*/ 4892984 w 5878800"/>
              <a:gd name="connsiteY76" fmla="*/ 6414874 h 6857998"/>
              <a:gd name="connsiteX77" fmla="*/ 4645616 w 5878800"/>
              <a:gd name="connsiteY77" fmla="*/ 6400955 h 6857998"/>
              <a:gd name="connsiteX78" fmla="*/ 4702764 w 5878800"/>
              <a:gd name="connsiteY78" fmla="*/ 6400955 h 6857998"/>
              <a:gd name="connsiteX79" fmla="*/ 4730386 w 5878800"/>
              <a:gd name="connsiteY79" fmla="*/ 6420975 h 6857998"/>
              <a:gd name="connsiteX80" fmla="*/ 4708479 w 5878800"/>
              <a:gd name="connsiteY80" fmla="*/ 6440994 h 6857998"/>
              <a:gd name="connsiteX81" fmla="*/ 4645616 w 5878800"/>
              <a:gd name="connsiteY81" fmla="*/ 6440994 h 6857998"/>
              <a:gd name="connsiteX82" fmla="*/ 4645616 w 5878800"/>
              <a:gd name="connsiteY82" fmla="*/ 6400955 h 6857998"/>
              <a:gd name="connsiteX83" fmla="*/ 4612140 w 5878800"/>
              <a:gd name="connsiteY83" fmla="*/ 6377645 h 6857998"/>
              <a:gd name="connsiteX84" fmla="*/ 4612140 w 5878800"/>
              <a:gd name="connsiteY84" fmla="*/ 6539438 h 6857998"/>
              <a:gd name="connsiteX85" fmla="*/ 4717804 w 5878800"/>
              <a:gd name="connsiteY85" fmla="*/ 6539438 h 6857998"/>
              <a:gd name="connsiteX86" fmla="*/ 4773016 w 5878800"/>
              <a:gd name="connsiteY86" fmla="*/ 6491852 h 6857998"/>
              <a:gd name="connsiteX87" fmla="*/ 4743506 w 5878800"/>
              <a:gd name="connsiteY87" fmla="*/ 6451880 h 6857998"/>
              <a:gd name="connsiteX88" fmla="*/ 4765401 w 5878800"/>
              <a:gd name="connsiteY88" fmla="*/ 6418569 h 6857998"/>
              <a:gd name="connsiteX89" fmla="*/ 4718756 w 5878800"/>
              <a:gd name="connsiteY89" fmla="*/ 6377645 h 6857998"/>
              <a:gd name="connsiteX90" fmla="*/ 4612140 w 5878800"/>
              <a:gd name="connsiteY90" fmla="*/ 6377645 h 6857998"/>
              <a:gd name="connsiteX91" fmla="*/ 5380648 w 5878800"/>
              <a:gd name="connsiteY91" fmla="*/ 6374835 h 6857998"/>
              <a:gd name="connsiteX92" fmla="*/ 5380648 w 5878800"/>
              <a:gd name="connsiteY92" fmla="*/ 6436653 h 6857998"/>
              <a:gd name="connsiteX93" fmla="*/ 5379695 w 5878800"/>
              <a:gd name="connsiteY93" fmla="*/ 6436653 h 6857998"/>
              <a:gd name="connsiteX94" fmla="*/ 5333990 w 5878800"/>
              <a:gd name="connsiteY94" fmla="*/ 6416681 h 6857998"/>
              <a:gd name="connsiteX95" fmla="*/ 5268289 w 5878800"/>
              <a:gd name="connsiteY95" fmla="*/ 6480401 h 6857998"/>
              <a:gd name="connsiteX96" fmla="*/ 5333990 w 5878800"/>
              <a:gd name="connsiteY96" fmla="*/ 6544121 h 6857998"/>
              <a:gd name="connsiteX97" fmla="*/ 5379695 w 5878800"/>
              <a:gd name="connsiteY97" fmla="*/ 6523198 h 6857998"/>
              <a:gd name="connsiteX98" fmla="*/ 5380648 w 5878800"/>
              <a:gd name="connsiteY98" fmla="*/ 6523198 h 6857998"/>
              <a:gd name="connsiteX99" fmla="*/ 5380648 w 5878800"/>
              <a:gd name="connsiteY99" fmla="*/ 6539366 h 6857998"/>
              <a:gd name="connsiteX100" fmla="*/ 5412070 w 5878800"/>
              <a:gd name="connsiteY100" fmla="*/ 6539366 h 6857998"/>
              <a:gd name="connsiteX101" fmla="*/ 5412070 w 5878800"/>
              <a:gd name="connsiteY101" fmla="*/ 6374835 h 6857998"/>
              <a:gd name="connsiteX102" fmla="*/ 5380648 w 5878800"/>
              <a:gd name="connsiteY102" fmla="*/ 6374835 h 6857998"/>
              <a:gd name="connsiteX103" fmla="*/ 4787301 w 5878800"/>
              <a:gd name="connsiteY103" fmla="*/ 6374835 h 6857998"/>
              <a:gd name="connsiteX104" fmla="*/ 4787301 w 5878800"/>
              <a:gd name="connsiteY104" fmla="*/ 6400591 h 6857998"/>
              <a:gd name="connsiteX105" fmla="*/ 4818680 w 5878800"/>
              <a:gd name="connsiteY105" fmla="*/ 6400591 h 6857998"/>
              <a:gd name="connsiteX106" fmla="*/ 4818680 w 5878800"/>
              <a:gd name="connsiteY106" fmla="*/ 6374835 h 6857998"/>
              <a:gd name="connsiteX107" fmla="*/ 4877223 w 5878800"/>
              <a:gd name="connsiteY107" fmla="*/ 6238798 h 6857998"/>
              <a:gd name="connsiteX108" fmla="*/ 4818680 w 5878800"/>
              <a:gd name="connsiteY108" fmla="*/ 6297802 h 6857998"/>
              <a:gd name="connsiteX109" fmla="*/ 4877223 w 5878800"/>
              <a:gd name="connsiteY109" fmla="*/ 6356806 h 6857998"/>
              <a:gd name="connsiteX110" fmla="*/ 4935766 w 5878800"/>
              <a:gd name="connsiteY110" fmla="*/ 6297802 h 6857998"/>
              <a:gd name="connsiteX111" fmla="*/ 4877223 w 5878800"/>
              <a:gd name="connsiteY111" fmla="*/ 6238798 h 6857998"/>
              <a:gd name="connsiteX112" fmla="*/ 0 w 5878800"/>
              <a:gd name="connsiteY112" fmla="*/ 0 h 6857998"/>
              <a:gd name="connsiteX113" fmla="*/ 5878800 w 5878800"/>
              <a:gd name="connsiteY113" fmla="*/ 0 h 6857998"/>
              <a:gd name="connsiteX114" fmla="*/ 5878800 w 5878800"/>
              <a:gd name="connsiteY114" fmla="*/ 6857998 h 6857998"/>
              <a:gd name="connsiteX115" fmla="*/ 0 w 5878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878800" h="6857998">
                <a:moveTo>
                  <a:pt x="4709204" y="6596335"/>
                </a:moveTo>
                <a:cubicBezTo>
                  <a:pt x="4689740" y="6596335"/>
                  <a:pt x="4673961" y="6612112"/>
                  <a:pt x="4673961" y="6631574"/>
                </a:cubicBezTo>
                <a:cubicBezTo>
                  <a:pt x="4673961" y="6651036"/>
                  <a:pt x="4689740" y="6666813"/>
                  <a:pt x="4709204" y="6666813"/>
                </a:cubicBezTo>
                <a:cubicBezTo>
                  <a:pt x="4728668" y="6666813"/>
                  <a:pt x="4744447" y="6651036"/>
                  <a:pt x="4744447" y="6631574"/>
                </a:cubicBezTo>
                <a:cubicBezTo>
                  <a:pt x="4744447" y="6612112"/>
                  <a:pt x="4728668" y="6596335"/>
                  <a:pt x="4709204" y="6596335"/>
                </a:cubicBezTo>
                <a:close/>
                <a:moveTo>
                  <a:pt x="4534395" y="6528902"/>
                </a:moveTo>
                <a:cubicBezTo>
                  <a:pt x="4509434" y="6528902"/>
                  <a:pt x="4489200" y="6549134"/>
                  <a:pt x="4489200" y="6574092"/>
                </a:cubicBezTo>
                <a:cubicBezTo>
                  <a:pt x="4489200" y="6599050"/>
                  <a:pt x="4509434" y="6619282"/>
                  <a:pt x="4534395" y="6619282"/>
                </a:cubicBezTo>
                <a:cubicBezTo>
                  <a:pt x="4559356" y="6619282"/>
                  <a:pt x="4579590" y="6599050"/>
                  <a:pt x="4579590" y="6574092"/>
                </a:cubicBezTo>
                <a:cubicBezTo>
                  <a:pt x="4579590" y="6549134"/>
                  <a:pt x="4559356" y="6528902"/>
                  <a:pt x="4534395" y="6528902"/>
                </a:cubicBezTo>
                <a:close/>
                <a:moveTo>
                  <a:pt x="4645616" y="6466047"/>
                </a:moveTo>
                <a:cubicBezTo>
                  <a:pt x="4645616" y="6466047"/>
                  <a:pt x="4645616" y="6466047"/>
                  <a:pt x="4711257" y="6466047"/>
                </a:cubicBezTo>
                <a:cubicBezTo>
                  <a:pt x="4726478" y="6466047"/>
                  <a:pt x="4736943" y="6473693"/>
                  <a:pt x="4736943" y="6488984"/>
                </a:cubicBezTo>
                <a:cubicBezTo>
                  <a:pt x="4736943" y="6509053"/>
                  <a:pt x="4721722" y="6512876"/>
                  <a:pt x="4706501" y="6512876"/>
                </a:cubicBezTo>
                <a:cubicBezTo>
                  <a:pt x="4706501" y="6512876"/>
                  <a:pt x="4706501" y="6512876"/>
                  <a:pt x="4645616" y="6512876"/>
                </a:cubicBezTo>
                <a:cubicBezTo>
                  <a:pt x="4645616" y="6512876"/>
                  <a:pt x="4645616" y="6512876"/>
                  <a:pt x="4645616" y="6466047"/>
                </a:cubicBezTo>
                <a:close/>
                <a:moveTo>
                  <a:pt x="5340287" y="6438184"/>
                </a:moveTo>
                <a:cubicBezTo>
                  <a:pt x="5362597" y="6438184"/>
                  <a:pt x="5380682" y="6456162"/>
                  <a:pt x="5380682" y="6478340"/>
                </a:cubicBezTo>
                <a:cubicBezTo>
                  <a:pt x="5380682" y="6500518"/>
                  <a:pt x="5362597" y="6518496"/>
                  <a:pt x="5340287" y="6518496"/>
                </a:cubicBezTo>
                <a:cubicBezTo>
                  <a:pt x="5317977" y="6518496"/>
                  <a:pt x="5299892" y="6500518"/>
                  <a:pt x="5299892" y="6478340"/>
                </a:cubicBezTo>
                <a:cubicBezTo>
                  <a:pt x="5299892" y="6456162"/>
                  <a:pt x="5317977" y="6438184"/>
                  <a:pt x="5340287" y="6438184"/>
                </a:cubicBezTo>
                <a:close/>
                <a:moveTo>
                  <a:pt x="5186553" y="6437247"/>
                </a:moveTo>
                <a:cubicBezTo>
                  <a:pt x="5209703" y="6437247"/>
                  <a:pt x="5228470" y="6455435"/>
                  <a:pt x="5228470" y="6477871"/>
                </a:cubicBezTo>
                <a:cubicBezTo>
                  <a:pt x="5228470" y="6500307"/>
                  <a:pt x="5209703" y="6518495"/>
                  <a:pt x="5186553" y="6518495"/>
                </a:cubicBezTo>
                <a:cubicBezTo>
                  <a:pt x="5163403" y="6518495"/>
                  <a:pt x="5144636" y="6500307"/>
                  <a:pt x="5144636" y="6477871"/>
                </a:cubicBezTo>
                <a:cubicBezTo>
                  <a:pt x="5144636" y="6455435"/>
                  <a:pt x="5163403" y="6437247"/>
                  <a:pt x="5186553" y="6437247"/>
                </a:cubicBezTo>
                <a:close/>
                <a:moveTo>
                  <a:pt x="5494949" y="6434438"/>
                </a:moveTo>
                <a:cubicBezTo>
                  <a:pt x="5510200" y="6434438"/>
                  <a:pt x="5532124" y="6441143"/>
                  <a:pt x="5535937" y="6466047"/>
                </a:cubicBezTo>
                <a:cubicBezTo>
                  <a:pt x="5535937" y="6466047"/>
                  <a:pt x="5535937" y="6466047"/>
                  <a:pt x="5454914" y="6466047"/>
                </a:cubicBezTo>
                <a:cubicBezTo>
                  <a:pt x="5459680" y="6441143"/>
                  <a:pt x="5480651" y="6434438"/>
                  <a:pt x="5494949" y="6434438"/>
                </a:cubicBezTo>
                <a:close/>
                <a:moveTo>
                  <a:pt x="4787301" y="6419557"/>
                </a:moveTo>
                <a:lnTo>
                  <a:pt x="4787301" y="6539438"/>
                </a:lnTo>
                <a:lnTo>
                  <a:pt x="4818680" y="6539438"/>
                </a:lnTo>
                <a:lnTo>
                  <a:pt x="4818680" y="6419557"/>
                </a:lnTo>
                <a:close/>
                <a:moveTo>
                  <a:pt x="5052030" y="6416747"/>
                </a:moveTo>
                <a:cubicBezTo>
                  <a:pt x="5030130" y="6416747"/>
                  <a:pt x="5014895" y="6425307"/>
                  <a:pt x="5004421" y="6437671"/>
                </a:cubicBezTo>
                <a:cubicBezTo>
                  <a:pt x="5004421" y="6437671"/>
                  <a:pt x="5004421" y="6437671"/>
                  <a:pt x="5004421" y="6419601"/>
                </a:cubicBezTo>
                <a:cubicBezTo>
                  <a:pt x="5004421" y="6419601"/>
                  <a:pt x="5004421" y="6419601"/>
                  <a:pt x="4972999" y="6419601"/>
                </a:cubicBezTo>
                <a:cubicBezTo>
                  <a:pt x="4972999" y="6419601"/>
                  <a:pt x="4972999" y="6419601"/>
                  <a:pt x="4972999" y="6539438"/>
                </a:cubicBezTo>
                <a:cubicBezTo>
                  <a:pt x="4972999" y="6539438"/>
                  <a:pt x="4972999" y="6539438"/>
                  <a:pt x="5004421" y="6539438"/>
                </a:cubicBezTo>
                <a:cubicBezTo>
                  <a:pt x="5004421" y="6539438"/>
                  <a:pt x="5004421" y="6539438"/>
                  <a:pt x="5004421" y="6474764"/>
                </a:cubicBezTo>
                <a:cubicBezTo>
                  <a:pt x="5004421" y="6449084"/>
                  <a:pt x="5025369" y="6440525"/>
                  <a:pt x="5041556" y="6440525"/>
                </a:cubicBezTo>
                <a:cubicBezTo>
                  <a:pt x="5067265" y="6440525"/>
                  <a:pt x="5071074" y="6454791"/>
                  <a:pt x="5071074" y="6468106"/>
                </a:cubicBezTo>
                <a:cubicBezTo>
                  <a:pt x="5071074" y="6468106"/>
                  <a:pt x="5071074" y="6468106"/>
                  <a:pt x="5071074" y="6539438"/>
                </a:cubicBezTo>
                <a:cubicBezTo>
                  <a:pt x="5071074" y="6539438"/>
                  <a:pt x="5071074" y="6539438"/>
                  <a:pt x="5102496" y="6539438"/>
                </a:cubicBezTo>
                <a:cubicBezTo>
                  <a:pt x="5102496" y="6539438"/>
                  <a:pt x="5102496" y="6539438"/>
                  <a:pt x="5102496" y="6458595"/>
                </a:cubicBezTo>
                <a:cubicBezTo>
                  <a:pt x="5102496" y="6426258"/>
                  <a:pt x="5077739" y="6416747"/>
                  <a:pt x="5052030" y="6416747"/>
                </a:cubicBezTo>
                <a:close/>
                <a:moveTo>
                  <a:pt x="5495896" y="6414874"/>
                </a:moveTo>
                <a:cubicBezTo>
                  <a:pt x="5453057" y="6414874"/>
                  <a:pt x="5423545" y="6440534"/>
                  <a:pt x="5423545" y="6480448"/>
                </a:cubicBezTo>
                <a:cubicBezTo>
                  <a:pt x="5423545" y="6512760"/>
                  <a:pt x="5443537" y="6544121"/>
                  <a:pt x="5497800" y="6544121"/>
                </a:cubicBezTo>
                <a:cubicBezTo>
                  <a:pt x="5543496" y="6544121"/>
                  <a:pt x="5559680" y="6517512"/>
                  <a:pt x="5566344" y="6504207"/>
                </a:cubicBezTo>
                <a:cubicBezTo>
                  <a:pt x="5566344" y="6504207"/>
                  <a:pt x="5566344" y="6504207"/>
                  <a:pt x="5532072" y="6504207"/>
                </a:cubicBezTo>
                <a:cubicBezTo>
                  <a:pt x="5526360" y="6514661"/>
                  <a:pt x="5516840" y="6521313"/>
                  <a:pt x="5496848" y="6521313"/>
                </a:cubicBezTo>
                <a:cubicBezTo>
                  <a:pt x="5465433" y="6521313"/>
                  <a:pt x="5456865" y="6501356"/>
                  <a:pt x="5455913" y="6487101"/>
                </a:cubicBezTo>
                <a:cubicBezTo>
                  <a:pt x="5455913" y="6487101"/>
                  <a:pt x="5455913" y="6487101"/>
                  <a:pt x="5569200" y="6487101"/>
                </a:cubicBezTo>
                <a:cubicBezTo>
                  <a:pt x="5569200" y="6487101"/>
                  <a:pt x="5569200" y="6487101"/>
                  <a:pt x="5569200" y="6483299"/>
                </a:cubicBezTo>
                <a:cubicBezTo>
                  <a:pt x="5569200" y="6448136"/>
                  <a:pt x="5549208" y="6414874"/>
                  <a:pt x="5495896" y="6414874"/>
                </a:cubicBezTo>
                <a:close/>
                <a:moveTo>
                  <a:pt x="5187266" y="6414874"/>
                </a:moveTo>
                <a:cubicBezTo>
                  <a:pt x="5146268" y="6414874"/>
                  <a:pt x="5113033" y="6443807"/>
                  <a:pt x="5113033" y="6479498"/>
                </a:cubicBezTo>
                <a:cubicBezTo>
                  <a:pt x="5113033" y="6515189"/>
                  <a:pt x="5146268" y="6544122"/>
                  <a:pt x="5187266" y="6544122"/>
                </a:cubicBezTo>
                <a:cubicBezTo>
                  <a:pt x="5228264" y="6544122"/>
                  <a:pt x="5261499" y="6515189"/>
                  <a:pt x="5261499" y="6479498"/>
                </a:cubicBezTo>
                <a:cubicBezTo>
                  <a:pt x="5261499" y="6443807"/>
                  <a:pt x="5228264" y="6414874"/>
                  <a:pt x="5187266" y="6414874"/>
                </a:cubicBezTo>
                <a:close/>
                <a:moveTo>
                  <a:pt x="4892984" y="6414874"/>
                </a:moveTo>
                <a:cubicBezTo>
                  <a:pt x="4872997" y="6414874"/>
                  <a:pt x="4833024" y="6419626"/>
                  <a:pt x="4833024" y="6453838"/>
                </a:cubicBezTo>
                <a:cubicBezTo>
                  <a:pt x="4833024" y="6481398"/>
                  <a:pt x="4852059" y="6485200"/>
                  <a:pt x="4889177" y="6490902"/>
                </a:cubicBezTo>
                <a:cubicBezTo>
                  <a:pt x="4923440" y="6494703"/>
                  <a:pt x="4928198" y="6498505"/>
                  <a:pt x="4928198" y="6507058"/>
                </a:cubicBezTo>
                <a:cubicBezTo>
                  <a:pt x="4928198" y="6518462"/>
                  <a:pt x="4911067" y="6523214"/>
                  <a:pt x="4895839" y="6523214"/>
                </a:cubicBezTo>
                <a:cubicBezTo>
                  <a:pt x="4884418" y="6523214"/>
                  <a:pt x="4863480" y="6520363"/>
                  <a:pt x="4862528" y="6502306"/>
                </a:cubicBezTo>
                <a:cubicBezTo>
                  <a:pt x="4862528" y="6502306"/>
                  <a:pt x="4862528" y="6502306"/>
                  <a:pt x="4829217" y="6502306"/>
                </a:cubicBezTo>
                <a:cubicBezTo>
                  <a:pt x="4830169" y="6538419"/>
                  <a:pt x="4870142" y="6544121"/>
                  <a:pt x="4895839" y="6544121"/>
                </a:cubicBezTo>
                <a:cubicBezTo>
                  <a:pt x="4932957" y="6544121"/>
                  <a:pt x="4962461" y="6533667"/>
                  <a:pt x="4962461" y="6503256"/>
                </a:cubicBezTo>
                <a:cubicBezTo>
                  <a:pt x="4962461" y="6475696"/>
                  <a:pt x="4936764" y="6471895"/>
                  <a:pt x="4896791" y="6466193"/>
                </a:cubicBezTo>
                <a:cubicBezTo>
                  <a:pt x="4867287" y="6461441"/>
                  <a:pt x="4864431" y="6459540"/>
                  <a:pt x="4864431" y="6450037"/>
                </a:cubicBezTo>
                <a:cubicBezTo>
                  <a:pt x="4864431" y="6444335"/>
                  <a:pt x="4873949" y="6436732"/>
                  <a:pt x="4891080" y="6436732"/>
                </a:cubicBezTo>
                <a:cubicBezTo>
                  <a:pt x="4901549" y="6436732"/>
                  <a:pt x="4922488" y="6438633"/>
                  <a:pt x="4925343" y="6456689"/>
                </a:cubicBezTo>
                <a:cubicBezTo>
                  <a:pt x="4925343" y="6456689"/>
                  <a:pt x="4925343" y="6456689"/>
                  <a:pt x="4957702" y="6456689"/>
                </a:cubicBezTo>
                <a:cubicBezTo>
                  <a:pt x="4955799" y="6417725"/>
                  <a:pt x="4911067" y="6414874"/>
                  <a:pt x="4892984" y="6414874"/>
                </a:cubicBezTo>
                <a:close/>
                <a:moveTo>
                  <a:pt x="4645616" y="6400955"/>
                </a:moveTo>
                <a:cubicBezTo>
                  <a:pt x="4645616" y="6400955"/>
                  <a:pt x="4645616" y="6400955"/>
                  <a:pt x="4702764" y="6400955"/>
                </a:cubicBezTo>
                <a:cubicBezTo>
                  <a:pt x="4722766" y="6400955"/>
                  <a:pt x="4730386" y="6407628"/>
                  <a:pt x="4730386" y="6420975"/>
                </a:cubicBezTo>
                <a:cubicBezTo>
                  <a:pt x="4730386" y="6439088"/>
                  <a:pt x="4718004" y="6440994"/>
                  <a:pt x="4708479" y="6440994"/>
                </a:cubicBezTo>
                <a:cubicBezTo>
                  <a:pt x="4708479" y="6440994"/>
                  <a:pt x="4708479" y="6440994"/>
                  <a:pt x="4645616" y="6440994"/>
                </a:cubicBezTo>
                <a:cubicBezTo>
                  <a:pt x="4645616" y="6440994"/>
                  <a:pt x="4645616" y="6440994"/>
                  <a:pt x="4645616" y="6400955"/>
                </a:cubicBezTo>
                <a:close/>
                <a:moveTo>
                  <a:pt x="4612140" y="6377645"/>
                </a:moveTo>
                <a:cubicBezTo>
                  <a:pt x="4612140" y="6377645"/>
                  <a:pt x="4612140" y="6377645"/>
                  <a:pt x="4612140" y="6539438"/>
                </a:cubicBezTo>
                <a:cubicBezTo>
                  <a:pt x="4612140" y="6539438"/>
                  <a:pt x="4612140" y="6539438"/>
                  <a:pt x="4717804" y="6539438"/>
                </a:cubicBezTo>
                <a:cubicBezTo>
                  <a:pt x="4761593" y="6539438"/>
                  <a:pt x="4773016" y="6509935"/>
                  <a:pt x="4773016" y="6491852"/>
                </a:cubicBezTo>
                <a:cubicBezTo>
                  <a:pt x="4773016" y="6465204"/>
                  <a:pt x="4755881" y="6455687"/>
                  <a:pt x="4743506" y="6451880"/>
                </a:cubicBezTo>
                <a:cubicBezTo>
                  <a:pt x="4752074" y="6448073"/>
                  <a:pt x="4765401" y="6441411"/>
                  <a:pt x="4765401" y="6418569"/>
                </a:cubicBezTo>
                <a:cubicBezTo>
                  <a:pt x="4765401" y="6397631"/>
                  <a:pt x="4755881" y="6377645"/>
                  <a:pt x="4718756" y="6377645"/>
                </a:cubicBezTo>
                <a:cubicBezTo>
                  <a:pt x="4718756" y="6377645"/>
                  <a:pt x="4718756" y="6377645"/>
                  <a:pt x="4612140" y="6377645"/>
                </a:cubicBezTo>
                <a:close/>
                <a:moveTo>
                  <a:pt x="5380648" y="6374835"/>
                </a:moveTo>
                <a:cubicBezTo>
                  <a:pt x="5380648" y="6374835"/>
                  <a:pt x="5380648" y="6374835"/>
                  <a:pt x="5380648" y="6436653"/>
                </a:cubicBezTo>
                <a:cubicBezTo>
                  <a:pt x="5380648" y="6436653"/>
                  <a:pt x="5380648" y="6436653"/>
                  <a:pt x="5379695" y="6436653"/>
                </a:cubicBezTo>
                <a:cubicBezTo>
                  <a:pt x="5371126" y="6422387"/>
                  <a:pt x="5353034" y="6416681"/>
                  <a:pt x="5333990" y="6416681"/>
                </a:cubicBezTo>
                <a:cubicBezTo>
                  <a:pt x="5288285" y="6416681"/>
                  <a:pt x="5268289" y="6449968"/>
                  <a:pt x="5268289" y="6480401"/>
                </a:cubicBezTo>
                <a:cubicBezTo>
                  <a:pt x="5268289" y="6510835"/>
                  <a:pt x="5288285" y="6544121"/>
                  <a:pt x="5333990" y="6544121"/>
                </a:cubicBezTo>
                <a:cubicBezTo>
                  <a:pt x="5358747" y="6544121"/>
                  <a:pt x="5377791" y="6529856"/>
                  <a:pt x="5379695" y="6523198"/>
                </a:cubicBezTo>
                <a:cubicBezTo>
                  <a:pt x="5379695" y="6523198"/>
                  <a:pt x="5379695" y="6523198"/>
                  <a:pt x="5380648" y="6523198"/>
                </a:cubicBezTo>
                <a:cubicBezTo>
                  <a:pt x="5380648" y="6523198"/>
                  <a:pt x="5380648" y="6523198"/>
                  <a:pt x="5380648" y="6539366"/>
                </a:cubicBezTo>
                <a:cubicBezTo>
                  <a:pt x="5380648" y="6539366"/>
                  <a:pt x="5380648" y="6539366"/>
                  <a:pt x="5412070" y="6539366"/>
                </a:cubicBezTo>
                <a:cubicBezTo>
                  <a:pt x="5412070" y="6539366"/>
                  <a:pt x="5412070" y="6539366"/>
                  <a:pt x="5412070" y="6374835"/>
                </a:cubicBezTo>
                <a:cubicBezTo>
                  <a:pt x="5412070" y="6374835"/>
                  <a:pt x="5412070" y="6374835"/>
                  <a:pt x="5380648" y="6374835"/>
                </a:cubicBezTo>
                <a:close/>
                <a:moveTo>
                  <a:pt x="4787301" y="6374835"/>
                </a:moveTo>
                <a:lnTo>
                  <a:pt x="4787301" y="6400591"/>
                </a:lnTo>
                <a:lnTo>
                  <a:pt x="4818680" y="6400591"/>
                </a:lnTo>
                <a:lnTo>
                  <a:pt x="4818680" y="6374835"/>
                </a:lnTo>
                <a:close/>
                <a:moveTo>
                  <a:pt x="4877223" y="6238798"/>
                </a:moveTo>
                <a:cubicBezTo>
                  <a:pt x="4844891" y="6238798"/>
                  <a:pt x="4818680" y="6265215"/>
                  <a:pt x="4818680" y="6297802"/>
                </a:cubicBezTo>
                <a:cubicBezTo>
                  <a:pt x="4818680" y="6330389"/>
                  <a:pt x="4844891" y="6356806"/>
                  <a:pt x="4877223" y="6356806"/>
                </a:cubicBezTo>
                <a:cubicBezTo>
                  <a:pt x="4909555" y="6356806"/>
                  <a:pt x="4935766" y="6330389"/>
                  <a:pt x="4935766" y="6297802"/>
                </a:cubicBezTo>
                <a:cubicBezTo>
                  <a:pt x="4935766" y="6265215"/>
                  <a:pt x="4909555" y="6238798"/>
                  <a:pt x="4877223" y="6238798"/>
                </a:cubicBezTo>
                <a:close/>
                <a:moveTo>
                  <a:pt x="0" y="0"/>
                </a:moveTo>
                <a:lnTo>
                  <a:pt x="5878800" y="0"/>
                </a:lnTo>
                <a:lnTo>
                  <a:pt x="5878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EA58E-CDEB-4A5E-91B9-0EA9E0E4FC2C}" type="datetime1">
              <a:rPr lang="sv-SE" smtClean="0"/>
              <a:t>2021-03-29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Bisnode 2020</a:t>
            </a:r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599ABC8-9AAC-8741-A8BD-36A768D4EB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F1921FF-448C-A24F-80F8-DD51509EC0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53293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359E9230-845C-E34E-98FB-2473224F92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53293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570348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0727B85C-C0EB-1248-BF81-1C6606DD9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800" y="1415262"/>
            <a:ext cx="110880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720000" indent="-180000"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4FEF-ADF8-4B58-90F4-40C60420BEA6}" type="datetime1">
              <a:rPr lang="sv-SE" smtClean="0"/>
              <a:t>2021-03-29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Bisnode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D1B0836-4995-1A46-8244-31DED8BA8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404664"/>
            <a:ext cx="11088000" cy="387798"/>
          </a:xfrm>
        </p:spPr>
        <p:txBody>
          <a:bodyPr anchor="b"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A1439092-095A-1D4E-B899-D6CAC085B4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792462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95550099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0CE8-0DD3-443D-8A71-90BD7E9B61DC}" type="datetime1">
              <a:rPr lang="sv-SE" smtClean="0"/>
              <a:t>2021-03-29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Bisnode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AA061C-844A-A54C-996A-E796770AF4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110880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158A61-B29A-D540-8528-3B94A997D0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5D0BD105-23CD-9840-A9D9-EBF285B826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72A38E9B-069A-4A42-92B5-9B84F100B2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377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770F26B8-D4F9-A041-A9D2-ADE697DCF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E69F-67EF-4FF2-9924-87A55A4E6D85}" type="datetime1">
              <a:rPr lang="sv-SE" smtClean="0"/>
              <a:t>2021-03-29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Bisnode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FEDF42-B149-B343-968C-1E0F837666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F2BA03-81D5-DD4E-8059-4FFC78FDC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1C8D6FB9-9A06-684C-9337-D6DF28F84A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A0D5040-C4B4-48BD-8435-173866E81CD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095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94600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7C7D5-03BD-4604-B0B2-8BBA404DB800}" type="datetime1">
              <a:rPr lang="sv-SE" smtClean="0"/>
              <a:t>2021-03-29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Bisnode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55A86B-4AAC-B74D-BBB6-6D12120E76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5329300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682459E-AA1C-854B-BB58-450490C70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0FA91FA0-0C98-1247-92F8-C031F06E9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085F9C-EBA9-6641-B392-2135145A427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11900" y="1700213"/>
            <a:ext cx="5329238" cy="4105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06A0E73B-5B31-254E-A9D0-FA86781C5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3664723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A287FEF9-54AF-1F46-8CA1-C0887A44B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0800" y="1702800"/>
            <a:ext cx="5328000" cy="358048"/>
          </a:xfrm>
        </p:spPr>
        <p:txBody>
          <a:bodyPr wrap="square" tIns="0" anchor="t">
            <a:noAutofit/>
          </a:bodyPr>
          <a:lstStyle>
            <a:lvl1pPr marL="0" indent="0">
              <a:spcBef>
                <a:spcPts val="200"/>
              </a:spcBef>
              <a:buNone/>
              <a:defRPr sz="1800" b="1" i="0" cap="none" spc="0" baseline="0">
                <a:solidFill>
                  <a:schemeClr val="accent1"/>
                </a:solidFill>
                <a:latin typeface="Bisnode Sans Bold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0800" y="1702800"/>
            <a:ext cx="5328000" cy="310854"/>
          </a:xfrm>
        </p:spPr>
        <p:txBody>
          <a:bodyPr wrap="square" tIns="0" anchor="t">
            <a:spAutoFit/>
          </a:bodyPr>
          <a:lstStyle>
            <a:lvl1pPr marL="0" indent="0">
              <a:spcBef>
                <a:spcPts val="200"/>
              </a:spcBef>
              <a:buNone/>
              <a:defRPr sz="1800" b="1" i="0" cap="none" spc="0" baseline="0">
                <a:solidFill>
                  <a:schemeClr val="accent1"/>
                </a:solidFill>
                <a:latin typeface="Bisnode Sans Bold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0DAE5-E8CD-4761-9377-75A0AC051C34}" type="datetime1">
              <a:rPr lang="sv-SE" smtClean="0"/>
              <a:t>2021-03-29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Bisnode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5FA97B1-2475-A649-AA51-D5EE35D7DFA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00" y="2060848"/>
            <a:ext cx="5329300" cy="37459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34960AC-6A89-4F43-8633-489D651C8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DE72BF8-23A4-5849-A42D-9566DF97C0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3271281-BF12-4EEF-8DBD-D329F81CE92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10800" y="2060848"/>
            <a:ext cx="5329300" cy="3745952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00363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658F2-9369-4D85-A04F-EF8C8ECD3530}" type="datetime1">
              <a:rPr lang="sv-SE" smtClean="0"/>
              <a:t>2021-03-29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Bisnode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2AE821-AB5B-9342-B709-B7CCD311685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00" y="1702800"/>
            <a:ext cx="5328000" cy="358048"/>
          </a:xfrm>
        </p:spPr>
        <p:txBody>
          <a:bodyPr wrap="square" tIns="0" anchor="t">
            <a:noAutofit/>
          </a:bodyPr>
          <a:lstStyle>
            <a:lvl1pPr marL="0" indent="0">
              <a:spcBef>
                <a:spcPts val="200"/>
              </a:spcBef>
              <a:buNone/>
              <a:defRPr sz="1800" b="1" i="0" cap="none" spc="0" baseline="0">
                <a:solidFill>
                  <a:schemeClr val="accent1"/>
                </a:solidFill>
                <a:latin typeface="Bisnode Sans Bold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56202CE-222C-CE4E-B968-F5CD3B69741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0800" y="1702800"/>
            <a:ext cx="5328000" cy="310854"/>
          </a:xfrm>
        </p:spPr>
        <p:txBody>
          <a:bodyPr wrap="square" tIns="0" anchor="t">
            <a:spAutoFit/>
          </a:bodyPr>
          <a:lstStyle>
            <a:lvl1pPr marL="0" indent="0">
              <a:spcBef>
                <a:spcPts val="200"/>
              </a:spcBef>
              <a:buNone/>
              <a:defRPr sz="1800" b="1" i="0" cap="none" spc="0" baseline="0">
                <a:solidFill>
                  <a:schemeClr val="accent1"/>
                </a:solidFill>
                <a:latin typeface="Bisnode Sans Bold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noProof="0" dirty="0"/>
              <a:t>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6E3857B-2C6B-C245-89AF-A188F54F2C5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00" y="2060848"/>
            <a:ext cx="5329300" cy="37459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720000" indent="-180000"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9A6FBF7-40F3-A54D-89BB-9B3C92673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BDCC5BE7-7ED6-2D4B-BDCC-84F912E3B7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CB74CAAC-7802-4D40-BFD0-33EBD03E784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11900" y="2059200"/>
            <a:ext cx="5329238" cy="37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6A9E4C6F-1365-3441-86C5-7967970B0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5695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7EFF242B-00EA-A34D-934E-FB27CF3B6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8353-739F-42CB-8AF0-30374A8A0B4A}" type="datetime1">
              <a:rPr lang="sv-SE" smtClean="0"/>
              <a:t>2021-03-29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Bisnode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201703-9B22-DC44-95FC-22D71ED94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799" y="1340768"/>
            <a:ext cx="3419999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720000" indent="-180000"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50D548-DBDC-F040-97F9-1920EF087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332656"/>
            <a:ext cx="11088000" cy="387798"/>
          </a:xfrm>
        </p:spPr>
        <p:txBody>
          <a:bodyPr anchor="b"/>
          <a:lstStyle>
            <a:lvl1pPr>
              <a:defRPr sz="2800"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83289609-E0E3-8143-A14B-28729FE4C3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720454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1EAD1865-06AC-BD43-A17C-53745F093B9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86000" y="1341357"/>
            <a:ext cx="3420000" cy="41034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3A010340-D446-4948-BCEB-523A53B89E3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18800" y="1341357"/>
            <a:ext cx="3420000" cy="41034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05327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, Light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hite rectangle">
            <a:extLst>
              <a:ext uri="{FF2B5EF4-FFF2-40B4-BE49-F238E27FC236}">
                <a16:creationId xmlns:a16="http://schemas.microsoft.com/office/drawing/2014/main" id="{DA553BDF-63B6-D74C-9C99-14CFE82F0EB4}"/>
              </a:ext>
            </a:extLst>
          </p:cNvPr>
          <p:cNvSpPr/>
          <p:nvPr userDrawn="1"/>
        </p:nvSpPr>
        <p:spPr bwMode="gray">
          <a:xfrm>
            <a:off x="0" y="2"/>
            <a:ext cx="12193200" cy="61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r>
              <a:rPr lang="en-US" sz="18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endParaRPr lang="en-US" sz="1800" noProof="0" dirty="0">
              <a:solidFill>
                <a:schemeClr val="bg2">
                  <a:lumMod val="50000"/>
                </a:schemeClr>
              </a:solidFill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endParaRPr lang="en-US" sz="1800" noProof="0" dirty="0">
              <a:solidFill>
                <a:schemeClr val="bg2">
                  <a:lumMod val="50000"/>
                </a:schemeClr>
              </a:solidFill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endParaRPr lang="en-US" sz="1800" noProof="0" dirty="0">
              <a:solidFill>
                <a:schemeClr val="bg2">
                  <a:lumMod val="50000"/>
                </a:schemeClr>
              </a:solidFill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r>
              <a:rPr lang="en-US" sz="18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Click icon to add full background picture or drag &amp; drop</a:t>
            </a: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endParaRPr lang="en-US" sz="1800" noProof="0" dirty="0">
              <a:solidFill>
                <a:schemeClr val="bg2">
                  <a:lumMod val="50000"/>
                </a:schemeClr>
              </a:solidFill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br>
              <a:rPr lang="en-US" sz="18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</a:br>
            <a:br>
              <a:rPr lang="en-US" sz="18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</a:br>
            <a:endParaRPr lang="en-US" sz="1800" noProof="0" dirty="0">
              <a:solidFill>
                <a:schemeClr val="bg2">
                  <a:lumMod val="50000"/>
                </a:schemeClr>
              </a:solidFill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endParaRPr lang="en-US" sz="1800" noProof="0" dirty="0">
              <a:solidFill>
                <a:schemeClr val="bg2">
                  <a:lumMod val="50000"/>
                </a:schemeClr>
              </a:solidFill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endParaRPr lang="en-US" sz="1800" noProof="0" dirty="0">
              <a:solidFill>
                <a:schemeClr val="bg2">
                  <a:lumMod val="50000"/>
                </a:schemeClr>
              </a:solidFill>
              <a:latin typeface="+mn-lt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r>
              <a:rPr lang="en-US" sz="18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Use this layout for light photos. Logo will appear in black.</a:t>
            </a: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r>
              <a:rPr lang="en-US" sz="18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1. If the logo disappears – Right click outside the slide area and choose “Reset slide”</a:t>
            </a:r>
          </a:p>
          <a:p>
            <a:pPr marL="241294" lvl="0" indent="-241294" algn="ctr">
              <a:lnSpc>
                <a:spcPct val="150000"/>
              </a:lnSpc>
              <a:spcBef>
                <a:spcPts val="0"/>
              </a:spcBef>
            </a:pPr>
            <a:r>
              <a:rPr lang="en-US" sz="18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rPr>
              <a:t>2. If text boxes disappears – Right click the picture and choose “Send to Back”</a:t>
            </a:r>
          </a:p>
        </p:txBody>
      </p:sp>
      <p:sp>
        <p:nvSpPr>
          <p:cNvPr id="11" name="Frihandsfigur: Form 341">
            <a:extLst>
              <a:ext uri="{FF2B5EF4-FFF2-40B4-BE49-F238E27FC236}">
                <a16:creationId xmlns:a16="http://schemas.microsoft.com/office/drawing/2014/main" id="{274CD568-2ACC-4AEA-B169-CDE5B386AA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1997" cy="6857999"/>
          </a:xfrm>
          <a:custGeom>
            <a:avLst/>
            <a:gdLst>
              <a:gd name="connsiteX0" fmla="*/ 11020001 w 12191997"/>
              <a:gd name="connsiteY0" fmla="*/ 6596336 h 6857999"/>
              <a:gd name="connsiteX1" fmla="*/ 10984758 w 12191997"/>
              <a:gd name="connsiteY1" fmla="*/ 6631575 h 6857999"/>
              <a:gd name="connsiteX2" fmla="*/ 11020001 w 12191997"/>
              <a:gd name="connsiteY2" fmla="*/ 6666814 h 6857999"/>
              <a:gd name="connsiteX3" fmla="*/ 11055244 w 12191997"/>
              <a:gd name="connsiteY3" fmla="*/ 6631575 h 6857999"/>
              <a:gd name="connsiteX4" fmla="*/ 11020001 w 12191997"/>
              <a:gd name="connsiteY4" fmla="*/ 6596336 h 6857999"/>
              <a:gd name="connsiteX5" fmla="*/ 10845192 w 12191997"/>
              <a:gd name="connsiteY5" fmla="*/ 6528903 h 6857999"/>
              <a:gd name="connsiteX6" fmla="*/ 10799997 w 12191997"/>
              <a:gd name="connsiteY6" fmla="*/ 6574093 h 6857999"/>
              <a:gd name="connsiteX7" fmla="*/ 10845192 w 12191997"/>
              <a:gd name="connsiteY7" fmla="*/ 6619283 h 6857999"/>
              <a:gd name="connsiteX8" fmla="*/ 10890387 w 12191997"/>
              <a:gd name="connsiteY8" fmla="*/ 6574093 h 6857999"/>
              <a:gd name="connsiteX9" fmla="*/ 10845192 w 12191997"/>
              <a:gd name="connsiteY9" fmla="*/ 6528903 h 6857999"/>
              <a:gd name="connsiteX10" fmla="*/ 10956412 w 12191997"/>
              <a:gd name="connsiteY10" fmla="*/ 6466049 h 6857999"/>
              <a:gd name="connsiteX11" fmla="*/ 11022053 w 12191997"/>
              <a:gd name="connsiteY11" fmla="*/ 6466049 h 6857999"/>
              <a:gd name="connsiteX12" fmla="*/ 11047739 w 12191997"/>
              <a:gd name="connsiteY12" fmla="*/ 6488986 h 6857999"/>
              <a:gd name="connsiteX13" fmla="*/ 11017297 w 12191997"/>
              <a:gd name="connsiteY13" fmla="*/ 6512878 h 6857999"/>
              <a:gd name="connsiteX14" fmla="*/ 10956412 w 12191997"/>
              <a:gd name="connsiteY14" fmla="*/ 6512878 h 6857999"/>
              <a:gd name="connsiteX15" fmla="*/ 10956412 w 12191997"/>
              <a:gd name="connsiteY15" fmla="*/ 6466049 h 6857999"/>
              <a:gd name="connsiteX16" fmla="*/ 11651083 w 12191997"/>
              <a:gd name="connsiteY16" fmla="*/ 6438185 h 6857999"/>
              <a:gd name="connsiteX17" fmla="*/ 11691478 w 12191997"/>
              <a:gd name="connsiteY17" fmla="*/ 6478341 h 6857999"/>
              <a:gd name="connsiteX18" fmla="*/ 11651083 w 12191997"/>
              <a:gd name="connsiteY18" fmla="*/ 6518497 h 6857999"/>
              <a:gd name="connsiteX19" fmla="*/ 11610688 w 12191997"/>
              <a:gd name="connsiteY19" fmla="*/ 6478341 h 6857999"/>
              <a:gd name="connsiteX20" fmla="*/ 11651083 w 12191997"/>
              <a:gd name="connsiteY20" fmla="*/ 6438185 h 6857999"/>
              <a:gd name="connsiteX21" fmla="*/ 11497349 w 12191997"/>
              <a:gd name="connsiteY21" fmla="*/ 6437248 h 6857999"/>
              <a:gd name="connsiteX22" fmla="*/ 11539266 w 12191997"/>
              <a:gd name="connsiteY22" fmla="*/ 6477872 h 6857999"/>
              <a:gd name="connsiteX23" fmla="*/ 11497349 w 12191997"/>
              <a:gd name="connsiteY23" fmla="*/ 6518496 h 6857999"/>
              <a:gd name="connsiteX24" fmla="*/ 11455432 w 12191997"/>
              <a:gd name="connsiteY24" fmla="*/ 6477872 h 6857999"/>
              <a:gd name="connsiteX25" fmla="*/ 11497349 w 12191997"/>
              <a:gd name="connsiteY25" fmla="*/ 6437248 h 6857999"/>
              <a:gd name="connsiteX26" fmla="*/ 11805745 w 12191997"/>
              <a:gd name="connsiteY26" fmla="*/ 6434439 h 6857999"/>
              <a:gd name="connsiteX27" fmla="*/ 11846733 w 12191997"/>
              <a:gd name="connsiteY27" fmla="*/ 6466048 h 6857999"/>
              <a:gd name="connsiteX28" fmla="*/ 11765710 w 12191997"/>
              <a:gd name="connsiteY28" fmla="*/ 6466048 h 6857999"/>
              <a:gd name="connsiteX29" fmla="*/ 11805745 w 12191997"/>
              <a:gd name="connsiteY29" fmla="*/ 6434439 h 6857999"/>
              <a:gd name="connsiteX30" fmla="*/ 11098097 w 12191997"/>
              <a:gd name="connsiteY30" fmla="*/ 6419558 h 6857999"/>
              <a:gd name="connsiteX31" fmla="*/ 11098097 w 12191997"/>
              <a:gd name="connsiteY31" fmla="*/ 6539439 h 6857999"/>
              <a:gd name="connsiteX32" fmla="*/ 11129476 w 12191997"/>
              <a:gd name="connsiteY32" fmla="*/ 6539439 h 6857999"/>
              <a:gd name="connsiteX33" fmla="*/ 11129476 w 12191997"/>
              <a:gd name="connsiteY33" fmla="*/ 6419558 h 6857999"/>
              <a:gd name="connsiteX34" fmla="*/ 11362826 w 12191997"/>
              <a:gd name="connsiteY34" fmla="*/ 6416748 h 6857999"/>
              <a:gd name="connsiteX35" fmla="*/ 11315217 w 12191997"/>
              <a:gd name="connsiteY35" fmla="*/ 6437672 h 6857999"/>
              <a:gd name="connsiteX36" fmla="*/ 11315217 w 12191997"/>
              <a:gd name="connsiteY36" fmla="*/ 6419602 h 6857999"/>
              <a:gd name="connsiteX37" fmla="*/ 11283795 w 12191997"/>
              <a:gd name="connsiteY37" fmla="*/ 6419602 h 6857999"/>
              <a:gd name="connsiteX38" fmla="*/ 11283795 w 12191997"/>
              <a:gd name="connsiteY38" fmla="*/ 6539439 h 6857999"/>
              <a:gd name="connsiteX39" fmla="*/ 11315217 w 12191997"/>
              <a:gd name="connsiteY39" fmla="*/ 6539439 h 6857999"/>
              <a:gd name="connsiteX40" fmla="*/ 11315217 w 12191997"/>
              <a:gd name="connsiteY40" fmla="*/ 6474765 h 6857999"/>
              <a:gd name="connsiteX41" fmla="*/ 11352352 w 12191997"/>
              <a:gd name="connsiteY41" fmla="*/ 6440526 h 6857999"/>
              <a:gd name="connsiteX42" fmla="*/ 11381870 w 12191997"/>
              <a:gd name="connsiteY42" fmla="*/ 6468107 h 6857999"/>
              <a:gd name="connsiteX43" fmla="*/ 11381870 w 12191997"/>
              <a:gd name="connsiteY43" fmla="*/ 6539439 h 6857999"/>
              <a:gd name="connsiteX44" fmla="*/ 11413292 w 12191997"/>
              <a:gd name="connsiteY44" fmla="*/ 6539439 h 6857999"/>
              <a:gd name="connsiteX45" fmla="*/ 11413292 w 12191997"/>
              <a:gd name="connsiteY45" fmla="*/ 6458596 h 6857999"/>
              <a:gd name="connsiteX46" fmla="*/ 11362826 w 12191997"/>
              <a:gd name="connsiteY46" fmla="*/ 6416748 h 6857999"/>
              <a:gd name="connsiteX47" fmla="*/ 11806692 w 12191997"/>
              <a:gd name="connsiteY47" fmla="*/ 6414875 h 6857999"/>
              <a:gd name="connsiteX48" fmla="*/ 11734341 w 12191997"/>
              <a:gd name="connsiteY48" fmla="*/ 6480449 h 6857999"/>
              <a:gd name="connsiteX49" fmla="*/ 11808596 w 12191997"/>
              <a:gd name="connsiteY49" fmla="*/ 6544122 h 6857999"/>
              <a:gd name="connsiteX50" fmla="*/ 11877140 w 12191997"/>
              <a:gd name="connsiteY50" fmla="*/ 6504208 h 6857999"/>
              <a:gd name="connsiteX51" fmla="*/ 11842868 w 12191997"/>
              <a:gd name="connsiteY51" fmla="*/ 6504208 h 6857999"/>
              <a:gd name="connsiteX52" fmla="*/ 11807644 w 12191997"/>
              <a:gd name="connsiteY52" fmla="*/ 6521314 h 6857999"/>
              <a:gd name="connsiteX53" fmla="*/ 11766709 w 12191997"/>
              <a:gd name="connsiteY53" fmla="*/ 6487102 h 6857999"/>
              <a:gd name="connsiteX54" fmla="*/ 11879996 w 12191997"/>
              <a:gd name="connsiteY54" fmla="*/ 6487102 h 6857999"/>
              <a:gd name="connsiteX55" fmla="*/ 11879996 w 12191997"/>
              <a:gd name="connsiteY55" fmla="*/ 6483300 h 6857999"/>
              <a:gd name="connsiteX56" fmla="*/ 11806692 w 12191997"/>
              <a:gd name="connsiteY56" fmla="*/ 6414875 h 6857999"/>
              <a:gd name="connsiteX57" fmla="*/ 11498062 w 12191997"/>
              <a:gd name="connsiteY57" fmla="*/ 6414875 h 6857999"/>
              <a:gd name="connsiteX58" fmla="*/ 11423829 w 12191997"/>
              <a:gd name="connsiteY58" fmla="*/ 6479499 h 6857999"/>
              <a:gd name="connsiteX59" fmla="*/ 11498062 w 12191997"/>
              <a:gd name="connsiteY59" fmla="*/ 6544123 h 6857999"/>
              <a:gd name="connsiteX60" fmla="*/ 11572295 w 12191997"/>
              <a:gd name="connsiteY60" fmla="*/ 6479499 h 6857999"/>
              <a:gd name="connsiteX61" fmla="*/ 11498062 w 12191997"/>
              <a:gd name="connsiteY61" fmla="*/ 6414875 h 6857999"/>
              <a:gd name="connsiteX62" fmla="*/ 11203780 w 12191997"/>
              <a:gd name="connsiteY62" fmla="*/ 6414875 h 6857999"/>
              <a:gd name="connsiteX63" fmla="*/ 11143820 w 12191997"/>
              <a:gd name="connsiteY63" fmla="*/ 6453839 h 6857999"/>
              <a:gd name="connsiteX64" fmla="*/ 11199973 w 12191997"/>
              <a:gd name="connsiteY64" fmla="*/ 6490903 h 6857999"/>
              <a:gd name="connsiteX65" fmla="*/ 11238994 w 12191997"/>
              <a:gd name="connsiteY65" fmla="*/ 6507059 h 6857999"/>
              <a:gd name="connsiteX66" fmla="*/ 11206635 w 12191997"/>
              <a:gd name="connsiteY66" fmla="*/ 6523215 h 6857999"/>
              <a:gd name="connsiteX67" fmla="*/ 11173324 w 12191997"/>
              <a:gd name="connsiteY67" fmla="*/ 6502307 h 6857999"/>
              <a:gd name="connsiteX68" fmla="*/ 11140013 w 12191997"/>
              <a:gd name="connsiteY68" fmla="*/ 6502307 h 6857999"/>
              <a:gd name="connsiteX69" fmla="*/ 11206635 w 12191997"/>
              <a:gd name="connsiteY69" fmla="*/ 6544122 h 6857999"/>
              <a:gd name="connsiteX70" fmla="*/ 11273257 w 12191997"/>
              <a:gd name="connsiteY70" fmla="*/ 6503257 h 6857999"/>
              <a:gd name="connsiteX71" fmla="*/ 11207587 w 12191997"/>
              <a:gd name="connsiteY71" fmla="*/ 6466194 h 6857999"/>
              <a:gd name="connsiteX72" fmla="*/ 11175227 w 12191997"/>
              <a:gd name="connsiteY72" fmla="*/ 6450038 h 6857999"/>
              <a:gd name="connsiteX73" fmla="*/ 11201876 w 12191997"/>
              <a:gd name="connsiteY73" fmla="*/ 6436733 h 6857999"/>
              <a:gd name="connsiteX74" fmla="*/ 11236139 w 12191997"/>
              <a:gd name="connsiteY74" fmla="*/ 6456690 h 6857999"/>
              <a:gd name="connsiteX75" fmla="*/ 11268498 w 12191997"/>
              <a:gd name="connsiteY75" fmla="*/ 6456690 h 6857999"/>
              <a:gd name="connsiteX76" fmla="*/ 11203780 w 12191997"/>
              <a:gd name="connsiteY76" fmla="*/ 6414875 h 6857999"/>
              <a:gd name="connsiteX77" fmla="*/ 10956412 w 12191997"/>
              <a:gd name="connsiteY77" fmla="*/ 6400956 h 6857999"/>
              <a:gd name="connsiteX78" fmla="*/ 11013560 w 12191997"/>
              <a:gd name="connsiteY78" fmla="*/ 6400956 h 6857999"/>
              <a:gd name="connsiteX79" fmla="*/ 11041182 w 12191997"/>
              <a:gd name="connsiteY79" fmla="*/ 6420976 h 6857999"/>
              <a:gd name="connsiteX80" fmla="*/ 11019275 w 12191997"/>
              <a:gd name="connsiteY80" fmla="*/ 6440995 h 6857999"/>
              <a:gd name="connsiteX81" fmla="*/ 10956412 w 12191997"/>
              <a:gd name="connsiteY81" fmla="*/ 6440995 h 6857999"/>
              <a:gd name="connsiteX82" fmla="*/ 10956412 w 12191997"/>
              <a:gd name="connsiteY82" fmla="*/ 6400956 h 6857999"/>
              <a:gd name="connsiteX83" fmla="*/ 10922937 w 12191997"/>
              <a:gd name="connsiteY83" fmla="*/ 6377646 h 6857999"/>
              <a:gd name="connsiteX84" fmla="*/ 10922937 w 12191997"/>
              <a:gd name="connsiteY84" fmla="*/ 6539439 h 6857999"/>
              <a:gd name="connsiteX85" fmla="*/ 11028601 w 12191997"/>
              <a:gd name="connsiteY85" fmla="*/ 6539439 h 6857999"/>
              <a:gd name="connsiteX86" fmla="*/ 11083813 w 12191997"/>
              <a:gd name="connsiteY86" fmla="*/ 6491853 h 6857999"/>
              <a:gd name="connsiteX87" fmla="*/ 11054303 w 12191997"/>
              <a:gd name="connsiteY87" fmla="*/ 6451881 h 6857999"/>
              <a:gd name="connsiteX88" fmla="*/ 11076198 w 12191997"/>
              <a:gd name="connsiteY88" fmla="*/ 6418570 h 6857999"/>
              <a:gd name="connsiteX89" fmla="*/ 11029553 w 12191997"/>
              <a:gd name="connsiteY89" fmla="*/ 6377646 h 6857999"/>
              <a:gd name="connsiteX90" fmla="*/ 10922937 w 12191997"/>
              <a:gd name="connsiteY90" fmla="*/ 6377646 h 6857999"/>
              <a:gd name="connsiteX91" fmla="*/ 11691444 w 12191997"/>
              <a:gd name="connsiteY91" fmla="*/ 6374836 h 6857999"/>
              <a:gd name="connsiteX92" fmla="*/ 11691444 w 12191997"/>
              <a:gd name="connsiteY92" fmla="*/ 6436654 h 6857999"/>
              <a:gd name="connsiteX93" fmla="*/ 11690491 w 12191997"/>
              <a:gd name="connsiteY93" fmla="*/ 6436654 h 6857999"/>
              <a:gd name="connsiteX94" fmla="*/ 11644786 w 12191997"/>
              <a:gd name="connsiteY94" fmla="*/ 6416682 h 6857999"/>
              <a:gd name="connsiteX95" fmla="*/ 11579085 w 12191997"/>
              <a:gd name="connsiteY95" fmla="*/ 6480402 h 6857999"/>
              <a:gd name="connsiteX96" fmla="*/ 11644786 w 12191997"/>
              <a:gd name="connsiteY96" fmla="*/ 6544122 h 6857999"/>
              <a:gd name="connsiteX97" fmla="*/ 11690491 w 12191997"/>
              <a:gd name="connsiteY97" fmla="*/ 6523199 h 6857999"/>
              <a:gd name="connsiteX98" fmla="*/ 11691444 w 12191997"/>
              <a:gd name="connsiteY98" fmla="*/ 6523199 h 6857999"/>
              <a:gd name="connsiteX99" fmla="*/ 11691444 w 12191997"/>
              <a:gd name="connsiteY99" fmla="*/ 6539367 h 6857999"/>
              <a:gd name="connsiteX100" fmla="*/ 11722866 w 12191997"/>
              <a:gd name="connsiteY100" fmla="*/ 6539367 h 6857999"/>
              <a:gd name="connsiteX101" fmla="*/ 11722866 w 12191997"/>
              <a:gd name="connsiteY101" fmla="*/ 6374836 h 6857999"/>
              <a:gd name="connsiteX102" fmla="*/ 11691444 w 12191997"/>
              <a:gd name="connsiteY102" fmla="*/ 6374836 h 6857999"/>
              <a:gd name="connsiteX103" fmla="*/ 11098097 w 12191997"/>
              <a:gd name="connsiteY103" fmla="*/ 6374835 h 6857999"/>
              <a:gd name="connsiteX104" fmla="*/ 11098097 w 12191997"/>
              <a:gd name="connsiteY104" fmla="*/ 6400591 h 6857999"/>
              <a:gd name="connsiteX105" fmla="*/ 11129476 w 12191997"/>
              <a:gd name="connsiteY105" fmla="*/ 6400591 h 6857999"/>
              <a:gd name="connsiteX106" fmla="*/ 11129476 w 12191997"/>
              <a:gd name="connsiteY106" fmla="*/ 6374835 h 6857999"/>
              <a:gd name="connsiteX107" fmla="*/ 11188020 w 12191997"/>
              <a:gd name="connsiteY107" fmla="*/ 6238799 h 6857999"/>
              <a:gd name="connsiteX108" fmla="*/ 11129477 w 12191997"/>
              <a:gd name="connsiteY108" fmla="*/ 6297803 h 6857999"/>
              <a:gd name="connsiteX109" fmla="*/ 11188020 w 12191997"/>
              <a:gd name="connsiteY109" fmla="*/ 6356807 h 6857999"/>
              <a:gd name="connsiteX110" fmla="*/ 11246563 w 12191997"/>
              <a:gd name="connsiteY110" fmla="*/ 6297803 h 6857999"/>
              <a:gd name="connsiteX111" fmla="*/ 11188020 w 12191997"/>
              <a:gd name="connsiteY111" fmla="*/ 6238799 h 6857999"/>
              <a:gd name="connsiteX112" fmla="*/ 0 w 12191997"/>
              <a:gd name="connsiteY112" fmla="*/ 0 h 6857999"/>
              <a:gd name="connsiteX113" fmla="*/ 12191997 w 12191997"/>
              <a:gd name="connsiteY113" fmla="*/ 0 h 6857999"/>
              <a:gd name="connsiteX114" fmla="*/ 12191997 w 12191997"/>
              <a:gd name="connsiteY114" fmla="*/ 6857999 h 6857999"/>
              <a:gd name="connsiteX115" fmla="*/ 0 w 12191997"/>
              <a:gd name="connsiteY11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1997" h="6857999">
                <a:moveTo>
                  <a:pt x="11020001" y="6596336"/>
                </a:moveTo>
                <a:cubicBezTo>
                  <a:pt x="11000537" y="6596336"/>
                  <a:pt x="10984758" y="6612113"/>
                  <a:pt x="10984758" y="6631575"/>
                </a:cubicBezTo>
                <a:cubicBezTo>
                  <a:pt x="10984758" y="6651037"/>
                  <a:pt x="11000537" y="6666814"/>
                  <a:pt x="11020001" y="6666814"/>
                </a:cubicBezTo>
                <a:cubicBezTo>
                  <a:pt x="11039465" y="6666814"/>
                  <a:pt x="11055244" y="6651037"/>
                  <a:pt x="11055244" y="6631575"/>
                </a:cubicBezTo>
                <a:cubicBezTo>
                  <a:pt x="11055244" y="6612113"/>
                  <a:pt x="11039465" y="6596336"/>
                  <a:pt x="11020001" y="6596336"/>
                </a:cubicBezTo>
                <a:close/>
                <a:moveTo>
                  <a:pt x="10845192" y="6528903"/>
                </a:moveTo>
                <a:cubicBezTo>
                  <a:pt x="10820231" y="6528903"/>
                  <a:pt x="10799997" y="6549135"/>
                  <a:pt x="10799997" y="6574093"/>
                </a:cubicBezTo>
                <a:cubicBezTo>
                  <a:pt x="10799997" y="6599051"/>
                  <a:pt x="10820231" y="6619283"/>
                  <a:pt x="10845192" y="6619283"/>
                </a:cubicBezTo>
                <a:cubicBezTo>
                  <a:pt x="10870153" y="6619283"/>
                  <a:pt x="10890387" y="6599051"/>
                  <a:pt x="10890387" y="6574093"/>
                </a:cubicBezTo>
                <a:cubicBezTo>
                  <a:pt x="10890387" y="6549135"/>
                  <a:pt x="10870153" y="6528903"/>
                  <a:pt x="10845192" y="6528903"/>
                </a:cubicBezTo>
                <a:close/>
                <a:moveTo>
                  <a:pt x="10956412" y="6466049"/>
                </a:moveTo>
                <a:cubicBezTo>
                  <a:pt x="10956412" y="6466049"/>
                  <a:pt x="10956412" y="6466049"/>
                  <a:pt x="11022053" y="6466049"/>
                </a:cubicBezTo>
                <a:cubicBezTo>
                  <a:pt x="11037274" y="6466049"/>
                  <a:pt x="11047739" y="6473695"/>
                  <a:pt x="11047739" y="6488986"/>
                </a:cubicBezTo>
                <a:cubicBezTo>
                  <a:pt x="11047739" y="6509055"/>
                  <a:pt x="11032518" y="6512878"/>
                  <a:pt x="11017297" y="6512878"/>
                </a:cubicBezTo>
                <a:cubicBezTo>
                  <a:pt x="11017297" y="6512878"/>
                  <a:pt x="11017297" y="6512878"/>
                  <a:pt x="10956412" y="6512878"/>
                </a:cubicBezTo>
                <a:cubicBezTo>
                  <a:pt x="10956412" y="6512878"/>
                  <a:pt x="10956412" y="6512878"/>
                  <a:pt x="10956412" y="6466049"/>
                </a:cubicBezTo>
                <a:close/>
                <a:moveTo>
                  <a:pt x="11651083" y="6438185"/>
                </a:moveTo>
                <a:cubicBezTo>
                  <a:pt x="11673393" y="6438185"/>
                  <a:pt x="11691478" y="6456163"/>
                  <a:pt x="11691478" y="6478341"/>
                </a:cubicBezTo>
                <a:cubicBezTo>
                  <a:pt x="11691478" y="6500519"/>
                  <a:pt x="11673393" y="6518497"/>
                  <a:pt x="11651083" y="6518497"/>
                </a:cubicBezTo>
                <a:cubicBezTo>
                  <a:pt x="11628773" y="6518497"/>
                  <a:pt x="11610688" y="6500519"/>
                  <a:pt x="11610688" y="6478341"/>
                </a:cubicBezTo>
                <a:cubicBezTo>
                  <a:pt x="11610688" y="6456163"/>
                  <a:pt x="11628773" y="6438185"/>
                  <a:pt x="11651083" y="6438185"/>
                </a:cubicBezTo>
                <a:close/>
                <a:moveTo>
                  <a:pt x="11497349" y="6437248"/>
                </a:moveTo>
                <a:cubicBezTo>
                  <a:pt x="11520499" y="6437248"/>
                  <a:pt x="11539266" y="6455436"/>
                  <a:pt x="11539266" y="6477872"/>
                </a:cubicBezTo>
                <a:cubicBezTo>
                  <a:pt x="11539266" y="6500308"/>
                  <a:pt x="11520499" y="6518496"/>
                  <a:pt x="11497349" y="6518496"/>
                </a:cubicBezTo>
                <a:cubicBezTo>
                  <a:pt x="11474199" y="6518496"/>
                  <a:pt x="11455432" y="6500308"/>
                  <a:pt x="11455432" y="6477872"/>
                </a:cubicBezTo>
                <a:cubicBezTo>
                  <a:pt x="11455432" y="6455436"/>
                  <a:pt x="11474199" y="6437248"/>
                  <a:pt x="11497349" y="6437248"/>
                </a:cubicBezTo>
                <a:close/>
                <a:moveTo>
                  <a:pt x="11805745" y="6434439"/>
                </a:moveTo>
                <a:cubicBezTo>
                  <a:pt x="11820996" y="6434439"/>
                  <a:pt x="11842920" y="6441144"/>
                  <a:pt x="11846733" y="6466048"/>
                </a:cubicBezTo>
                <a:cubicBezTo>
                  <a:pt x="11846733" y="6466048"/>
                  <a:pt x="11846733" y="6466048"/>
                  <a:pt x="11765710" y="6466048"/>
                </a:cubicBezTo>
                <a:cubicBezTo>
                  <a:pt x="11770476" y="6441144"/>
                  <a:pt x="11791447" y="6434439"/>
                  <a:pt x="11805745" y="6434439"/>
                </a:cubicBezTo>
                <a:close/>
                <a:moveTo>
                  <a:pt x="11098097" y="6419558"/>
                </a:moveTo>
                <a:lnTo>
                  <a:pt x="11098097" y="6539439"/>
                </a:lnTo>
                <a:lnTo>
                  <a:pt x="11129476" y="6539439"/>
                </a:lnTo>
                <a:lnTo>
                  <a:pt x="11129476" y="6419558"/>
                </a:lnTo>
                <a:close/>
                <a:moveTo>
                  <a:pt x="11362826" y="6416748"/>
                </a:moveTo>
                <a:cubicBezTo>
                  <a:pt x="11340926" y="6416748"/>
                  <a:pt x="11325691" y="6425308"/>
                  <a:pt x="11315217" y="6437672"/>
                </a:cubicBezTo>
                <a:cubicBezTo>
                  <a:pt x="11315217" y="6437672"/>
                  <a:pt x="11315217" y="6437672"/>
                  <a:pt x="11315217" y="6419602"/>
                </a:cubicBezTo>
                <a:cubicBezTo>
                  <a:pt x="11315217" y="6419602"/>
                  <a:pt x="11315217" y="6419602"/>
                  <a:pt x="11283795" y="6419602"/>
                </a:cubicBezTo>
                <a:cubicBezTo>
                  <a:pt x="11283795" y="6419602"/>
                  <a:pt x="11283795" y="6419602"/>
                  <a:pt x="11283795" y="6539439"/>
                </a:cubicBezTo>
                <a:cubicBezTo>
                  <a:pt x="11283795" y="6539439"/>
                  <a:pt x="11283795" y="6539439"/>
                  <a:pt x="11315217" y="6539439"/>
                </a:cubicBezTo>
                <a:cubicBezTo>
                  <a:pt x="11315217" y="6539439"/>
                  <a:pt x="11315217" y="6539439"/>
                  <a:pt x="11315217" y="6474765"/>
                </a:cubicBezTo>
                <a:cubicBezTo>
                  <a:pt x="11315217" y="6449085"/>
                  <a:pt x="11336165" y="6440526"/>
                  <a:pt x="11352352" y="6440526"/>
                </a:cubicBezTo>
                <a:cubicBezTo>
                  <a:pt x="11378061" y="6440526"/>
                  <a:pt x="11381870" y="6454792"/>
                  <a:pt x="11381870" y="6468107"/>
                </a:cubicBezTo>
                <a:cubicBezTo>
                  <a:pt x="11381870" y="6468107"/>
                  <a:pt x="11381870" y="6468107"/>
                  <a:pt x="11381870" y="6539439"/>
                </a:cubicBezTo>
                <a:cubicBezTo>
                  <a:pt x="11381870" y="6539439"/>
                  <a:pt x="11381870" y="6539439"/>
                  <a:pt x="11413292" y="6539439"/>
                </a:cubicBezTo>
                <a:cubicBezTo>
                  <a:pt x="11413292" y="6539439"/>
                  <a:pt x="11413292" y="6539439"/>
                  <a:pt x="11413292" y="6458596"/>
                </a:cubicBezTo>
                <a:cubicBezTo>
                  <a:pt x="11413292" y="6426259"/>
                  <a:pt x="11388535" y="6416748"/>
                  <a:pt x="11362826" y="6416748"/>
                </a:cubicBezTo>
                <a:close/>
                <a:moveTo>
                  <a:pt x="11806692" y="6414875"/>
                </a:moveTo>
                <a:cubicBezTo>
                  <a:pt x="11763853" y="6414875"/>
                  <a:pt x="11734341" y="6440535"/>
                  <a:pt x="11734341" y="6480449"/>
                </a:cubicBezTo>
                <a:cubicBezTo>
                  <a:pt x="11734341" y="6512761"/>
                  <a:pt x="11754333" y="6544122"/>
                  <a:pt x="11808596" y="6544122"/>
                </a:cubicBezTo>
                <a:cubicBezTo>
                  <a:pt x="11854292" y="6544122"/>
                  <a:pt x="11870476" y="6517513"/>
                  <a:pt x="11877140" y="6504208"/>
                </a:cubicBezTo>
                <a:cubicBezTo>
                  <a:pt x="11877140" y="6504208"/>
                  <a:pt x="11877140" y="6504208"/>
                  <a:pt x="11842868" y="6504208"/>
                </a:cubicBezTo>
                <a:cubicBezTo>
                  <a:pt x="11837156" y="6514662"/>
                  <a:pt x="11827636" y="6521314"/>
                  <a:pt x="11807644" y="6521314"/>
                </a:cubicBezTo>
                <a:cubicBezTo>
                  <a:pt x="11776229" y="6521314"/>
                  <a:pt x="11767661" y="6501357"/>
                  <a:pt x="11766709" y="6487102"/>
                </a:cubicBezTo>
                <a:cubicBezTo>
                  <a:pt x="11766709" y="6487102"/>
                  <a:pt x="11766709" y="6487102"/>
                  <a:pt x="11879996" y="6487102"/>
                </a:cubicBezTo>
                <a:cubicBezTo>
                  <a:pt x="11879996" y="6487102"/>
                  <a:pt x="11879996" y="6487102"/>
                  <a:pt x="11879996" y="6483300"/>
                </a:cubicBezTo>
                <a:cubicBezTo>
                  <a:pt x="11879996" y="6448137"/>
                  <a:pt x="11860004" y="6414875"/>
                  <a:pt x="11806692" y="6414875"/>
                </a:cubicBezTo>
                <a:close/>
                <a:moveTo>
                  <a:pt x="11498062" y="6414875"/>
                </a:moveTo>
                <a:cubicBezTo>
                  <a:pt x="11457064" y="6414875"/>
                  <a:pt x="11423829" y="6443808"/>
                  <a:pt x="11423829" y="6479499"/>
                </a:cubicBezTo>
                <a:cubicBezTo>
                  <a:pt x="11423829" y="6515190"/>
                  <a:pt x="11457064" y="6544123"/>
                  <a:pt x="11498062" y="6544123"/>
                </a:cubicBezTo>
                <a:cubicBezTo>
                  <a:pt x="11539060" y="6544123"/>
                  <a:pt x="11572295" y="6515190"/>
                  <a:pt x="11572295" y="6479499"/>
                </a:cubicBezTo>
                <a:cubicBezTo>
                  <a:pt x="11572295" y="6443808"/>
                  <a:pt x="11539060" y="6414875"/>
                  <a:pt x="11498062" y="6414875"/>
                </a:cubicBezTo>
                <a:close/>
                <a:moveTo>
                  <a:pt x="11203780" y="6414875"/>
                </a:moveTo>
                <a:cubicBezTo>
                  <a:pt x="11183793" y="6414875"/>
                  <a:pt x="11143820" y="6419627"/>
                  <a:pt x="11143820" y="6453839"/>
                </a:cubicBezTo>
                <a:cubicBezTo>
                  <a:pt x="11143820" y="6481399"/>
                  <a:pt x="11162855" y="6485201"/>
                  <a:pt x="11199973" y="6490903"/>
                </a:cubicBezTo>
                <a:cubicBezTo>
                  <a:pt x="11234236" y="6494704"/>
                  <a:pt x="11238994" y="6498506"/>
                  <a:pt x="11238994" y="6507059"/>
                </a:cubicBezTo>
                <a:cubicBezTo>
                  <a:pt x="11238994" y="6518463"/>
                  <a:pt x="11221863" y="6523215"/>
                  <a:pt x="11206635" y="6523215"/>
                </a:cubicBezTo>
                <a:cubicBezTo>
                  <a:pt x="11195214" y="6523215"/>
                  <a:pt x="11174276" y="6520364"/>
                  <a:pt x="11173324" y="6502307"/>
                </a:cubicBezTo>
                <a:cubicBezTo>
                  <a:pt x="11173324" y="6502307"/>
                  <a:pt x="11173324" y="6502307"/>
                  <a:pt x="11140013" y="6502307"/>
                </a:cubicBezTo>
                <a:cubicBezTo>
                  <a:pt x="11140965" y="6538420"/>
                  <a:pt x="11180938" y="6544122"/>
                  <a:pt x="11206635" y="6544122"/>
                </a:cubicBezTo>
                <a:cubicBezTo>
                  <a:pt x="11243753" y="6544122"/>
                  <a:pt x="11273257" y="6533668"/>
                  <a:pt x="11273257" y="6503257"/>
                </a:cubicBezTo>
                <a:cubicBezTo>
                  <a:pt x="11273257" y="6475697"/>
                  <a:pt x="11247560" y="6471896"/>
                  <a:pt x="11207587" y="6466194"/>
                </a:cubicBezTo>
                <a:cubicBezTo>
                  <a:pt x="11178083" y="6461442"/>
                  <a:pt x="11175227" y="6459541"/>
                  <a:pt x="11175227" y="6450038"/>
                </a:cubicBezTo>
                <a:cubicBezTo>
                  <a:pt x="11175227" y="6444336"/>
                  <a:pt x="11184745" y="6436733"/>
                  <a:pt x="11201876" y="6436733"/>
                </a:cubicBezTo>
                <a:cubicBezTo>
                  <a:pt x="11212345" y="6436733"/>
                  <a:pt x="11233284" y="6438634"/>
                  <a:pt x="11236139" y="6456690"/>
                </a:cubicBezTo>
                <a:cubicBezTo>
                  <a:pt x="11236139" y="6456690"/>
                  <a:pt x="11236139" y="6456690"/>
                  <a:pt x="11268498" y="6456690"/>
                </a:cubicBezTo>
                <a:cubicBezTo>
                  <a:pt x="11266595" y="6417726"/>
                  <a:pt x="11221863" y="6414875"/>
                  <a:pt x="11203780" y="6414875"/>
                </a:cubicBezTo>
                <a:close/>
                <a:moveTo>
                  <a:pt x="10956412" y="6400956"/>
                </a:moveTo>
                <a:cubicBezTo>
                  <a:pt x="10956412" y="6400956"/>
                  <a:pt x="10956412" y="6400956"/>
                  <a:pt x="11013560" y="6400956"/>
                </a:cubicBezTo>
                <a:cubicBezTo>
                  <a:pt x="11033562" y="6400956"/>
                  <a:pt x="11041182" y="6407629"/>
                  <a:pt x="11041182" y="6420976"/>
                </a:cubicBezTo>
                <a:cubicBezTo>
                  <a:pt x="11041182" y="6439089"/>
                  <a:pt x="11028800" y="6440995"/>
                  <a:pt x="11019275" y="6440995"/>
                </a:cubicBezTo>
                <a:cubicBezTo>
                  <a:pt x="11019275" y="6440995"/>
                  <a:pt x="11019275" y="6440995"/>
                  <a:pt x="10956412" y="6440995"/>
                </a:cubicBezTo>
                <a:cubicBezTo>
                  <a:pt x="10956412" y="6440995"/>
                  <a:pt x="10956412" y="6440995"/>
                  <a:pt x="10956412" y="6400956"/>
                </a:cubicBezTo>
                <a:close/>
                <a:moveTo>
                  <a:pt x="10922937" y="6377646"/>
                </a:moveTo>
                <a:cubicBezTo>
                  <a:pt x="10922937" y="6377646"/>
                  <a:pt x="10922937" y="6377646"/>
                  <a:pt x="10922937" y="6539439"/>
                </a:cubicBezTo>
                <a:cubicBezTo>
                  <a:pt x="10922937" y="6539439"/>
                  <a:pt x="10922937" y="6539439"/>
                  <a:pt x="11028601" y="6539439"/>
                </a:cubicBezTo>
                <a:cubicBezTo>
                  <a:pt x="11072390" y="6539439"/>
                  <a:pt x="11083813" y="6509936"/>
                  <a:pt x="11083813" y="6491853"/>
                </a:cubicBezTo>
                <a:cubicBezTo>
                  <a:pt x="11083813" y="6465205"/>
                  <a:pt x="11066678" y="6455688"/>
                  <a:pt x="11054303" y="6451881"/>
                </a:cubicBezTo>
                <a:cubicBezTo>
                  <a:pt x="11062871" y="6448074"/>
                  <a:pt x="11076198" y="6441412"/>
                  <a:pt x="11076198" y="6418570"/>
                </a:cubicBezTo>
                <a:cubicBezTo>
                  <a:pt x="11076198" y="6397632"/>
                  <a:pt x="11066678" y="6377646"/>
                  <a:pt x="11029553" y="6377646"/>
                </a:cubicBezTo>
                <a:cubicBezTo>
                  <a:pt x="11029553" y="6377646"/>
                  <a:pt x="11029553" y="6377646"/>
                  <a:pt x="10922937" y="6377646"/>
                </a:cubicBezTo>
                <a:close/>
                <a:moveTo>
                  <a:pt x="11691444" y="6374836"/>
                </a:moveTo>
                <a:cubicBezTo>
                  <a:pt x="11691444" y="6374836"/>
                  <a:pt x="11691444" y="6374836"/>
                  <a:pt x="11691444" y="6436654"/>
                </a:cubicBezTo>
                <a:cubicBezTo>
                  <a:pt x="11691444" y="6436654"/>
                  <a:pt x="11691444" y="6436654"/>
                  <a:pt x="11690491" y="6436654"/>
                </a:cubicBezTo>
                <a:cubicBezTo>
                  <a:pt x="11681922" y="6422388"/>
                  <a:pt x="11663830" y="6416682"/>
                  <a:pt x="11644786" y="6416682"/>
                </a:cubicBezTo>
                <a:cubicBezTo>
                  <a:pt x="11599081" y="6416682"/>
                  <a:pt x="11579085" y="6449969"/>
                  <a:pt x="11579085" y="6480402"/>
                </a:cubicBezTo>
                <a:cubicBezTo>
                  <a:pt x="11579085" y="6510836"/>
                  <a:pt x="11599081" y="6544122"/>
                  <a:pt x="11644786" y="6544122"/>
                </a:cubicBezTo>
                <a:cubicBezTo>
                  <a:pt x="11669543" y="6544122"/>
                  <a:pt x="11688587" y="6529857"/>
                  <a:pt x="11690491" y="6523199"/>
                </a:cubicBezTo>
                <a:cubicBezTo>
                  <a:pt x="11690491" y="6523199"/>
                  <a:pt x="11690491" y="6523199"/>
                  <a:pt x="11691444" y="6523199"/>
                </a:cubicBezTo>
                <a:cubicBezTo>
                  <a:pt x="11691444" y="6523199"/>
                  <a:pt x="11691444" y="6523199"/>
                  <a:pt x="11691444" y="6539367"/>
                </a:cubicBezTo>
                <a:cubicBezTo>
                  <a:pt x="11691444" y="6539367"/>
                  <a:pt x="11691444" y="6539367"/>
                  <a:pt x="11722866" y="6539367"/>
                </a:cubicBezTo>
                <a:cubicBezTo>
                  <a:pt x="11722866" y="6539367"/>
                  <a:pt x="11722866" y="6539367"/>
                  <a:pt x="11722866" y="6374836"/>
                </a:cubicBezTo>
                <a:cubicBezTo>
                  <a:pt x="11722866" y="6374836"/>
                  <a:pt x="11722866" y="6374836"/>
                  <a:pt x="11691444" y="6374836"/>
                </a:cubicBezTo>
                <a:close/>
                <a:moveTo>
                  <a:pt x="11098097" y="6374835"/>
                </a:moveTo>
                <a:lnTo>
                  <a:pt x="11098097" y="6400591"/>
                </a:lnTo>
                <a:lnTo>
                  <a:pt x="11129476" y="6400591"/>
                </a:lnTo>
                <a:lnTo>
                  <a:pt x="11129476" y="6374835"/>
                </a:lnTo>
                <a:close/>
                <a:moveTo>
                  <a:pt x="11188020" y="6238799"/>
                </a:moveTo>
                <a:cubicBezTo>
                  <a:pt x="11155688" y="6238799"/>
                  <a:pt x="11129477" y="6265216"/>
                  <a:pt x="11129477" y="6297803"/>
                </a:cubicBezTo>
                <a:cubicBezTo>
                  <a:pt x="11129477" y="6330390"/>
                  <a:pt x="11155688" y="6356807"/>
                  <a:pt x="11188020" y="6356807"/>
                </a:cubicBezTo>
                <a:cubicBezTo>
                  <a:pt x="11220352" y="6356807"/>
                  <a:pt x="11246563" y="6330390"/>
                  <a:pt x="11246563" y="6297803"/>
                </a:cubicBezTo>
                <a:cubicBezTo>
                  <a:pt x="11246563" y="6265216"/>
                  <a:pt x="11220352" y="6238799"/>
                  <a:pt x="11188020" y="6238799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 </a:t>
            </a:r>
          </a:p>
        </p:txBody>
      </p:sp>
      <p:sp>
        <p:nvSpPr>
          <p:cNvPr id="8" name="Platshållare för text 7"/>
          <p:cNvSpPr>
            <a:spLocks noGrp="1"/>
          </p:cNvSpPr>
          <p:nvPr userDrawn="1">
            <p:ph type="body" sz="quarter" idx="13" hasCustomPrompt="1"/>
          </p:nvPr>
        </p:nvSpPr>
        <p:spPr bwMode="gray">
          <a:xfrm>
            <a:off x="1080000" y="4363695"/>
            <a:ext cx="10008000" cy="376239"/>
          </a:xfrm>
        </p:spPr>
        <p:txBody>
          <a:bodyPr lIns="0" tIns="72000" rIns="0" bIns="72000" anchor="ctr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500" noProof="0" dirty="0"/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Add name and/or date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248D4D2-2109-CC4E-829D-9B73CEDD21AB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1080000" y="3852000"/>
            <a:ext cx="10008000" cy="503590"/>
          </a:xfrm>
          <a:noFill/>
        </p:spPr>
        <p:txBody>
          <a:bodyPr wrap="square" lIns="0" tIns="36000" rIns="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>
                <a:solidFill>
                  <a:schemeClr val="tx1"/>
                </a:solidFill>
                <a:effectLst/>
                <a:latin typeface="Bisnode Sans Bold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CDCC988F-6FD0-6A42-8D4F-E68BDE63B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79999" y="2592000"/>
            <a:ext cx="10008000" cy="830997"/>
          </a:xfrm>
        </p:spPr>
        <p:txBody>
          <a:bodyPr wrap="square" anchor="b"/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spc="-20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Add presentation header</a:t>
            </a:r>
          </a:p>
        </p:txBody>
      </p:sp>
    </p:spTree>
    <p:extLst>
      <p:ext uri="{BB962C8B-B14F-4D97-AF65-F5344CB8AC3E}">
        <p14:creationId xmlns:p14="http://schemas.microsoft.com/office/powerpoint/2010/main" val="21209451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pos="6992">
          <p15:clr>
            <a:srgbClr val="FBAE40"/>
          </p15:clr>
        </p15:guide>
        <p15:guide id="3" orient="horz" pos="170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4F35A-30EB-4DB5-AC1F-723D4193A14A}" type="datetime1">
              <a:rPr lang="sv-SE" smtClean="0"/>
              <a:t>2021-03-29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Bisnode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201703-9B22-DC44-95FC-22D71ED94D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799" y="1702800"/>
            <a:ext cx="3419999" cy="410400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 marL="720000" indent="-180000"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50D548-DBDC-F040-97F9-1920EF087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83289609-E0E3-8143-A14B-28729FE4C3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DCA95A3E-4944-914E-99AD-825266D67C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386000" y="1703389"/>
            <a:ext cx="3420000" cy="410341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72FEF386-4C58-7749-9D69-20C6A62520D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218800" y="1703389"/>
            <a:ext cx="3420000" cy="410341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802522F7-A1FA-DC46-8631-B3BE976394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1884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E337B2ED-E347-6C4E-A1C5-1349044D3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2CD2-B22C-48AB-BA9A-08364C699555}" type="datetime1">
              <a:rPr lang="sv-SE" noProof="0" smtClean="0"/>
              <a:t>2021-03-29</a:t>
            </a:fld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Bisnode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F952685-CFD4-B349-8EEF-D3DE7D499B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188640"/>
            <a:ext cx="11088000" cy="387798"/>
          </a:xfrm>
        </p:spPr>
        <p:txBody>
          <a:bodyPr anchor="b"/>
          <a:lstStyle>
            <a:lvl1pPr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615B50FA-56D0-3040-A856-5FF63A4A6B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560744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5488496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03AB5-691D-4F5F-896B-164121BC55BC}" type="datetime1">
              <a:rPr lang="sv-SE" noProof="0" smtClean="0"/>
              <a:t>2021-03-29</a:t>
            </a:fld>
            <a:endParaRPr lang="en-US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Bisnode 2020</a:t>
            </a:r>
            <a:endParaRPr lang="en-US" noProof="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0D11F9F-86D4-B840-B255-B4EED275DE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noProof="0" dirty="0"/>
              <a:t>Click to add title</a:t>
            </a:r>
          </a:p>
        </p:txBody>
      </p: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CA09B07F-F9E1-5348-BAD4-7875882E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2014A103-75CE-034A-B173-1A469C28F7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8386897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8EFC1D5-0816-AA40-A68C-464C363D7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8944-79A6-44D2-9CFF-0D10CDD330DB}" type="datetime1">
              <a:rPr lang="sv-SE" noProof="0" smtClean="0"/>
              <a:t>2021-03-29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Bisnode 2020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14558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dark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E1559-2C10-482D-B781-CE6F20EAF464}" type="datetime1">
              <a:rPr lang="sv-SE" noProof="0" smtClean="0"/>
              <a:t>2021-03-29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Bisnode 2020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B37A205-84CB-1841-BBDA-1A54152F05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889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– Ava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056-E800-47DC-BB7D-1B9F5D3E34D0}" type="datetime1">
              <a:rPr lang="sv-SE" noProof="0" smtClean="0"/>
              <a:t>2021-03-29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Bisnode 2020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932BD17-E7FF-A349-8100-E3329DC8C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0" y="4053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4451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dark – Avata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9069-CC39-48D2-BFEA-1D9C07AD29A0}" type="datetime1">
              <a:rPr lang="sv-SE" noProof="0" smtClean="0"/>
              <a:t>2021-03-29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Bisnode 2020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B2F3D3D-9D36-324D-956D-F66F4B9E8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000" y="4053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6269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– Ava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ADBA-DFF0-414F-B12A-55E3333AEC15}" type="datetime1">
              <a:rPr lang="sv-SE" noProof="0" smtClean="0"/>
              <a:t>2021-03-29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Bisnode 2020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5" name="Logo symbol">
            <a:extLst>
              <a:ext uri="{FF2B5EF4-FFF2-40B4-BE49-F238E27FC236}">
                <a16:creationId xmlns:a16="http://schemas.microsoft.com/office/drawing/2014/main" id="{3CBA2955-5AF3-4741-8F1C-FC4B25BD4C29}"/>
              </a:ext>
            </a:extLst>
          </p:cNvPr>
          <p:cNvGrpSpPr/>
          <p:nvPr userDrawn="1"/>
        </p:nvGrpSpPr>
        <p:grpSpPr>
          <a:xfrm>
            <a:off x="11161259" y="410975"/>
            <a:ext cx="460800" cy="460225"/>
            <a:chOff x="12555084" y="410975"/>
            <a:chExt cx="460800" cy="460225"/>
          </a:xfrm>
        </p:grpSpPr>
        <p:sp>
          <p:nvSpPr>
            <p:cNvPr id="6" name="Frihandsfigur 5">
              <a:extLst>
                <a:ext uri="{FF2B5EF4-FFF2-40B4-BE49-F238E27FC236}">
                  <a16:creationId xmlns:a16="http://schemas.microsoft.com/office/drawing/2014/main" id="{11B472CC-6AEB-7D4C-89C9-9FB63E43B2C2}"/>
                </a:ext>
              </a:extLst>
            </p:cNvPr>
            <p:cNvSpPr/>
            <p:nvPr userDrawn="1"/>
          </p:nvSpPr>
          <p:spPr bwMode="gray">
            <a:xfrm>
              <a:off x="12796284" y="410975"/>
              <a:ext cx="219600" cy="219600"/>
            </a:xfrm>
            <a:custGeom>
              <a:avLst/>
              <a:gdLst>
                <a:gd name="connsiteX0" fmla="*/ 109800 w 219600"/>
                <a:gd name="connsiteY0" fmla="*/ 0 h 219600"/>
                <a:gd name="connsiteX1" fmla="*/ 219600 w 219600"/>
                <a:gd name="connsiteY1" fmla="*/ 109800 h 219600"/>
                <a:gd name="connsiteX2" fmla="*/ 109800 w 219600"/>
                <a:gd name="connsiteY2" fmla="*/ 219600 h 219600"/>
                <a:gd name="connsiteX3" fmla="*/ 0 w 219600"/>
                <a:gd name="connsiteY3" fmla="*/ 109800 h 219600"/>
                <a:gd name="connsiteX4" fmla="*/ 109800 w 219600"/>
                <a:gd name="connsiteY4" fmla="*/ 0 h 21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600" h="219600">
                  <a:moveTo>
                    <a:pt x="109800" y="0"/>
                  </a:moveTo>
                  <a:cubicBezTo>
                    <a:pt x="170441" y="0"/>
                    <a:pt x="219600" y="49159"/>
                    <a:pt x="219600" y="109800"/>
                  </a:cubicBezTo>
                  <a:cubicBezTo>
                    <a:pt x="219600" y="170441"/>
                    <a:pt x="170441" y="219600"/>
                    <a:pt x="109800" y="219600"/>
                  </a:cubicBezTo>
                  <a:cubicBezTo>
                    <a:pt x="49159" y="219600"/>
                    <a:pt x="0" y="170441"/>
                    <a:pt x="0" y="109800"/>
                  </a:cubicBezTo>
                  <a:cubicBezTo>
                    <a:pt x="0" y="49159"/>
                    <a:pt x="49159" y="0"/>
                    <a:pt x="109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0" i="0" noProof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Frihandsfigur 6">
              <a:extLst>
                <a:ext uri="{FF2B5EF4-FFF2-40B4-BE49-F238E27FC236}">
                  <a16:creationId xmlns:a16="http://schemas.microsoft.com/office/drawing/2014/main" id="{C1FFC287-ED74-E14D-889A-ACB1EEEEC7BD}"/>
                </a:ext>
              </a:extLst>
            </p:cNvPr>
            <p:cNvSpPr/>
            <p:nvPr userDrawn="1"/>
          </p:nvSpPr>
          <p:spPr bwMode="gray">
            <a:xfrm>
              <a:off x="12555084" y="568800"/>
              <a:ext cx="169200" cy="169200"/>
            </a:xfrm>
            <a:custGeom>
              <a:avLst/>
              <a:gdLst>
                <a:gd name="connsiteX0" fmla="*/ 84600 w 169200"/>
                <a:gd name="connsiteY0" fmla="*/ 0 h 169200"/>
                <a:gd name="connsiteX1" fmla="*/ 169200 w 169200"/>
                <a:gd name="connsiteY1" fmla="*/ 84600 h 169200"/>
                <a:gd name="connsiteX2" fmla="*/ 84600 w 169200"/>
                <a:gd name="connsiteY2" fmla="*/ 169200 h 169200"/>
                <a:gd name="connsiteX3" fmla="*/ 0 w 169200"/>
                <a:gd name="connsiteY3" fmla="*/ 84600 h 169200"/>
                <a:gd name="connsiteX4" fmla="*/ 84600 w 169200"/>
                <a:gd name="connsiteY4" fmla="*/ 0 h 16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200" h="169200">
                  <a:moveTo>
                    <a:pt x="84600" y="0"/>
                  </a:moveTo>
                  <a:cubicBezTo>
                    <a:pt x="131323" y="0"/>
                    <a:pt x="169200" y="37877"/>
                    <a:pt x="169200" y="84600"/>
                  </a:cubicBezTo>
                  <a:cubicBezTo>
                    <a:pt x="169200" y="131323"/>
                    <a:pt x="131323" y="169200"/>
                    <a:pt x="84600" y="169200"/>
                  </a:cubicBezTo>
                  <a:cubicBezTo>
                    <a:pt x="37877" y="169200"/>
                    <a:pt x="0" y="131323"/>
                    <a:pt x="0" y="84600"/>
                  </a:cubicBezTo>
                  <a:cubicBezTo>
                    <a:pt x="0" y="37877"/>
                    <a:pt x="37877" y="0"/>
                    <a:pt x="84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0" i="0" noProof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Frihandsfigur 7">
              <a:extLst>
                <a:ext uri="{FF2B5EF4-FFF2-40B4-BE49-F238E27FC236}">
                  <a16:creationId xmlns:a16="http://schemas.microsoft.com/office/drawing/2014/main" id="{B5ACC55E-30BC-0542-85DA-54ABC962BEE2}"/>
                </a:ext>
              </a:extLst>
            </p:cNvPr>
            <p:cNvSpPr/>
            <p:nvPr userDrawn="1"/>
          </p:nvSpPr>
          <p:spPr bwMode="gray">
            <a:xfrm>
              <a:off x="12724284" y="738000"/>
              <a:ext cx="133200" cy="133200"/>
            </a:xfrm>
            <a:custGeom>
              <a:avLst/>
              <a:gdLst>
                <a:gd name="connsiteX0" fmla="*/ 66600 w 133200"/>
                <a:gd name="connsiteY0" fmla="*/ 0 h 133200"/>
                <a:gd name="connsiteX1" fmla="*/ 133200 w 133200"/>
                <a:gd name="connsiteY1" fmla="*/ 66600 h 133200"/>
                <a:gd name="connsiteX2" fmla="*/ 66600 w 133200"/>
                <a:gd name="connsiteY2" fmla="*/ 133200 h 133200"/>
                <a:gd name="connsiteX3" fmla="*/ 0 w 133200"/>
                <a:gd name="connsiteY3" fmla="*/ 66600 h 133200"/>
                <a:gd name="connsiteX4" fmla="*/ 66600 w 133200"/>
                <a:gd name="connsiteY4" fmla="*/ 0 h 13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00" h="133200">
                  <a:moveTo>
                    <a:pt x="66600" y="0"/>
                  </a:moveTo>
                  <a:cubicBezTo>
                    <a:pt x="103382" y="0"/>
                    <a:pt x="133200" y="29818"/>
                    <a:pt x="133200" y="66600"/>
                  </a:cubicBezTo>
                  <a:cubicBezTo>
                    <a:pt x="133200" y="103382"/>
                    <a:pt x="103382" y="133200"/>
                    <a:pt x="66600" y="133200"/>
                  </a:cubicBezTo>
                  <a:cubicBezTo>
                    <a:pt x="29818" y="133200"/>
                    <a:pt x="0" y="103382"/>
                    <a:pt x="0" y="66600"/>
                  </a:cubicBezTo>
                  <a:cubicBezTo>
                    <a:pt x="0" y="29818"/>
                    <a:pt x="29818" y="0"/>
                    <a:pt x="666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en-US" sz="2000" b="0" i="0" noProof="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9AF6C2E4-B8BC-E549-A78A-189E291F36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" y="1"/>
            <a:ext cx="12191999" cy="6857999"/>
          </a:xfrm>
          <a:custGeom>
            <a:avLst/>
            <a:gdLst>
              <a:gd name="connsiteX0" fmla="*/ 11397058 w 12191999"/>
              <a:gd name="connsiteY0" fmla="*/ 737999 h 6857999"/>
              <a:gd name="connsiteX1" fmla="*/ 11330458 w 12191999"/>
              <a:gd name="connsiteY1" fmla="*/ 804599 h 6857999"/>
              <a:gd name="connsiteX2" fmla="*/ 11397058 w 12191999"/>
              <a:gd name="connsiteY2" fmla="*/ 871199 h 6857999"/>
              <a:gd name="connsiteX3" fmla="*/ 11463658 w 12191999"/>
              <a:gd name="connsiteY3" fmla="*/ 804599 h 6857999"/>
              <a:gd name="connsiteX4" fmla="*/ 11397058 w 12191999"/>
              <a:gd name="connsiteY4" fmla="*/ 737999 h 6857999"/>
              <a:gd name="connsiteX5" fmla="*/ 11245858 w 12191999"/>
              <a:gd name="connsiteY5" fmla="*/ 568799 h 6857999"/>
              <a:gd name="connsiteX6" fmla="*/ 11161258 w 12191999"/>
              <a:gd name="connsiteY6" fmla="*/ 653399 h 6857999"/>
              <a:gd name="connsiteX7" fmla="*/ 11245858 w 12191999"/>
              <a:gd name="connsiteY7" fmla="*/ 737999 h 6857999"/>
              <a:gd name="connsiteX8" fmla="*/ 11330458 w 12191999"/>
              <a:gd name="connsiteY8" fmla="*/ 653399 h 6857999"/>
              <a:gd name="connsiteX9" fmla="*/ 11245858 w 12191999"/>
              <a:gd name="connsiteY9" fmla="*/ 568799 h 6857999"/>
              <a:gd name="connsiteX10" fmla="*/ 11512258 w 12191999"/>
              <a:gd name="connsiteY10" fmla="*/ 410974 h 6857999"/>
              <a:gd name="connsiteX11" fmla="*/ 11402458 w 12191999"/>
              <a:gd name="connsiteY11" fmla="*/ 520774 h 6857999"/>
              <a:gd name="connsiteX12" fmla="*/ 11512258 w 12191999"/>
              <a:gd name="connsiteY12" fmla="*/ 630574 h 6857999"/>
              <a:gd name="connsiteX13" fmla="*/ 11622058 w 12191999"/>
              <a:gd name="connsiteY13" fmla="*/ 520774 h 6857999"/>
              <a:gd name="connsiteX14" fmla="*/ 11512258 w 12191999"/>
              <a:gd name="connsiteY14" fmla="*/ 410974 h 6857999"/>
              <a:gd name="connsiteX15" fmla="*/ 0 w 12191999"/>
              <a:gd name="connsiteY15" fmla="*/ 0 h 6857999"/>
              <a:gd name="connsiteX16" fmla="*/ 12191999 w 12191999"/>
              <a:gd name="connsiteY16" fmla="*/ 0 h 6857999"/>
              <a:gd name="connsiteX17" fmla="*/ 12191999 w 12191999"/>
              <a:gd name="connsiteY17" fmla="*/ 6857999 h 6857999"/>
              <a:gd name="connsiteX18" fmla="*/ 0 w 12191999"/>
              <a:gd name="connsiteY1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1999" h="6857999">
                <a:moveTo>
                  <a:pt x="11397058" y="737999"/>
                </a:moveTo>
                <a:cubicBezTo>
                  <a:pt x="11360276" y="737999"/>
                  <a:pt x="11330458" y="767817"/>
                  <a:pt x="11330458" y="804599"/>
                </a:cubicBezTo>
                <a:cubicBezTo>
                  <a:pt x="11330458" y="841381"/>
                  <a:pt x="11360276" y="871199"/>
                  <a:pt x="11397058" y="871199"/>
                </a:cubicBezTo>
                <a:cubicBezTo>
                  <a:pt x="11433840" y="871199"/>
                  <a:pt x="11463658" y="841381"/>
                  <a:pt x="11463658" y="804599"/>
                </a:cubicBezTo>
                <a:cubicBezTo>
                  <a:pt x="11463658" y="767817"/>
                  <a:pt x="11433840" y="737999"/>
                  <a:pt x="11397058" y="737999"/>
                </a:cubicBezTo>
                <a:close/>
                <a:moveTo>
                  <a:pt x="11245858" y="568799"/>
                </a:moveTo>
                <a:cubicBezTo>
                  <a:pt x="11199135" y="568799"/>
                  <a:pt x="11161258" y="606676"/>
                  <a:pt x="11161258" y="653399"/>
                </a:cubicBezTo>
                <a:cubicBezTo>
                  <a:pt x="11161258" y="700122"/>
                  <a:pt x="11199135" y="737999"/>
                  <a:pt x="11245858" y="737999"/>
                </a:cubicBezTo>
                <a:cubicBezTo>
                  <a:pt x="11292581" y="737999"/>
                  <a:pt x="11330458" y="700122"/>
                  <a:pt x="11330458" y="653399"/>
                </a:cubicBezTo>
                <a:cubicBezTo>
                  <a:pt x="11330458" y="606676"/>
                  <a:pt x="11292581" y="568799"/>
                  <a:pt x="11245858" y="568799"/>
                </a:cubicBezTo>
                <a:close/>
                <a:moveTo>
                  <a:pt x="11512258" y="410974"/>
                </a:moveTo>
                <a:cubicBezTo>
                  <a:pt x="11451617" y="410974"/>
                  <a:pt x="11402458" y="460133"/>
                  <a:pt x="11402458" y="520774"/>
                </a:cubicBezTo>
                <a:cubicBezTo>
                  <a:pt x="11402458" y="581415"/>
                  <a:pt x="11451617" y="630574"/>
                  <a:pt x="11512258" y="630574"/>
                </a:cubicBezTo>
                <a:cubicBezTo>
                  <a:pt x="11572899" y="630574"/>
                  <a:pt x="11622058" y="581415"/>
                  <a:pt x="11622058" y="520774"/>
                </a:cubicBezTo>
                <a:cubicBezTo>
                  <a:pt x="11622058" y="460133"/>
                  <a:pt x="11572899" y="410974"/>
                  <a:pt x="11512258" y="41097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vert="horz" wrap="square" lIns="0" tIns="2592000" rIns="0" bIns="0" rtlCol="0" anchor="t" anchorCtr="0">
            <a:noAutofit/>
          </a:bodyPr>
          <a:lstStyle>
            <a:lvl1pPr marL="241294" marR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Calibri" panose="02000000000000000000" pitchFamily="2" charset="0"/>
              <a:buNone/>
              <a:tabLst/>
              <a:defRPr lang="en-US" sz="1600" i="0" dirty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US" noProof="0" dirty="0"/>
              <a:t>Click icon to add picture or drag &amp; drop</a:t>
            </a:r>
            <a:br>
              <a:rPr lang="en-US" noProof="0" dirty="0"/>
            </a:br>
            <a:endParaRPr lang="en-US" noProof="0" dirty="0"/>
          </a:p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endParaRPr lang="en-US" noProof="0" dirty="0"/>
          </a:p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US" noProof="0" dirty="0"/>
              <a:t>If title disappears – Right click the picture and choose “Send to Back”</a:t>
            </a:r>
          </a:p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US" noProof="0" dirty="0"/>
              <a:t>Recolor text to white if needed</a:t>
            </a:r>
            <a:endParaRPr lang="en-US" sz="1600" noProof="0" dirty="0"/>
          </a:p>
        </p:txBody>
      </p:sp>
    </p:spTree>
    <p:extLst>
      <p:ext uri="{BB962C8B-B14F-4D97-AF65-F5344CB8AC3E}">
        <p14:creationId xmlns:p14="http://schemas.microsoft.com/office/powerpoint/2010/main" val="6513334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7B6D153-E2E6-B140-A2A8-7F0A3FF1A7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810750"/>
            <a:ext cx="6552000" cy="1329595"/>
          </a:xfrm>
          <a:noFill/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cap="none" spc="50" baseline="0">
                <a:solidFill>
                  <a:schemeClr val="bg1"/>
                </a:solidFill>
                <a:latin typeface="Bisnode Sans Bold"/>
              </a:defRPr>
            </a:lvl1pPr>
          </a:lstStyle>
          <a:p>
            <a:r>
              <a:rPr lang="en-US" noProof="0" dirty="0"/>
              <a:t>Thank you.</a:t>
            </a:r>
            <a:br>
              <a:rPr lang="en-US" noProof="0" dirty="0"/>
            </a:br>
            <a:r>
              <a:rPr lang="en-US" noProof="0" dirty="0"/>
              <a:t>(Click to edit)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3B7DF1-751C-4846-AD2B-FA3A1FE563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9544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D24DB8E-3281-4ED2-B2BD-EE4C5E895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00" y="2240234"/>
            <a:ext cx="4572000" cy="1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0302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innehåll 9">
            <a:extLst>
              <a:ext uri="{FF2B5EF4-FFF2-40B4-BE49-F238E27FC236}">
                <a16:creationId xmlns:a16="http://schemas.microsoft.com/office/drawing/2014/main" id="{2AC50818-AE4B-984D-BDF4-7DCFDD3F68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0000" y="1914975"/>
            <a:ext cx="7848000" cy="3564000"/>
          </a:xfrm>
        </p:spPr>
        <p:txBody>
          <a:bodyPr tIns="0" anchor="t"/>
          <a:lstStyle>
            <a:lvl1pPr marL="270000" indent="-270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50000"/>
              <a:buFont typeface="Calibri" panose="020F0502020204030204" pitchFamily="34" charset="0"/>
              <a:buChar char="●"/>
              <a:tabLst>
                <a:tab pos="8388000" algn="r"/>
              </a:tabLst>
              <a:defRPr sz="1800" b="1" i="0" baseline="0">
                <a:solidFill>
                  <a:schemeClr val="bg1"/>
                </a:solidFill>
                <a:latin typeface="Bisnode Sans Bold"/>
              </a:defRPr>
            </a:lvl1pPr>
            <a:lvl2pPr marL="270000" indent="-270000">
              <a:lnSpc>
                <a:spcPct val="130000"/>
              </a:lnSpc>
              <a:spcBef>
                <a:spcPts val="0"/>
              </a:spcBef>
              <a:buSzPct val="150000"/>
              <a:buFont typeface="Calibri" panose="020F0502020204030204" pitchFamily="34" charset="0"/>
              <a:buChar char="●"/>
              <a:tabLst>
                <a:tab pos="8388000" algn="r"/>
              </a:tabLst>
              <a:defRPr sz="1800" b="1" i="0" baseline="0">
                <a:solidFill>
                  <a:schemeClr val="accent1"/>
                </a:solidFill>
                <a:latin typeface="Bisnode Sans" pitchFamily="2" charset="77"/>
              </a:defRPr>
            </a:lvl2pPr>
            <a:lvl3pPr marL="360000" indent="0">
              <a:lnSpc>
                <a:spcPct val="130000"/>
              </a:lnSpc>
              <a:spcBef>
                <a:spcPts val="0"/>
              </a:spcBef>
              <a:buSzPct val="120000"/>
              <a:buFontTx/>
              <a:buNone/>
              <a:tabLst>
                <a:tab pos="8388000" algn="r"/>
              </a:tabLst>
              <a:defRPr sz="1600" b="0" i="0" baseline="0">
                <a:solidFill>
                  <a:schemeClr val="bg1"/>
                </a:solidFill>
                <a:latin typeface="Bisnode Sans" panose="00000500000000000000" pitchFamily="2" charset="0"/>
              </a:defRPr>
            </a:lvl3pPr>
            <a:lvl4pPr marL="540000" indent="-180000">
              <a:spcBef>
                <a:spcPts val="500"/>
              </a:spcBef>
              <a:buClrTx/>
              <a:buSzPct val="130000"/>
              <a:buFont typeface="Bisnode Sans" panose="00000500000000000000" pitchFamily="2" charset="0"/>
              <a:buChar char="›"/>
              <a:defRPr sz="1600" b="0" i="0" baseline="0">
                <a:solidFill>
                  <a:schemeClr val="bg1"/>
                </a:solidFill>
                <a:latin typeface="Bisnode Sans" panose="00000500000000000000" pitchFamily="2" charset="0"/>
              </a:defRPr>
            </a:lvl4pPr>
            <a:lvl5pPr marL="715962" indent="0">
              <a:buFontTx/>
              <a:buNone/>
              <a:defRPr sz="1400" b="1" i="0" baseline="0">
                <a:solidFill>
                  <a:schemeClr val="bg1"/>
                </a:solidFill>
                <a:latin typeface="Bisnode Sans" pitchFamily="2" charset="77"/>
              </a:defRPr>
            </a:lvl5pPr>
            <a:lvl6pPr marL="3047924" indent="0">
              <a:buNone/>
              <a:defRPr b="1" i="0" baseline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noProof="0" dirty="0"/>
              <a:t>Level 1 – Click to add text	</a:t>
            </a:r>
          </a:p>
          <a:p>
            <a:pPr lvl="1"/>
            <a:r>
              <a:rPr lang="en-US" noProof="0" dirty="0"/>
              <a:t>Level 2 – Highlighted agenda item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pic>
        <p:nvPicPr>
          <p:cNvPr id="67" name="Bildobjekt 66">
            <a:extLst>
              <a:ext uri="{FF2B5EF4-FFF2-40B4-BE49-F238E27FC236}">
                <a16:creationId xmlns:a16="http://schemas.microsoft.com/office/drawing/2014/main" id="{01038830-6405-FA48-B785-E4813BAA0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B14FAD85-E799-40E7-83DC-D04841548E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800" y="1152000"/>
            <a:ext cx="11088000" cy="497705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+mj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679EA29-9BC1-4B55-A746-FD245AB0C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486000"/>
            <a:ext cx="11088000" cy="66479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noProof="0" dirty="0"/>
              <a:t>Agenda title</a:t>
            </a:r>
          </a:p>
        </p:txBody>
      </p:sp>
    </p:spTree>
    <p:extLst>
      <p:ext uri="{BB962C8B-B14F-4D97-AF65-F5344CB8AC3E}">
        <p14:creationId xmlns:p14="http://schemas.microsoft.com/office/powerpoint/2010/main" val="166494313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← REPLACE with    correct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Bildobjekt 98">
            <a:extLst>
              <a:ext uri="{FF2B5EF4-FFF2-40B4-BE49-F238E27FC236}">
                <a16:creationId xmlns:a16="http://schemas.microsoft.com/office/drawing/2014/main" id="{69271D55-72A9-2349-8777-6A7E74A4A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1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71583081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,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92"/>
          <p:cNvSpPr/>
          <p:nvPr/>
        </p:nvSpPr>
        <p:spPr bwMode="gray">
          <a:xfrm>
            <a:off x="0" y="2"/>
            <a:ext cx="12192000" cy="68579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2000" dirty="0"/>
          </a:p>
        </p:txBody>
      </p:sp>
      <p:sp>
        <p:nvSpPr>
          <p:cNvPr id="10" name="Platshållare för bild 178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1"/>
            <a:ext cx="12191998" cy="6857999"/>
          </a:xfrm>
          <a:custGeom>
            <a:avLst/>
            <a:gdLst>
              <a:gd name="connsiteX0" fmla="*/ 10740725 w 12191998"/>
              <a:gd name="connsiteY0" fmla="*/ 6571582 h 6857999"/>
              <a:gd name="connsiteX1" fmla="*/ 10738326 w 12191998"/>
              <a:gd name="connsiteY1" fmla="*/ 6571678 h 6857999"/>
              <a:gd name="connsiteX2" fmla="*/ 10735831 w 12191998"/>
              <a:gd name="connsiteY2" fmla="*/ 6571870 h 6857999"/>
              <a:gd name="connsiteX3" fmla="*/ 10733624 w 12191998"/>
              <a:gd name="connsiteY3" fmla="*/ 6572157 h 6857999"/>
              <a:gd name="connsiteX4" fmla="*/ 10731321 w 12191998"/>
              <a:gd name="connsiteY4" fmla="*/ 6572540 h 6857999"/>
              <a:gd name="connsiteX5" fmla="*/ 10729210 w 12191998"/>
              <a:gd name="connsiteY5" fmla="*/ 6573114 h 6857999"/>
              <a:gd name="connsiteX6" fmla="*/ 10726906 w 12191998"/>
              <a:gd name="connsiteY6" fmla="*/ 6573689 h 6857999"/>
              <a:gd name="connsiteX7" fmla="*/ 10724795 w 12191998"/>
              <a:gd name="connsiteY7" fmla="*/ 6574359 h 6857999"/>
              <a:gd name="connsiteX8" fmla="*/ 10722684 w 12191998"/>
              <a:gd name="connsiteY8" fmla="*/ 6575221 h 6857999"/>
              <a:gd name="connsiteX9" fmla="*/ 10720669 w 12191998"/>
              <a:gd name="connsiteY9" fmla="*/ 6576083 h 6857999"/>
              <a:gd name="connsiteX10" fmla="*/ 10718653 w 12191998"/>
              <a:gd name="connsiteY10" fmla="*/ 6577137 h 6857999"/>
              <a:gd name="connsiteX11" fmla="*/ 10716830 w 12191998"/>
              <a:gd name="connsiteY11" fmla="*/ 6578190 h 6857999"/>
              <a:gd name="connsiteX12" fmla="*/ 10714815 w 12191998"/>
              <a:gd name="connsiteY12" fmla="*/ 6579531 h 6857999"/>
              <a:gd name="connsiteX13" fmla="*/ 10713183 w 12191998"/>
              <a:gd name="connsiteY13" fmla="*/ 6580776 h 6857999"/>
              <a:gd name="connsiteX14" fmla="*/ 10711456 w 12191998"/>
              <a:gd name="connsiteY14" fmla="*/ 6582021 h 6857999"/>
              <a:gd name="connsiteX15" fmla="*/ 10709729 w 12191998"/>
              <a:gd name="connsiteY15" fmla="*/ 6583649 h 6857999"/>
              <a:gd name="connsiteX16" fmla="*/ 10708193 w 12191998"/>
              <a:gd name="connsiteY16" fmla="*/ 6585085 h 6857999"/>
              <a:gd name="connsiteX17" fmla="*/ 10706562 w 12191998"/>
              <a:gd name="connsiteY17" fmla="*/ 6586713 h 6857999"/>
              <a:gd name="connsiteX18" fmla="*/ 10705218 w 12191998"/>
              <a:gd name="connsiteY18" fmla="*/ 6588341 h 6857999"/>
              <a:gd name="connsiteX19" fmla="*/ 10703779 w 12191998"/>
              <a:gd name="connsiteY19" fmla="*/ 6589969 h 6857999"/>
              <a:gd name="connsiteX20" fmla="*/ 10702531 w 12191998"/>
              <a:gd name="connsiteY20" fmla="*/ 6591885 h 6857999"/>
              <a:gd name="connsiteX21" fmla="*/ 10701380 w 12191998"/>
              <a:gd name="connsiteY21" fmla="*/ 6593704 h 6857999"/>
              <a:gd name="connsiteX22" fmla="*/ 10700228 w 12191998"/>
              <a:gd name="connsiteY22" fmla="*/ 6595715 h 6857999"/>
              <a:gd name="connsiteX23" fmla="*/ 10699172 w 12191998"/>
              <a:gd name="connsiteY23" fmla="*/ 6597630 h 6857999"/>
              <a:gd name="connsiteX24" fmla="*/ 10698213 w 12191998"/>
              <a:gd name="connsiteY24" fmla="*/ 6599642 h 6857999"/>
              <a:gd name="connsiteX25" fmla="*/ 10697349 w 12191998"/>
              <a:gd name="connsiteY25" fmla="*/ 6601748 h 6857999"/>
              <a:gd name="connsiteX26" fmla="*/ 10696677 w 12191998"/>
              <a:gd name="connsiteY26" fmla="*/ 6603951 h 6857999"/>
              <a:gd name="connsiteX27" fmla="*/ 10696101 w 12191998"/>
              <a:gd name="connsiteY27" fmla="*/ 6606058 h 6857999"/>
              <a:gd name="connsiteX28" fmla="*/ 10695526 w 12191998"/>
              <a:gd name="connsiteY28" fmla="*/ 6608260 h 6857999"/>
              <a:gd name="connsiteX29" fmla="*/ 10695142 w 12191998"/>
              <a:gd name="connsiteY29" fmla="*/ 6610559 h 6857999"/>
              <a:gd name="connsiteX30" fmla="*/ 10694854 w 12191998"/>
              <a:gd name="connsiteY30" fmla="*/ 6612857 h 6857999"/>
              <a:gd name="connsiteX31" fmla="*/ 10694662 w 12191998"/>
              <a:gd name="connsiteY31" fmla="*/ 6615251 h 6857999"/>
              <a:gd name="connsiteX32" fmla="*/ 10694662 w 12191998"/>
              <a:gd name="connsiteY32" fmla="*/ 6617550 h 6857999"/>
              <a:gd name="connsiteX33" fmla="*/ 10694662 w 12191998"/>
              <a:gd name="connsiteY33" fmla="*/ 6619944 h 6857999"/>
              <a:gd name="connsiteX34" fmla="*/ 10694854 w 12191998"/>
              <a:gd name="connsiteY34" fmla="*/ 6622242 h 6857999"/>
              <a:gd name="connsiteX35" fmla="*/ 10695142 w 12191998"/>
              <a:gd name="connsiteY35" fmla="*/ 6624636 h 6857999"/>
              <a:gd name="connsiteX36" fmla="*/ 10695526 w 12191998"/>
              <a:gd name="connsiteY36" fmla="*/ 6626839 h 6857999"/>
              <a:gd name="connsiteX37" fmla="*/ 10696101 w 12191998"/>
              <a:gd name="connsiteY37" fmla="*/ 6629042 h 6857999"/>
              <a:gd name="connsiteX38" fmla="*/ 10696677 w 12191998"/>
              <a:gd name="connsiteY38" fmla="*/ 6631244 h 6857999"/>
              <a:gd name="connsiteX39" fmla="*/ 10697349 w 12191998"/>
              <a:gd name="connsiteY39" fmla="*/ 6633447 h 6857999"/>
              <a:gd name="connsiteX40" fmla="*/ 10698213 w 12191998"/>
              <a:gd name="connsiteY40" fmla="*/ 6635362 h 6857999"/>
              <a:gd name="connsiteX41" fmla="*/ 10699172 w 12191998"/>
              <a:gd name="connsiteY41" fmla="*/ 6637565 h 6857999"/>
              <a:gd name="connsiteX42" fmla="*/ 10700228 w 12191998"/>
              <a:gd name="connsiteY42" fmla="*/ 6639480 h 6857999"/>
              <a:gd name="connsiteX43" fmla="*/ 10701380 w 12191998"/>
              <a:gd name="connsiteY43" fmla="*/ 6641395 h 6857999"/>
              <a:gd name="connsiteX44" fmla="*/ 10702531 w 12191998"/>
              <a:gd name="connsiteY44" fmla="*/ 6643215 h 6857999"/>
              <a:gd name="connsiteX45" fmla="*/ 10703779 w 12191998"/>
              <a:gd name="connsiteY45" fmla="*/ 6645034 h 6857999"/>
              <a:gd name="connsiteX46" fmla="*/ 10705218 w 12191998"/>
              <a:gd name="connsiteY46" fmla="*/ 6646758 h 6857999"/>
              <a:gd name="connsiteX47" fmla="*/ 10706562 w 12191998"/>
              <a:gd name="connsiteY47" fmla="*/ 6648482 h 6857999"/>
              <a:gd name="connsiteX48" fmla="*/ 10708193 w 12191998"/>
              <a:gd name="connsiteY48" fmla="*/ 6650014 h 6857999"/>
              <a:gd name="connsiteX49" fmla="*/ 10709729 w 12191998"/>
              <a:gd name="connsiteY49" fmla="*/ 6651547 h 6857999"/>
              <a:gd name="connsiteX50" fmla="*/ 10711456 w 12191998"/>
              <a:gd name="connsiteY50" fmla="*/ 6652983 h 6857999"/>
              <a:gd name="connsiteX51" fmla="*/ 10713183 w 12191998"/>
              <a:gd name="connsiteY51" fmla="*/ 6654420 h 6857999"/>
              <a:gd name="connsiteX52" fmla="*/ 10714815 w 12191998"/>
              <a:gd name="connsiteY52" fmla="*/ 6655664 h 6857999"/>
              <a:gd name="connsiteX53" fmla="*/ 10716830 w 12191998"/>
              <a:gd name="connsiteY53" fmla="*/ 6656814 h 6857999"/>
              <a:gd name="connsiteX54" fmla="*/ 10718653 w 12191998"/>
              <a:gd name="connsiteY54" fmla="*/ 6657963 h 6857999"/>
              <a:gd name="connsiteX55" fmla="*/ 10720669 w 12191998"/>
              <a:gd name="connsiteY55" fmla="*/ 6658920 h 6857999"/>
              <a:gd name="connsiteX56" fmla="*/ 10722684 w 12191998"/>
              <a:gd name="connsiteY56" fmla="*/ 6659974 h 6857999"/>
              <a:gd name="connsiteX57" fmla="*/ 10724795 w 12191998"/>
              <a:gd name="connsiteY57" fmla="*/ 6660644 h 6857999"/>
              <a:gd name="connsiteX58" fmla="*/ 10726906 w 12191998"/>
              <a:gd name="connsiteY58" fmla="*/ 6661506 h 6857999"/>
              <a:gd name="connsiteX59" fmla="*/ 10729210 w 12191998"/>
              <a:gd name="connsiteY59" fmla="*/ 6662081 h 6857999"/>
              <a:gd name="connsiteX60" fmla="*/ 10731321 w 12191998"/>
              <a:gd name="connsiteY60" fmla="*/ 6662655 h 6857999"/>
              <a:gd name="connsiteX61" fmla="*/ 10733624 w 12191998"/>
              <a:gd name="connsiteY61" fmla="*/ 6662943 h 6857999"/>
              <a:gd name="connsiteX62" fmla="*/ 10735831 w 12191998"/>
              <a:gd name="connsiteY62" fmla="*/ 6663230 h 6857999"/>
              <a:gd name="connsiteX63" fmla="*/ 10738326 w 12191998"/>
              <a:gd name="connsiteY63" fmla="*/ 6663517 h 6857999"/>
              <a:gd name="connsiteX64" fmla="*/ 10740725 w 12191998"/>
              <a:gd name="connsiteY64" fmla="*/ 6663517 h 6857999"/>
              <a:gd name="connsiteX65" fmla="*/ 10742933 w 12191998"/>
              <a:gd name="connsiteY65" fmla="*/ 6663517 h 6857999"/>
              <a:gd name="connsiteX66" fmla="*/ 10745428 w 12191998"/>
              <a:gd name="connsiteY66" fmla="*/ 6663230 h 6857999"/>
              <a:gd name="connsiteX67" fmla="*/ 10747635 w 12191998"/>
              <a:gd name="connsiteY67" fmla="*/ 6662943 h 6857999"/>
              <a:gd name="connsiteX68" fmla="*/ 10749938 w 12191998"/>
              <a:gd name="connsiteY68" fmla="*/ 6662655 h 6857999"/>
              <a:gd name="connsiteX69" fmla="*/ 10752049 w 12191998"/>
              <a:gd name="connsiteY69" fmla="*/ 6662081 h 6857999"/>
              <a:gd name="connsiteX70" fmla="*/ 10754353 w 12191998"/>
              <a:gd name="connsiteY70" fmla="*/ 6661506 h 6857999"/>
              <a:gd name="connsiteX71" fmla="*/ 10756464 w 12191998"/>
              <a:gd name="connsiteY71" fmla="*/ 6660644 h 6857999"/>
              <a:gd name="connsiteX72" fmla="*/ 10758575 w 12191998"/>
              <a:gd name="connsiteY72" fmla="*/ 6659974 h 6857999"/>
              <a:gd name="connsiteX73" fmla="*/ 10760590 w 12191998"/>
              <a:gd name="connsiteY73" fmla="*/ 6658920 h 6857999"/>
              <a:gd name="connsiteX74" fmla="*/ 10762606 w 12191998"/>
              <a:gd name="connsiteY74" fmla="*/ 6657963 h 6857999"/>
              <a:gd name="connsiteX75" fmla="*/ 10764429 w 12191998"/>
              <a:gd name="connsiteY75" fmla="*/ 6656814 h 6857999"/>
              <a:gd name="connsiteX76" fmla="*/ 10766444 w 12191998"/>
              <a:gd name="connsiteY76" fmla="*/ 6655664 h 6857999"/>
              <a:gd name="connsiteX77" fmla="*/ 10768076 w 12191998"/>
              <a:gd name="connsiteY77" fmla="*/ 6654420 h 6857999"/>
              <a:gd name="connsiteX78" fmla="*/ 10769995 w 12191998"/>
              <a:gd name="connsiteY78" fmla="*/ 6652983 h 6857999"/>
              <a:gd name="connsiteX79" fmla="*/ 10771530 w 12191998"/>
              <a:gd name="connsiteY79" fmla="*/ 6651547 h 6857999"/>
              <a:gd name="connsiteX80" fmla="*/ 10773066 w 12191998"/>
              <a:gd name="connsiteY80" fmla="*/ 6650014 h 6857999"/>
              <a:gd name="connsiteX81" fmla="*/ 10774697 w 12191998"/>
              <a:gd name="connsiteY81" fmla="*/ 6648482 h 6857999"/>
              <a:gd name="connsiteX82" fmla="*/ 10776041 w 12191998"/>
              <a:gd name="connsiteY82" fmla="*/ 6646758 h 6857999"/>
              <a:gd name="connsiteX83" fmla="*/ 10777480 w 12191998"/>
              <a:gd name="connsiteY83" fmla="*/ 6645034 h 6857999"/>
              <a:gd name="connsiteX84" fmla="*/ 10778824 w 12191998"/>
              <a:gd name="connsiteY84" fmla="*/ 6643215 h 6857999"/>
              <a:gd name="connsiteX85" fmla="*/ 10779879 w 12191998"/>
              <a:gd name="connsiteY85" fmla="*/ 6641395 h 6857999"/>
              <a:gd name="connsiteX86" fmla="*/ 10781031 w 12191998"/>
              <a:gd name="connsiteY86" fmla="*/ 6639480 h 6857999"/>
              <a:gd name="connsiteX87" fmla="*/ 10782087 w 12191998"/>
              <a:gd name="connsiteY87" fmla="*/ 6637565 h 6857999"/>
              <a:gd name="connsiteX88" fmla="*/ 10783046 w 12191998"/>
              <a:gd name="connsiteY88" fmla="*/ 6635362 h 6857999"/>
              <a:gd name="connsiteX89" fmla="*/ 10783910 w 12191998"/>
              <a:gd name="connsiteY89" fmla="*/ 6633447 h 6857999"/>
              <a:gd name="connsiteX90" fmla="*/ 10784582 w 12191998"/>
              <a:gd name="connsiteY90" fmla="*/ 6631244 h 6857999"/>
              <a:gd name="connsiteX91" fmla="*/ 10785158 w 12191998"/>
              <a:gd name="connsiteY91" fmla="*/ 6629042 h 6857999"/>
              <a:gd name="connsiteX92" fmla="*/ 10785733 w 12191998"/>
              <a:gd name="connsiteY92" fmla="*/ 6626839 h 6857999"/>
              <a:gd name="connsiteX93" fmla="*/ 10786213 w 12191998"/>
              <a:gd name="connsiteY93" fmla="*/ 6624636 h 6857999"/>
              <a:gd name="connsiteX94" fmla="*/ 10786405 w 12191998"/>
              <a:gd name="connsiteY94" fmla="*/ 6622242 h 6857999"/>
              <a:gd name="connsiteX95" fmla="*/ 10786597 w 12191998"/>
              <a:gd name="connsiteY95" fmla="*/ 6619944 h 6857999"/>
              <a:gd name="connsiteX96" fmla="*/ 10786597 w 12191998"/>
              <a:gd name="connsiteY96" fmla="*/ 6617550 h 6857999"/>
              <a:gd name="connsiteX97" fmla="*/ 10786597 w 12191998"/>
              <a:gd name="connsiteY97" fmla="*/ 6615251 h 6857999"/>
              <a:gd name="connsiteX98" fmla="*/ 10786405 w 12191998"/>
              <a:gd name="connsiteY98" fmla="*/ 6612857 h 6857999"/>
              <a:gd name="connsiteX99" fmla="*/ 10786213 w 12191998"/>
              <a:gd name="connsiteY99" fmla="*/ 6610559 h 6857999"/>
              <a:gd name="connsiteX100" fmla="*/ 10785733 w 12191998"/>
              <a:gd name="connsiteY100" fmla="*/ 6608260 h 6857999"/>
              <a:gd name="connsiteX101" fmla="*/ 10785158 w 12191998"/>
              <a:gd name="connsiteY101" fmla="*/ 6606058 h 6857999"/>
              <a:gd name="connsiteX102" fmla="*/ 10784582 w 12191998"/>
              <a:gd name="connsiteY102" fmla="*/ 6603951 h 6857999"/>
              <a:gd name="connsiteX103" fmla="*/ 10783910 w 12191998"/>
              <a:gd name="connsiteY103" fmla="*/ 6601748 h 6857999"/>
              <a:gd name="connsiteX104" fmla="*/ 10783046 w 12191998"/>
              <a:gd name="connsiteY104" fmla="*/ 6599642 h 6857999"/>
              <a:gd name="connsiteX105" fmla="*/ 10782087 w 12191998"/>
              <a:gd name="connsiteY105" fmla="*/ 6597630 h 6857999"/>
              <a:gd name="connsiteX106" fmla="*/ 10781031 w 12191998"/>
              <a:gd name="connsiteY106" fmla="*/ 6595715 h 6857999"/>
              <a:gd name="connsiteX107" fmla="*/ 10779879 w 12191998"/>
              <a:gd name="connsiteY107" fmla="*/ 6593704 h 6857999"/>
              <a:gd name="connsiteX108" fmla="*/ 10778824 w 12191998"/>
              <a:gd name="connsiteY108" fmla="*/ 6591885 h 6857999"/>
              <a:gd name="connsiteX109" fmla="*/ 10777480 w 12191998"/>
              <a:gd name="connsiteY109" fmla="*/ 6589969 h 6857999"/>
              <a:gd name="connsiteX110" fmla="*/ 10776041 w 12191998"/>
              <a:gd name="connsiteY110" fmla="*/ 6588341 h 6857999"/>
              <a:gd name="connsiteX111" fmla="*/ 10774697 w 12191998"/>
              <a:gd name="connsiteY111" fmla="*/ 6586713 h 6857999"/>
              <a:gd name="connsiteX112" fmla="*/ 10773066 w 12191998"/>
              <a:gd name="connsiteY112" fmla="*/ 6585085 h 6857999"/>
              <a:gd name="connsiteX113" fmla="*/ 10771530 w 12191998"/>
              <a:gd name="connsiteY113" fmla="*/ 6583649 h 6857999"/>
              <a:gd name="connsiteX114" fmla="*/ 10769995 w 12191998"/>
              <a:gd name="connsiteY114" fmla="*/ 6582021 h 6857999"/>
              <a:gd name="connsiteX115" fmla="*/ 10768076 w 12191998"/>
              <a:gd name="connsiteY115" fmla="*/ 6580776 h 6857999"/>
              <a:gd name="connsiteX116" fmla="*/ 10766444 w 12191998"/>
              <a:gd name="connsiteY116" fmla="*/ 6579531 h 6857999"/>
              <a:gd name="connsiteX117" fmla="*/ 10764429 w 12191998"/>
              <a:gd name="connsiteY117" fmla="*/ 6578190 h 6857999"/>
              <a:gd name="connsiteX118" fmla="*/ 10762606 w 12191998"/>
              <a:gd name="connsiteY118" fmla="*/ 6577137 h 6857999"/>
              <a:gd name="connsiteX119" fmla="*/ 10760590 w 12191998"/>
              <a:gd name="connsiteY119" fmla="*/ 6576083 h 6857999"/>
              <a:gd name="connsiteX120" fmla="*/ 10758575 w 12191998"/>
              <a:gd name="connsiteY120" fmla="*/ 6575221 h 6857999"/>
              <a:gd name="connsiteX121" fmla="*/ 10756464 w 12191998"/>
              <a:gd name="connsiteY121" fmla="*/ 6574359 h 6857999"/>
              <a:gd name="connsiteX122" fmla="*/ 10754353 w 12191998"/>
              <a:gd name="connsiteY122" fmla="*/ 6573689 h 6857999"/>
              <a:gd name="connsiteX123" fmla="*/ 10752049 w 12191998"/>
              <a:gd name="connsiteY123" fmla="*/ 6573114 h 6857999"/>
              <a:gd name="connsiteX124" fmla="*/ 10749938 w 12191998"/>
              <a:gd name="connsiteY124" fmla="*/ 6572540 h 6857999"/>
              <a:gd name="connsiteX125" fmla="*/ 10747635 w 12191998"/>
              <a:gd name="connsiteY125" fmla="*/ 6572157 h 6857999"/>
              <a:gd name="connsiteX126" fmla="*/ 10745428 w 12191998"/>
              <a:gd name="connsiteY126" fmla="*/ 6571870 h 6857999"/>
              <a:gd name="connsiteX127" fmla="*/ 10742933 w 12191998"/>
              <a:gd name="connsiteY127" fmla="*/ 6571678 h 6857999"/>
              <a:gd name="connsiteX128" fmla="*/ 10512994 w 12191998"/>
              <a:gd name="connsiteY128" fmla="*/ 6483382 h 6857999"/>
              <a:gd name="connsiteX129" fmla="*/ 10510021 w 12191998"/>
              <a:gd name="connsiteY129" fmla="*/ 6483574 h 6857999"/>
              <a:gd name="connsiteX130" fmla="*/ 10506951 w 12191998"/>
              <a:gd name="connsiteY130" fmla="*/ 6483669 h 6857999"/>
              <a:gd name="connsiteX131" fmla="*/ 10504073 w 12191998"/>
              <a:gd name="connsiteY131" fmla="*/ 6484148 h 6857999"/>
              <a:gd name="connsiteX132" fmla="*/ 10501100 w 12191998"/>
              <a:gd name="connsiteY132" fmla="*/ 6484626 h 6857999"/>
              <a:gd name="connsiteX133" fmla="*/ 10498222 w 12191998"/>
              <a:gd name="connsiteY133" fmla="*/ 6485200 h 6857999"/>
              <a:gd name="connsiteX134" fmla="*/ 10495441 w 12191998"/>
              <a:gd name="connsiteY134" fmla="*/ 6486062 h 6857999"/>
              <a:gd name="connsiteX135" fmla="*/ 10492755 w 12191998"/>
              <a:gd name="connsiteY135" fmla="*/ 6487114 h 6857999"/>
              <a:gd name="connsiteX136" fmla="*/ 10489973 w 12191998"/>
              <a:gd name="connsiteY136" fmla="*/ 6488071 h 6857999"/>
              <a:gd name="connsiteX137" fmla="*/ 10487479 w 12191998"/>
              <a:gd name="connsiteY137" fmla="*/ 6489219 h 6857999"/>
              <a:gd name="connsiteX138" fmla="*/ 10484889 w 12191998"/>
              <a:gd name="connsiteY138" fmla="*/ 6490655 h 6857999"/>
              <a:gd name="connsiteX139" fmla="*/ 10482299 w 12191998"/>
              <a:gd name="connsiteY139" fmla="*/ 6491994 h 6857999"/>
              <a:gd name="connsiteX140" fmla="*/ 10479901 w 12191998"/>
              <a:gd name="connsiteY140" fmla="*/ 6493429 h 6857999"/>
              <a:gd name="connsiteX141" fmla="*/ 10477695 w 12191998"/>
              <a:gd name="connsiteY141" fmla="*/ 6495152 h 6857999"/>
              <a:gd name="connsiteX142" fmla="*/ 10475393 w 12191998"/>
              <a:gd name="connsiteY142" fmla="*/ 6496874 h 6857999"/>
              <a:gd name="connsiteX143" fmla="*/ 10473283 w 12191998"/>
              <a:gd name="connsiteY143" fmla="*/ 6498692 h 6857999"/>
              <a:gd name="connsiteX144" fmla="*/ 10471269 w 12191998"/>
              <a:gd name="connsiteY144" fmla="*/ 6500702 h 6857999"/>
              <a:gd name="connsiteX145" fmla="*/ 10469254 w 12191998"/>
              <a:gd name="connsiteY145" fmla="*/ 6502807 h 6857999"/>
              <a:gd name="connsiteX146" fmla="*/ 10467432 w 12191998"/>
              <a:gd name="connsiteY146" fmla="*/ 6504912 h 6857999"/>
              <a:gd name="connsiteX147" fmla="*/ 10465609 w 12191998"/>
              <a:gd name="connsiteY147" fmla="*/ 6507209 h 6857999"/>
              <a:gd name="connsiteX148" fmla="*/ 10464075 w 12191998"/>
              <a:gd name="connsiteY148" fmla="*/ 6509505 h 6857999"/>
              <a:gd name="connsiteX149" fmla="*/ 10462444 w 12191998"/>
              <a:gd name="connsiteY149" fmla="*/ 6511897 h 6857999"/>
              <a:gd name="connsiteX150" fmla="*/ 10461005 w 12191998"/>
              <a:gd name="connsiteY150" fmla="*/ 6514289 h 6857999"/>
              <a:gd name="connsiteX151" fmla="*/ 10459758 w 12191998"/>
              <a:gd name="connsiteY151" fmla="*/ 6516873 h 6857999"/>
              <a:gd name="connsiteX152" fmla="*/ 10458511 w 12191998"/>
              <a:gd name="connsiteY152" fmla="*/ 6519552 h 6857999"/>
              <a:gd name="connsiteX153" fmla="*/ 10457456 w 12191998"/>
              <a:gd name="connsiteY153" fmla="*/ 6522232 h 6857999"/>
              <a:gd name="connsiteX154" fmla="*/ 10456497 w 12191998"/>
              <a:gd name="connsiteY154" fmla="*/ 6524911 h 6857999"/>
              <a:gd name="connsiteX155" fmla="*/ 10455825 w 12191998"/>
              <a:gd name="connsiteY155" fmla="*/ 6527781 h 6857999"/>
              <a:gd name="connsiteX156" fmla="*/ 10455058 w 12191998"/>
              <a:gd name="connsiteY156" fmla="*/ 6530556 h 6857999"/>
              <a:gd name="connsiteX157" fmla="*/ 10454483 w 12191998"/>
              <a:gd name="connsiteY157" fmla="*/ 6533427 h 6857999"/>
              <a:gd name="connsiteX158" fmla="*/ 10454195 w 12191998"/>
              <a:gd name="connsiteY158" fmla="*/ 6536393 h 6857999"/>
              <a:gd name="connsiteX159" fmla="*/ 10453907 w 12191998"/>
              <a:gd name="connsiteY159" fmla="*/ 6539360 h 6857999"/>
              <a:gd name="connsiteX160" fmla="*/ 10453907 w 12191998"/>
              <a:gd name="connsiteY160" fmla="*/ 6542517 h 6857999"/>
              <a:gd name="connsiteX161" fmla="*/ 10453907 w 12191998"/>
              <a:gd name="connsiteY161" fmla="*/ 6545484 h 6857999"/>
              <a:gd name="connsiteX162" fmla="*/ 10454195 w 12191998"/>
              <a:gd name="connsiteY162" fmla="*/ 6548450 h 6857999"/>
              <a:gd name="connsiteX163" fmla="*/ 10454483 w 12191998"/>
              <a:gd name="connsiteY163" fmla="*/ 6551416 h 6857999"/>
              <a:gd name="connsiteX164" fmla="*/ 10455058 w 12191998"/>
              <a:gd name="connsiteY164" fmla="*/ 6554383 h 6857999"/>
              <a:gd name="connsiteX165" fmla="*/ 10455825 w 12191998"/>
              <a:gd name="connsiteY165" fmla="*/ 6557253 h 6857999"/>
              <a:gd name="connsiteX166" fmla="*/ 10456497 w 12191998"/>
              <a:gd name="connsiteY166" fmla="*/ 6560028 h 6857999"/>
              <a:gd name="connsiteX167" fmla="*/ 10457456 w 12191998"/>
              <a:gd name="connsiteY167" fmla="*/ 6562803 h 6857999"/>
              <a:gd name="connsiteX168" fmla="*/ 10458511 w 12191998"/>
              <a:gd name="connsiteY168" fmla="*/ 6565483 h 6857999"/>
              <a:gd name="connsiteX169" fmla="*/ 10459758 w 12191998"/>
              <a:gd name="connsiteY169" fmla="*/ 6567970 h 6857999"/>
              <a:gd name="connsiteX170" fmla="*/ 10461005 w 12191998"/>
              <a:gd name="connsiteY170" fmla="*/ 6570554 h 6857999"/>
              <a:gd name="connsiteX171" fmla="*/ 10462444 w 12191998"/>
              <a:gd name="connsiteY171" fmla="*/ 6573138 h 6857999"/>
              <a:gd name="connsiteX172" fmla="*/ 10464075 w 12191998"/>
              <a:gd name="connsiteY172" fmla="*/ 6575530 h 6857999"/>
              <a:gd name="connsiteX173" fmla="*/ 10465609 w 12191998"/>
              <a:gd name="connsiteY173" fmla="*/ 6577826 h 6857999"/>
              <a:gd name="connsiteX174" fmla="*/ 10467432 w 12191998"/>
              <a:gd name="connsiteY174" fmla="*/ 6580027 h 6857999"/>
              <a:gd name="connsiteX175" fmla="*/ 10469254 w 12191998"/>
              <a:gd name="connsiteY175" fmla="*/ 6582132 h 6857999"/>
              <a:gd name="connsiteX176" fmla="*/ 10471269 w 12191998"/>
              <a:gd name="connsiteY176" fmla="*/ 6584142 h 6857999"/>
              <a:gd name="connsiteX177" fmla="*/ 10473283 w 12191998"/>
              <a:gd name="connsiteY177" fmla="*/ 6586151 h 6857999"/>
              <a:gd name="connsiteX178" fmla="*/ 10475393 w 12191998"/>
              <a:gd name="connsiteY178" fmla="*/ 6587969 h 6857999"/>
              <a:gd name="connsiteX179" fmla="*/ 10477695 w 12191998"/>
              <a:gd name="connsiteY179" fmla="*/ 6589787 h 6857999"/>
              <a:gd name="connsiteX180" fmla="*/ 10479901 w 12191998"/>
              <a:gd name="connsiteY180" fmla="*/ 6591414 h 6857999"/>
              <a:gd name="connsiteX181" fmla="*/ 10482299 w 12191998"/>
              <a:gd name="connsiteY181" fmla="*/ 6592945 h 6857999"/>
              <a:gd name="connsiteX182" fmla="*/ 10484889 w 12191998"/>
              <a:gd name="connsiteY182" fmla="*/ 6594380 h 6857999"/>
              <a:gd name="connsiteX183" fmla="*/ 10487479 w 12191998"/>
              <a:gd name="connsiteY183" fmla="*/ 6595624 h 6857999"/>
              <a:gd name="connsiteX184" fmla="*/ 10489973 w 12191998"/>
              <a:gd name="connsiteY184" fmla="*/ 6596868 h 6857999"/>
              <a:gd name="connsiteX185" fmla="*/ 10492755 w 12191998"/>
              <a:gd name="connsiteY185" fmla="*/ 6597921 h 6857999"/>
              <a:gd name="connsiteX186" fmla="*/ 10495441 w 12191998"/>
              <a:gd name="connsiteY186" fmla="*/ 6598878 h 6857999"/>
              <a:gd name="connsiteX187" fmla="*/ 10498222 w 12191998"/>
              <a:gd name="connsiteY187" fmla="*/ 6599643 h 6857999"/>
              <a:gd name="connsiteX188" fmla="*/ 10501100 w 12191998"/>
              <a:gd name="connsiteY188" fmla="*/ 6600313 h 6857999"/>
              <a:gd name="connsiteX189" fmla="*/ 10504073 w 12191998"/>
              <a:gd name="connsiteY189" fmla="*/ 6600887 h 6857999"/>
              <a:gd name="connsiteX190" fmla="*/ 10506951 w 12191998"/>
              <a:gd name="connsiteY190" fmla="*/ 6601174 h 6857999"/>
              <a:gd name="connsiteX191" fmla="*/ 10510021 w 12191998"/>
              <a:gd name="connsiteY191" fmla="*/ 6601461 h 6857999"/>
              <a:gd name="connsiteX192" fmla="*/ 10512994 w 12191998"/>
              <a:gd name="connsiteY192" fmla="*/ 6601461 h 6857999"/>
              <a:gd name="connsiteX193" fmla="*/ 10516159 w 12191998"/>
              <a:gd name="connsiteY193" fmla="*/ 6601461 h 6857999"/>
              <a:gd name="connsiteX194" fmla="*/ 10519133 w 12191998"/>
              <a:gd name="connsiteY194" fmla="*/ 6601174 h 6857999"/>
              <a:gd name="connsiteX195" fmla="*/ 10522107 w 12191998"/>
              <a:gd name="connsiteY195" fmla="*/ 6600887 h 6857999"/>
              <a:gd name="connsiteX196" fmla="*/ 10524984 w 12191998"/>
              <a:gd name="connsiteY196" fmla="*/ 6600313 h 6857999"/>
              <a:gd name="connsiteX197" fmla="*/ 10527766 w 12191998"/>
              <a:gd name="connsiteY197" fmla="*/ 6599643 h 6857999"/>
              <a:gd name="connsiteX198" fmla="*/ 10530643 w 12191998"/>
              <a:gd name="connsiteY198" fmla="*/ 6598878 h 6857999"/>
              <a:gd name="connsiteX199" fmla="*/ 10533329 w 12191998"/>
              <a:gd name="connsiteY199" fmla="*/ 6597921 h 6857999"/>
              <a:gd name="connsiteX200" fmla="*/ 10536015 w 12191998"/>
              <a:gd name="connsiteY200" fmla="*/ 6596868 h 6857999"/>
              <a:gd name="connsiteX201" fmla="*/ 10538701 w 12191998"/>
              <a:gd name="connsiteY201" fmla="*/ 6595624 h 6857999"/>
              <a:gd name="connsiteX202" fmla="*/ 10541291 w 12191998"/>
              <a:gd name="connsiteY202" fmla="*/ 6594380 h 6857999"/>
              <a:gd name="connsiteX203" fmla="*/ 10543689 w 12191998"/>
              <a:gd name="connsiteY203" fmla="*/ 6592945 h 6857999"/>
              <a:gd name="connsiteX204" fmla="*/ 10546087 w 12191998"/>
              <a:gd name="connsiteY204" fmla="*/ 6591414 h 6857999"/>
              <a:gd name="connsiteX205" fmla="*/ 10548389 w 12191998"/>
              <a:gd name="connsiteY205" fmla="*/ 6589787 h 6857999"/>
              <a:gd name="connsiteX206" fmla="*/ 10550691 w 12191998"/>
              <a:gd name="connsiteY206" fmla="*/ 6587969 h 6857999"/>
              <a:gd name="connsiteX207" fmla="*/ 10552801 w 12191998"/>
              <a:gd name="connsiteY207" fmla="*/ 6586151 h 6857999"/>
              <a:gd name="connsiteX208" fmla="*/ 10554911 w 12191998"/>
              <a:gd name="connsiteY208" fmla="*/ 6584142 h 6857999"/>
              <a:gd name="connsiteX209" fmla="*/ 10556734 w 12191998"/>
              <a:gd name="connsiteY209" fmla="*/ 6582132 h 6857999"/>
              <a:gd name="connsiteX210" fmla="*/ 10558748 w 12191998"/>
              <a:gd name="connsiteY210" fmla="*/ 6580027 h 6857999"/>
              <a:gd name="connsiteX211" fmla="*/ 10560475 w 12191998"/>
              <a:gd name="connsiteY211" fmla="*/ 6577826 h 6857999"/>
              <a:gd name="connsiteX212" fmla="*/ 10562105 w 12191998"/>
              <a:gd name="connsiteY212" fmla="*/ 6575530 h 6857999"/>
              <a:gd name="connsiteX213" fmla="*/ 10563544 w 12191998"/>
              <a:gd name="connsiteY213" fmla="*/ 6573138 h 6857999"/>
              <a:gd name="connsiteX214" fmla="*/ 10564983 w 12191998"/>
              <a:gd name="connsiteY214" fmla="*/ 6570554 h 6857999"/>
              <a:gd name="connsiteX215" fmla="*/ 10566422 w 12191998"/>
              <a:gd name="connsiteY215" fmla="*/ 6567970 h 6857999"/>
              <a:gd name="connsiteX216" fmla="*/ 10567573 w 12191998"/>
              <a:gd name="connsiteY216" fmla="*/ 6565483 h 6857999"/>
              <a:gd name="connsiteX217" fmla="*/ 10568532 w 12191998"/>
              <a:gd name="connsiteY217" fmla="*/ 6562803 h 6857999"/>
              <a:gd name="connsiteX218" fmla="*/ 10569491 w 12191998"/>
              <a:gd name="connsiteY218" fmla="*/ 6560028 h 6857999"/>
              <a:gd name="connsiteX219" fmla="*/ 10570355 w 12191998"/>
              <a:gd name="connsiteY219" fmla="*/ 6557253 h 6857999"/>
              <a:gd name="connsiteX220" fmla="*/ 10570930 w 12191998"/>
              <a:gd name="connsiteY220" fmla="*/ 6554383 h 6857999"/>
              <a:gd name="connsiteX221" fmla="*/ 10571506 w 12191998"/>
              <a:gd name="connsiteY221" fmla="*/ 6551416 h 6857999"/>
              <a:gd name="connsiteX222" fmla="*/ 10571793 w 12191998"/>
              <a:gd name="connsiteY222" fmla="*/ 6548450 h 6857999"/>
              <a:gd name="connsiteX223" fmla="*/ 10572081 w 12191998"/>
              <a:gd name="connsiteY223" fmla="*/ 6545484 h 6857999"/>
              <a:gd name="connsiteX224" fmla="*/ 10572273 w 12191998"/>
              <a:gd name="connsiteY224" fmla="*/ 6542517 h 6857999"/>
              <a:gd name="connsiteX225" fmla="*/ 10572081 w 12191998"/>
              <a:gd name="connsiteY225" fmla="*/ 6539360 h 6857999"/>
              <a:gd name="connsiteX226" fmla="*/ 10571793 w 12191998"/>
              <a:gd name="connsiteY226" fmla="*/ 6536393 h 6857999"/>
              <a:gd name="connsiteX227" fmla="*/ 10571506 w 12191998"/>
              <a:gd name="connsiteY227" fmla="*/ 6533427 h 6857999"/>
              <a:gd name="connsiteX228" fmla="*/ 10570930 w 12191998"/>
              <a:gd name="connsiteY228" fmla="*/ 6530556 h 6857999"/>
              <a:gd name="connsiteX229" fmla="*/ 10570355 w 12191998"/>
              <a:gd name="connsiteY229" fmla="*/ 6527781 h 6857999"/>
              <a:gd name="connsiteX230" fmla="*/ 10569491 w 12191998"/>
              <a:gd name="connsiteY230" fmla="*/ 6524911 h 6857999"/>
              <a:gd name="connsiteX231" fmla="*/ 10568532 w 12191998"/>
              <a:gd name="connsiteY231" fmla="*/ 6522232 h 6857999"/>
              <a:gd name="connsiteX232" fmla="*/ 10567573 w 12191998"/>
              <a:gd name="connsiteY232" fmla="*/ 6519552 h 6857999"/>
              <a:gd name="connsiteX233" fmla="*/ 10566422 w 12191998"/>
              <a:gd name="connsiteY233" fmla="*/ 6516873 h 6857999"/>
              <a:gd name="connsiteX234" fmla="*/ 10564983 w 12191998"/>
              <a:gd name="connsiteY234" fmla="*/ 6514289 h 6857999"/>
              <a:gd name="connsiteX235" fmla="*/ 10563544 w 12191998"/>
              <a:gd name="connsiteY235" fmla="*/ 6511897 h 6857999"/>
              <a:gd name="connsiteX236" fmla="*/ 10562105 w 12191998"/>
              <a:gd name="connsiteY236" fmla="*/ 6509505 h 6857999"/>
              <a:gd name="connsiteX237" fmla="*/ 10560475 w 12191998"/>
              <a:gd name="connsiteY237" fmla="*/ 6507209 h 6857999"/>
              <a:gd name="connsiteX238" fmla="*/ 10558748 w 12191998"/>
              <a:gd name="connsiteY238" fmla="*/ 6504912 h 6857999"/>
              <a:gd name="connsiteX239" fmla="*/ 10556734 w 12191998"/>
              <a:gd name="connsiteY239" fmla="*/ 6502807 h 6857999"/>
              <a:gd name="connsiteX240" fmla="*/ 10554911 w 12191998"/>
              <a:gd name="connsiteY240" fmla="*/ 6500702 h 6857999"/>
              <a:gd name="connsiteX241" fmla="*/ 10552801 w 12191998"/>
              <a:gd name="connsiteY241" fmla="*/ 6498692 h 6857999"/>
              <a:gd name="connsiteX242" fmla="*/ 10550691 w 12191998"/>
              <a:gd name="connsiteY242" fmla="*/ 6496874 h 6857999"/>
              <a:gd name="connsiteX243" fmla="*/ 10548389 w 12191998"/>
              <a:gd name="connsiteY243" fmla="*/ 6495152 h 6857999"/>
              <a:gd name="connsiteX244" fmla="*/ 10546087 w 12191998"/>
              <a:gd name="connsiteY244" fmla="*/ 6493429 h 6857999"/>
              <a:gd name="connsiteX245" fmla="*/ 10543689 w 12191998"/>
              <a:gd name="connsiteY245" fmla="*/ 6491994 h 6857999"/>
              <a:gd name="connsiteX246" fmla="*/ 10541291 w 12191998"/>
              <a:gd name="connsiteY246" fmla="*/ 6490655 h 6857999"/>
              <a:gd name="connsiteX247" fmla="*/ 10538701 w 12191998"/>
              <a:gd name="connsiteY247" fmla="*/ 6489219 h 6857999"/>
              <a:gd name="connsiteX248" fmla="*/ 10536015 w 12191998"/>
              <a:gd name="connsiteY248" fmla="*/ 6488071 h 6857999"/>
              <a:gd name="connsiteX249" fmla="*/ 10533329 w 12191998"/>
              <a:gd name="connsiteY249" fmla="*/ 6487114 h 6857999"/>
              <a:gd name="connsiteX250" fmla="*/ 10530643 w 12191998"/>
              <a:gd name="connsiteY250" fmla="*/ 6486062 h 6857999"/>
              <a:gd name="connsiteX251" fmla="*/ 10527766 w 12191998"/>
              <a:gd name="connsiteY251" fmla="*/ 6485200 h 6857999"/>
              <a:gd name="connsiteX252" fmla="*/ 10524984 w 12191998"/>
              <a:gd name="connsiteY252" fmla="*/ 6484626 h 6857999"/>
              <a:gd name="connsiteX253" fmla="*/ 10522107 w 12191998"/>
              <a:gd name="connsiteY253" fmla="*/ 6484148 h 6857999"/>
              <a:gd name="connsiteX254" fmla="*/ 10519133 w 12191998"/>
              <a:gd name="connsiteY254" fmla="*/ 6483669 h 6857999"/>
              <a:gd name="connsiteX255" fmla="*/ 10516159 w 12191998"/>
              <a:gd name="connsiteY255" fmla="*/ 6483574 h 6857999"/>
              <a:gd name="connsiteX256" fmla="*/ 10658463 w 12191998"/>
              <a:gd name="connsiteY256" fmla="*/ 6402651 h 6857999"/>
              <a:gd name="connsiteX257" fmla="*/ 10744556 w 12191998"/>
              <a:gd name="connsiteY257" fmla="*/ 6402651 h 6857999"/>
              <a:gd name="connsiteX258" fmla="*/ 10748195 w 12191998"/>
              <a:gd name="connsiteY258" fmla="*/ 6402842 h 6857999"/>
              <a:gd name="connsiteX259" fmla="*/ 10751643 w 12191998"/>
              <a:gd name="connsiteY259" fmla="*/ 6403129 h 6857999"/>
              <a:gd name="connsiteX260" fmla="*/ 10754995 w 12191998"/>
              <a:gd name="connsiteY260" fmla="*/ 6403799 h 6857999"/>
              <a:gd name="connsiteX261" fmla="*/ 10758155 w 12191998"/>
              <a:gd name="connsiteY261" fmla="*/ 6404659 h 6857999"/>
              <a:gd name="connsiteX262" fmla="*/ 10759687 w 12191998"/>
              <a:gd name="connsiteY262" fmla="*/ 6405137 h 6857999"/>
              <a:gd name="connsiteX263" fmla="*/ 10761124 w 12191998"/>
              <a:gd name="connsiteY263" fmla="*/ 6405711 h 6857999"/>
              <a:gd name="connsiteX264" fmla="*/ 10762560 w 12191998"/>
              <a:gd name="connsiteY264" fmla="*/ 6406380 h 6857999"/>
              <a:gd name="connsiteX265" fmla="*/ 10763805 w 12191998"/>
              <a:gd name="connsiteY265" fmla="*/ 6406954 h 6857999"/>
              <a:gd name="connsiteX266" fmla="*/ 10765050 w 12191998"/>
              <a:gd name="connsiteY266" fmla="*/ 6407814 h 6857999"/>
              <a:gd name="connsiteX267" fmla="*/ 10766391 w 12191998"/>
              <a:gd name="connsiteY267" fmla="*/ 6408484 h 6857999"/>
              <a:gd name="connsiteX268" fmla="*/ 10767540 w 12191998"/>
              <a:gd name="connsiteY268" fmla="*/ 6409344 h 6857999"/>
              <a:gd name="connsiteX269" fmla="*/ 10768593 w 12191998"/>
              <a:gd name="connsiteY269" fmla="*/ 6410300 h 6857999"/>
              <a:gd name="connsiteX270" fmla="*/ 10769743 w 12191998"/>
              <a:gd name="connsiteY270" fmla="*/ 6411352 h 6857999"/>
              <a:gd name="connsiteX271" fmla="*/ 10770796 w 12191998"/>
              <a:gd name="connsiteY271" fmla="*/ 6412308 h 6857999"/>
              <a:gd name="connsiteX272" fmla="*/ 10771754 w 12191998"/>
              <a:gd name="connsiteY272" fmla="*/ 6413360 h 6857999"/>
              <a:gd name="connsiteX273" fmla="*/ 10772616 w 12191998"/>
              <a:gd name="connsiteY273" fmla="*/ 6414412 h 6857999"/>
              <a:gd name="connsiteX274" fmla="*/ 10773477 w 12191998"/>
              <a:gd name="connsiteY274" fmla="*/ 6415750 h 6857999"/>
              <a:gd name="connsiteX275" fmla="*/ 10774148 w 12191998"/>
              <a:gd name="connsiteY275" fmla="*/ 6416994 h 6857999"/>
              <a:gd name="connsiteX276" fmla="*/ 10774914 w 12191998"/>
              <a:gd name="connsiteY276" fmla="*/ 6418237 h 6857999"/>
              <a:gd name="connsiteX277" fmla="*/ 10775584 w 12191998"/>
              <a:gd name="connsiteY277" fmla="*/ 6419671 h 6857999"/>
              <a:gd name="connsiteX278" fmla="*/ 10776159 w 12191998"/>
              <a:gd name="connsiteY278" fmla="*/ 6421105 h 6857999"/>
              <a:gd name="connsiteX279" fmla="*/ 10776542 w 12191998"/>
              <a:gd name="connsiteY279" fmla="*/ 6422539 h 6857999"/>
              <a:gd name="connsiteX280" fmla="*/ 10777021 w 12191998"/>
              <a:gd name="connsiteY280" fmla="*/ 6424069 h 6857999"/>
              <a:gd name="connsiteX281" fmla="*/ 10777404 w 12191998"/>
              <a:gd name="connsiteY281" fmla="*/ 6425599 h 6857999"/>
              <a:gd name="connsiteX282" fmla="*/ 10777595 w 12191998"/>
              <a:gd name="connsiteY282" fmla="*/ 6427320 h 6857999"/>
              <a:gd name="connsiteX283" fmla="*/ 10777883 w 12191998"/>
              <a:gd name="connsiteY283" fmla="*/ 6429041 h 6857999"/>
              <a:gd name="connsiteX284" fmla="*/ 10777978 w 12191998"/>
              <a:gd name="connsiteY284" fmla="*/ 6430762 h 6857999"/>
              <a:gd name="connsiteX285" fmla="*/ 10777978 w 12191998"/>
              <a:gd name="connsiteY285" fmla="*/ 6432579 h 6857999"/>
              <a:gd name="connsiteX286" fmla="*/ 10777978 w 12191998"/>
              <a:gd name="connsiteY286" fmla="*/ 6434969 h 6857999"/>
              <a:gd name="connsiteX287" fmla="*/ 10777691 w 12191998"/>
              <a:gd name="connsiteY287" fmla="*/ 6437360 h 6857999"/>
              <a:gd name="connsiteX288" fmla="*/ 10777404 w 12191998"/>
              <a:gd name="connsiteY288" fmla="*/ 6439463 h 6857999"/>
              <a:gd name="connsiteX289" fmla="*/ 10777117 w 12191998"/>
              <a:gd name="connsiteY289" fmla="*/ 6441662 h 6857999"/>
              <a:gd name="connsiteX290" fmla="*/ 10776542 w 12191998"/>
              <a:gd name="connsiteY290" fmla="*/ 6443575 h 6857999"/>
              <a:gd name="connsiteX291" fmla="*/ 10775967 w 12191998"/>
              <a:gd name="connsiteY291" fmla="*/ 6445487 h 6857999"/>
              <a:gd name="connsiteX292" fmla="*/ 10775297 w 12191998"/>
              <a:gd name="connsiteY292" fmla="*/ 6447112 h 6857999"/>
              <a:gd name="connsiteX293" fmla="*/ 10774627 w 12191998"/>
              <a:gd name="connsiteY293" fmla="*/ 6448833 h 6857999"/>
              <a:gd name="connsiteX294" fmla="*/ 10773573 w 12191998"/>
              <a:gd name="connsiteY294" fmla="*/ 6450459 h 6857999"/>
              <a:gd name="connsiteX295" fmla="*/ 10772711 w 12191998"/>
              <a:gd name="connsiteY295" fmla="*/ 6451702 h 6857999"/>
              <a:gd name="connsiteX296" fmla="*/ 10771658 w 12191998"/>
              <a:gd name="connsiteY296" fmla="*/ 6453136 h 6857999"/>
              <a:gd name="connsiteX297" fmla="*/ 10770604 w 12191998"/>
              <a:gd name="connsiteY297" fmla="*/ 6454283 h 6857999"/>
              <a:gd name="connsiteX298" fmla="*/ 10769360 w 12191998"/>
              <a:gd name="connsiteY298" fmla="*/ 6455335 h 6857999"/>
              <a:gd name="connsiteX299" fmla="*/ 10768210 w 12191998"/>
              <a:gd name="connsiteY299" fmla="*/ 6456387 h 6857999"/>
              <a:gd name="connsiteX300" fmla="*/ 10766774 w 12191998"/>
              <a:gd name="connsiteY300" fmla="*/ 6457343 h 6857999"/>
              <a:gd name="connsiteX301" fmla="*/ 10765529 w 12191998"/>
              <a:gd name="connsiteY301" fmla="*/ 6458204 h 6857999"/>
              <a:gd name="connsiteX302" fmla="*/ 10763997 w 12191998"/>
              <a:gd name="connsiteY302" fmla="*/ 6459064 h 6857999"/>
              <a:gd name="connsiteX303" fmla="*/ 10762560 w 12191998"/>
              <a:gd name="connsiteY303" fmla="*/ 6459734 h 6857999"/>
              <a:gd name="connsiteX304" fmla="*/ 10760932 w 12191998"/>
              <a:gd name="connsiteY304" fmla="*/ 6460307 h 6857999"/>
              <a:gd name="connsiteX305" fmla="*/ 10759400 w 12191998"/>
              <a:gd name="connsiteY305" fmla="*/ 6460881 h 6857999"/>
              <a:gd name="connsiteX306" fmla="*/ 10756144 w 12191998"/>
              <a:gd name="connsiteY306" fmla="*/ 6461741 h 6857999"/>
              <a:gd name="connsiteX307" fmla="*/ 10752601 w 12191998"/>
              <a:gd name="connsiteY307" fmla="*/ 6462411 h 6857999"/>
              <a:gd name="connsiteX308" fmla="*/ 10749057 w 12191998"/>
              <a:gd name="connsiteY308" fmla="*/ 6462984 h 6857999"/>
              <a:gd name="connsiteX309" fmla="*/ 10745514 w 12191998"/>
              <a:gd name="connsiteY309" fmla="*/ 6463271 h 6857999"/>
              <a:gd name="connsiteX310" fmla="*/ 10741875 w 12191998"/>
              <a:gd name="connsiteY310" fmla="*/ 6463463 h 6857999"/>
              <a:gd name="connsiteX311" fmla="*/ 10738044 w 12191998"/>
              <a:gd name="connsiteY311" fmla="*/ 6463558 h 6857999"/>
              <a:gd name="connsiteX312" fmla="*/ 10658463 w 12191998"/>
              <a:gd name="connsiteY312" fmla="*/ 6463558 h 6857999"/>
              <a:gd name="connsiteX313" fmla="*/ 11562828 w 12191998"/>
              <a:gd name="connsiteY313" fmla="*/ 6367315 h 6857999"/>
              <a:gd name="connsiteX314" fmla="*/ 11566368 w 12191998"/>
              <a:gd name="connsiteY314" fmla="*/ 6367315 h 6857999"/>
              <a:gd name="connsiteX315" fmla="*/ 11569908 w 12191998"/>
              <a:gd name="connsiteY315" fmla="*/ 6367315 h 6857999"/>
              <a:gd name="connsiteX316" fmla="*/ 11573161 w 12191998"/>
              <a:gd name="connsiteY316" fmla="*/ 6367602 h 6857999"/>
              <a:gd name="connsiteX317" fmla="*/ 11576414 w 12191998"/>
              <a:gd name="connsiteY317" fmla="*/ 6367889 h 6857999"/>
              <a:gd name="connsiteX318" fmla="*/ 11579476 w 12191998"/>
              <a:gd name="connsiteY318" fmla="*/ 6368463 h 6857999"/>
              <a:gd name="connsiteX319" fmla="*/ 11582442 w 12191998"/>
              <a:gd name="connsiteY319" fmla="*/ 6369037 h 6857999"/>
              <a:gd name="connsiteX320" fmla="*/ 11585313 w 12191998"/>
              <a:gd name="connsiteY320" fmla="*/ 6369898 h 6857999"/>
              <a:gd name="connsiteX321" fmla="*/ 11587991 w 12191998"/>
              <a:gd name="connsiteY321" fmla="*/ 6370759 h 6857999"/>
              <a:gd name="connsiteX322" fmla="*/ 11590575 w 12191998"/>
              <a:gd name="connsiteY322" fmla="*/ 6371716 h 6857999"/>
              <a:gd name="connsiteX323" fmla="*/ 11593063 w 12191998"/>
              <a:gd name="connsiteY323" fmla="*/ 6372864 h 6857999"/>
              <a:gd name="connsiteX324" fmla="*/ 11595359 w 12191998"/>
              <a:gd name="connsiteY324" fmla="*/ 6374012 h 6857999"/>
              <a:gd name="connsiteX325" fmla="*/ 11597655 w 12191998"/>
              <a:gd name="connsiteY325" fmla="*/ 6375447 h 6857999"/>
              <a:gd name="connsiteX326" fmla="*/ 11599760 w 12191998"/>
              <a:gd name="connsiteY326" fmla="*/ 6376787 h 6857999"/>
              <a:gd name="connsiteX327" fmla="*/ 11601769 w 12191998"/>
              <a:gd name="connsiteY327" fmla="*/ 6378222 h 6857999"/>
              <a:gd name="connsiteX328" fmla="*/ 11603587 w 12191998"/>
              <a:gd name="connsiteY328" fmla="*/ 6379944 h 6857999"/>
              <a:gd name="connsiteX329" fmla="*/ 11605309 w 12191998"/>
              <a:gd name="connsiteY329" fmla="*/ 6381666 h 6857999"/>
              <a:gd name="connsiteX330" fmla="*/ 11606840 w 12191998"/>
              <a:gd name="connsiteY330" fmla="*/ 6383388 h 6857999"/>
              <a:gd name="connsiteX331" fmla="*/ 11608371 w 12191998"/>
              <a:gd name="connsiteY331" fmla="*/ 6385206 h 6857999"/>
              <a:gd name="connsiteX332" fmla="*/ 11609806 w 12191998"/>
              <a:gd name="connsiteY332" fmla="*/ 6387216 h 6857999"/>
              <a:gd name="connsiteX333" fmla="*/ 11611050 w 12191998"/>
              <a:gd name="connsiteY333" fmla="*/ 6389129 h 6857999"/>
              <a:gd name="connsiteX334" fmla="*/ 11612390 w 12191998"/>
              <a:gd name="connsiteY334" fmla="*/ 6391234 h 6857999"/>
              <a:gd name="connsiteX335" fmla="*/ 11613346 w 12191998"/>
              <a:gd name="connsiteY335" fmla="*/ 6393243 h 6857999"/>
              <a:gd name="connsiteX336" fmla="*/ 11614303 w 12191998"/>
              <a:gd name="connsiteY336" fmla="*/ 6395539 h 6857999"/>
              <a:gd name="connsiteX337" fmla="*/ 11615356 w 12191998"/>
              <a:gd name="connsiteY337" fmla="*/ 6397644 h 6857999"/>
              <a:gd name="connsiteX338" fmla="*/ 11616025 w 12191998"/>
              <a:gd name="connsiteY338" fmla="*/ 6399941 h 6857999"/>
              <a:gd name="connsiteX339" fmla="*/ 11616791 w 12191998"/>
              <a:gd name="connsiteY339" fmla="*/ 6402141 h 6857999"/>
              <a:gd name="connsiteX340" fmla="*/ 11617365 w 12191998"/>
              <a:gd name="connsiteY340" fmla="*/ 6404629 h 6857999"/>
              <a:gd name="connsiteX341" fmla="*/ 11617748 w 12191998"/>
              <a:gd name="connsiteY341" fmla="*/ 6406829 h 6857999"/>
              <a:gd name="connsiteX342" fmla="*/ 11618130 w 12191998"/>
              <a:gd name="connsiteY342" fmla="*/ 6409317 h 6857999"/>
              <a:gd name="connsiteX343" fmla="*/ 11618417 w 12191998"/>
              <a:gd name="connsiteY343" fmla="*/ 6411709 h 6857999"/>
              <a:gd name="connsiteX344" fmla="*/ 11618704 w 12191998"/>
              <a:gd name="connsiteY344" fmla="*/ 6414101 h 6857999"/>
              <a:gd name="connsiteX345" fmla="*/ 11618896 w 12191998"/>
              <a:gd name="connsiteY345" fmla="*/ 6416493 h 6857999"/>
              <a:gd name="connsiteX346" fmla="*/ 11618896 w 12191998"/>
              <a:gd name="connsiteY346" fmla="*/ 6419076 h 6857999"/>
              <a:gd name="connsiteX347" fmla="*/ 11618896 w 12191998"/>
              <a:gd name="connsiteY347" fmla="*/ 6421468 h 6857999"/>
              <a:gd name="connsiteX348" fmla="*/ 11618704 w 12191998"/>
              <a:gd name="connsiteY348" fmla="*/ 6424051 h 6857999"/>
              <a:gd name="connsiteX349" fmla="*/ 11618417 w 12191998"/>
              <a:gd name="connsiteY349" fmla="*/ 6426443 h 6857999"/>
              <a:gd name="connsiteX350" fmla="*/ 11618130 w 12191998"/>
              <a:gd name="connsiteY350" fmla="*/ 6428835 h 6857999"/>
              <a:gd name="connsiteX351" fmla="*/ 11617748 w 12191998"/>
              <a:gd name="connsiteY351" fmla="*/ 6431419 h 6857999"/>
              <a:gd name="connsiteX352" fmla="*/ 11617365 w 12191998"/>
              <a:gd name="connsiteY352" fmla="*/ 6433619 h 6857999"/>
              <a:gd name="connsiteX353" fmla="*/ 11616791 w 12191998"/>
              <a:gd name="connsiteY353" fmla="*/ 6436011 h 6857999"/>
              <a:gd name="connsiteX354" fmla="*/ 11616025 w 12191998"/>
              <a:gd name="connsiteY354" fmla="*/ 6438499 h 6857999"/>
              <a:gd name="connsiteX355" fmla="*/ 11615356 w 12191998"/>
              <a:gd name="connsiteY355" fmla="*/ 6440699 h 6857999"/>
              <a:gd name="connsiteX356" fmla="*/ 11614303 w 12191998"/>
              <a:gd name="connsiteY356" fmla="*/ 6442995 h 6857999"/>
              <a:gd name="connsiteX357" fmla="*/ 11613346 w 12191998"/>
              <a:gd name="connsiteY357" fmla="*/ 6445100 h 6857999"/>
              <a:gd name="connsiteX358" fmla="*/ 11612390 w 12191998"/>
              <a:gd name="connsiteY358" fmla="*/ 6447205 h 6857999"/>
              <a:gd name="connsiteX359" fmla="*/ 11611050 w 12191998"/>
              <a:gd name="connsiteY359" fmla="*/ 6449406 h 6857999"/>
              <a:gd name="connsiteX360" fmla="*/ 11609806 w 12191998"/>
              <a:gd name="connsiteY360" fmla="*/ 6451319 h 6857999"/>
              <a:gd name="connsiteX361" fmla="*/ 11608371 w 12191998"/>
              <a:gd name="connsiteY361" fmla="*/ 6453329 h 6857999"/>
              <a:gd name="connsiteX362" fmla="*/ 11606840 w 12191998"/>
              <a:gd name="connsiteY362" fmla="*/ 6455146 h 6857999"/>
              <a:gd name="connsiteX363" fmla="*/ 11605309 w 12191998"/>
              <a:gd name="connsiteY363" fmla="*/ 6456869 h 6857999"/>
              <a:gd name="connsiteX364" fmla="*/ 11603587 w 12191998"/>
              <a:gd name="connsiteY364" fmla="*/ 6458591 h 6857999"/>
              <a:gd name="connsiteX365" fmla="*/ 11601769 w 12191998"/>
              <a:gd name="connsiteY365" fmla="*/ 6460313 h 6857999"/>
              <a:gd name="connsiteX366" fmla="*/ 11599760 w 12191998"/>
              <a:gd name="connsiteY366" fmla="*/ 6461844 h 6857999"/>
              <a:gd name="connsiteX367" fmla="*/ 11597655 w 12191998"/>
              <a:gd name="connsiteY367" fmla="*/ 6463279 h 6857999"/>
              <a:gd name="connsiteX368" fmla="*/ 11595359 w 12191998"/>
              <a:gd name="connsiteY368" fmla="*/ 6464523 h 6857999"/>
              <a:gd name="connsiteX369" fmla="*/ 11593063 w 12191998"/>
              <a:gd name="connsiteY369" fmla="*/ 6465767 h 6857999"/>
              <a:gd name="connsiteX370" fmla="*/ 11590575 w 12191998"/>
              <a:gd name="connsiteY370" fmla="*/ 6466915 h 6857999"/>
              <a:gd name="connsiteX371" fmla="*/ 11587991 w 12191998"/>
              <a:gd name="connsiteY371" fmla="*/ 6467967 h 6857999"/>
              <a:gd name="connsiteX372" fmla="*/ 11585313 w 12191998"/>
              <a:gd name="connsiteY372" fmla="*/ 6468828 h 6857999"/>
              <a:gd name="connsiteX373" fmla="*/ 11582442 w 12191998"/>
              <a:gd name="connsiteY373" fmla="*/ 6469498 h 6857999"/>
              <a:gd name="connsiteX374" fmla="*/ 11579476 w 12191998"/>
              <a:gd name="connsiteY374" fmla="*/ 6470168 h 6857999"/>
              <a:gd name="connsiteX375" fmla="*/ 11576414 w 12191998"/>
              <a:gd name="connsiteY375" fmla="*/ 6470646 h 6857999"/>
              <a:gd name="connsiteX376" fmla="*/ 11573161 w 12191998"/>
              <a:gd name="connsiteY376" fmla="*/ 6471029 h 6857999"/>
              <a:gd name="connsiteX377" fmla="*/ 11569908 w 12191998"/>
              <a:gd name="connsiteY377" fmla="*/ 6471220 h 6857999"/>
              <a:gd name="connsiteX378" fmla="*/ 11566368 w 12191998"/>
              <a:gd name="connsiteY378" fmla="*/ 6471316 h 6857999"/>
              <a:gd name="connsiteX379" fmla="*/ 11562828 w 12191998"/>
              <a:gd name="connsiteY379" fmla="*/ 6471220 h 6857999"/>
              <a:gd name="connsiteX380" fmla="*/ 11559384 w 12191998"/>
              <a:gd name="connsiteY380" fmla="*/ 6471029 h 6857999"/>
              <a:gd name="connsiteX381" fmla="*/ 11556130 w 12191998"/>
              <a:gd name="connsiteY381" fmla="*/ 6470646 h 6857999"/>
              <a:gd name="connsiteX382" fmla="*/ 11552973 w 12191998"/>
              <a:gd name="connsiteY382" fmla="*/ 6470168 h 6857999"/>
              <a:gd name="connsiteX383" fmla="*/ 11550007 w 12191998"/>
              <a:gd name="connsiteY383" fmla="*/ 6469498 h 6857999"/>
              <a:gd name="connsiteX384" fmla="*/ 11547232 w 12191998"/>
              <a:gd name="connsiteY384" fmla="*/ 6468828 h 6857999"/>
              <a:gd name="connsiteX385" fmla="*/ 11544362 w 12191998"/>
              <a:gd name="connsiteY385" fmla="*/ 6467967 h 6857999"/>
              <a:gd name="connsiteX386" fmla="*/ 11541874 w 12191998"/>
              <a:gd name="connsiteY386" fmla="*/ 6466915 h 6857999"/>
              <a:gd name="connsiteX387" fmla="*/ 11539387 w 12191998"/>
              <a:gd name="connsiteY387" fmla="*/ 6465767 h 6857999"/>
              <a:gd name="connsiteX388" fmla="*/ 11536995 w 12191998"/>
              <a:gd name="connsiteY388" fmla="*/ 6464523 h 6857999"/>
              <a:gd name="connsiteX389" fmla="*/ 11534794 w 12191998"/>
              <a:gd name="connsiteY389" fmla="*/ 6463279 h 6857999"/>
              <a:gd name="connsiteX390" fmla="*/ 11532785 w 12191998"/>
              <a:gd name="connsiteY390" fmla="*/ 6461844 h 6857999"/>
              <a:gd name="connsiteX391" fmla="*/ 11530776 w 12191998"/>
              <a:gd name="connsiteY391" fmla="*/ 6460313 h 6857999"/>
              <a:gd name="connsiteX392" fmla="*/ 11528766 w 12191998"/>
              <a:gd name="connsiteY392" fmla="*/ 6458591 h 6857999"/>
              <a:gd name="connsiteX393" fmla="*/ 11527140 w 12191998"/>
              <a:gd name="connsiteY393" fmla="*/ 6456869 h 6857999"/>
              <a:gd name="connsiteX394" fmla="*/ 11525513 w 12191998"/>
              <a:gd name="connsiteY394" fmla="*/ 6455146 h 6857999"/>
              <a:gd name="connsiteX395" fmla="*/ 11523983 w 12191998"/>
              <a:gd name="connsiteY395" fmla="*/ 6453329 h 6857999"/>
              <a:gd name="connsiteX396" fmla="*/ 11522547 w 12191998"/>
              <a:gd name="connsiteY396" fmla="*/ 6451319 h 6857999"/>
              <a:gd name="connsiteX397" fmla="*/ 11521304 w 12191998"/>
              <a:gd name="connsiteY397" fmla="*/ 6449406 h 6857999"/>
              <a:gd name="connsiteX398" fmla="*/ 11520060 w 12191998"/>
              <a:gd name="connsiteY398" fmla="*/ 6447205 h 6857999"/>
              <a:gd name="connsiteX399" fmla="*/ 11518912 w 12191998"/>
              <a:gd name="connsiteY399" fmla="*/ 6445100 h 6857999"/>
              <a:gd name="connsiteX400" fmla="*/ 11518050 w 12191998"/>
              <a:gd name="connsiteY400" fmla="*/ 6442995 h 6857999"/>
              <a:gd name="connsiteX401" fmla="*/ 11516998 w 12191998"/>
              <a:gd name="connsiteY401" fmla="*/ 6440699 h 6857999"/>
              <a:gd name="connsiteX402" fmla="*/ 11516328 w 12191998"/>
              <a:gd name="connsiteY402" fmla="*/ 6438499 h 6857999"/>
              <a:gd name="connsiteX403" fmla="*/ 11515658 w 12191998"/>
              <a:gd name="connsiteY403" fmla="*/ 6436011 h 6857999"/>
              <a:gd name="connsiteX404" fmla="*/ 11515084 w 12191998"/>
              <a:gd name="connsiteY404" fmla="*/ 6433619 h 6857999"/>
              <a:gd name="connsiteX405" fmla="*/ 11514510 w 12191998"/>
              <a:gd name="connsiteY405" fmla="*/ 6431419 h 6857999"/>
              <a:gd name="connsiteX406" fmla="*/ 11514032 w 12191998"/>
              <a:gd name="connsiteY406" fmla="*/ 6428835 h 6857999"/>
              <a:gd name="connsiteX407" fmla="*/ 11513745 w 12191998"/>
              <a:gd name="connsiteY407" fmla="*/ 6426443 h 6857999"/>
              <a:gd name="connsiteX408" fmla="*/ 11513649 w 12191998"/>
              <a:gd name="connsiteY408" fmla="*/ 6424051 h 6857999"/>
              <a:gd name="connsiteX409" fmla="*/ 11513458 w 12191998"/>
              <a:gd name="connsiteY409" fmla="*/ 6421468 h 6857999"/>
              <a:gd name="connsiteX410" fmla="*/ 11513458 w 12191998"/>
              <a:gd name="connsiteY410" fmla="*/ 6419076 h 6857999"/>
              <a:gd name="connsiteX411" fmla="*/ 11513458 w 12191998"/>
              <a:gd name="connsiteY411" fmla="*/ 6416493 h 6857999"/>
              <a:gd name="connsiteX412" fmla="*/ 11513649 w 12191998"/>
              <a:gd name="connsiteY412" fmla="*/ 6414101 h 6857999"/>
              <a:gd name="connsiteX413" fmla="*/ 11513745 w 12191998"/>
              <a:gd name="connsiteY413" fmla="*/ 6411709 h 6857999"/>
              <a:gd name="connsiteX414" fmla="*/ 11514032 w 12191998"/>
              <a:gd name="connsiteY414" fmla="*/ 6409317 h 6857999"/>
              <a:gd name="connsiteX415" fmla="*/ 11514510 w 12191998"/>
              <a:gd name="connsiteY415" fmla="*/ 6406829 h 6857999"/>
              <a:gd name="connsiteX416" fmla="*/ 11515084 w 12191998"/>
              <a:gd name="connsiteY416" fmla="*/ 6404629 h 6857999"/>
              <a:gd name="connsiteX417" fmla="*/ 11515658 w 12191998"/>
              <a:gd name="connsiteY417" fmla="*/ 6402141 h 6857999"/>
              <a:gd name="connsiteX418" fmla="*/ 11516328 w 12191998"/>
              <a:gd name="connsiteY418" fmla="*/ 6399941 h 6857999"/>
              <a:gd name="connsiteX419" fmla="*/ 11516998 w 12191998"/>
              <a:gd name="connsiteY419" fmla="*/ 6397644 h 6857999"/>
              <a:gd name="connsiteX420" fmla="*/ 11518050 w 12191998"/>
              <a:gd name="connsiteY420" fmla="*/ 6395539 h 6857999"/>
              <a:gd name="connsiteX421" fmla="*/ 11518912 w 12191998"/>
              <a:gd name="connsiteY421" fmla="*/ 6393243 h 6857999"/>
              <a:gd name="connsiteX422" fmla="*/ 11520060 w 12191998"/>
              <a:gd name="connsiteY422" fmla="*/ 6391234 h 6857999"/>
              <a:gd name="connsiteX423" fmla="*/ 11521304 w 12191998"/>
              <a:gd name="connsiteY423" fmla="*/ 6389129 h 6857999"/>
              <a:gd name="connsiteX424" fmla="*/ 11522547 w 12191998"/>
              <a:gd name="connsiteY424" fmla="*/ 6387216 h 6857999"/>
              <a:gd name="connsiteX425" fmla="*/ 11523983 w 12191998"/>
              <a:gd name="connsiteY425" fmla="*/ 6385206 h 6857999"/>
              <a:gd name="connsiteX426" fmla="*/ 11525513 w 12191998"/>
              <a:gd name="connsiteY426" fmla="*/ 6383388 h 6857999"/>
              <a:gd name="connsiteX427" fmla="*/ 11527140 w 12191998"/>
              <a:gd name="connsiteY427" fmla="*/ 6381666 h 6857999"/>
              <a:gd name="connsiteX428" fmla="*/ 11528766 w 12191998"/>
              <a:gd name="connsiteY428" fmla="*/ 6379944 h 6857999"/>
              <a:gd name="connsiteX429" fmla="*/ 11530776 w 12191998"/>
              <a:gd name="connsiteY429" fmla="*/ 6378222 h 6857999"/>
              <a:gd name="connsiteX430" fmla="*/ 11532785 w 12191998"/>
              <a:gd name="connsiteY430" fmla="*/ 6376787 h 6857999"/>
              <a:gd name="connsiteX431" fmla="*/ 11534794 w 12191998"/>
              <a:gd name="connsiteY431" fmla="*/ 6375447 h 6857999"/>
              <a:gd name="connsiteX432" fmla="*/ 11536995 w 12191998"/>
              <a:gd name="connsiteY432" fmla="*/ 6374012 h 6857999"/>
              <a:gd name="connsiteX433" fmla="*/ 11539387 w 12191998"/>
              <a:gd name="connsiteY433" fmla="*/ 6372864 h 6857999"/>
              <a:gd name="connsiteX434" fmla="*/ 11541874 w 12191998"/>
              <a:gd name="connsiteY434" fmla="*/ 6371716 h 6857999"/>
              <a:gd name="connsiteX435" fmla="*/ 11544362 w 12191998"/>
              <a:gd name="connsiteY435" fmla="*/ 6370759 h 6857999"/>
              <a:gd name="connsiteX436" fmla="*/ 11547232 w 12191998"/>
              <a:gd name="connsiteY436" fmla="*/ 6369898 h 6857999"/>
              <a:gd name="connsiteX437" fmla="*/ 11550007 w 12191998"/>
              <a:gd name="connsiteY437" fmla="*/ 6369037 h 6857999"/>
              <a:gd name="connsiteX438" fmla="*/ 11552973 w 12191998"/>
              <a:gd name="connsiteY438" fmla="*/ 6368463 h 6857999"/>
              <a:gd name="connsiteX439" fmla="*/ 11556130 w 12191998"/>
              <a:gd name="connsiteY439" fmla="*/ 6367889 h 6857999"/>
              <a:gd name="connsiteX440" fmla="*/ 11559384 w 12191998"/>
              <a:gd name="connsiteY440" fmla="*/ 6367602 h 6857999"/>
              <a:gd name="connsiteX441" fmla="*/ 11364591 w 12191998"/>
              <a:gd name="connsiteY441" fmla="*/ 6365303 h 6857999"/>
              <a:gd name="connsiteX442" fmla="*/ 11368322 w 12191998"/>
              <a:gd name="connsiteY442" fmla="*/ 6365399 h 6857999"/>
              <a:gd name="connsiteX443" fmla="*/ 11371863 w 12191998"/>
              <a:gd name="connsiteY443" fmla="*/ 6365591 h 6857999"/>
              <a:gd name="connsiteX444" fmla="*/ 11375116 w 12191998"/>
              <a:gd name="connsiteY444" fmla="*/ 6365975 h 6857999"/>
              <a:gd name="connsiteX445" fmla="*/ 11378369 w 12191998"/>
              <a:gd name="connsiteY445" fmla="*/ 6366454 h 6857999"/>
              <a:gd name="connsiteX446" fmla="*/ 11381431 w 12191998"/>
              <a:gd name="connsiteY446" fmla="*/ 6367125 h 6857999"/>
              <a:gd name="connsiteX447" fmla="*/ 11384397 w 12191998"/>
              <a:gd name="connsiteY447" fmla="*/ 6367892 h 6857999"/>
              <a:gd name="connsiteX448" fmla="*/ 11387076 w 12191998"/>
              <a:gd name="connsiteY448" fmla="*/ 6368658 h 6857999"/>
              <a:gd name="connsiteX449" fmla="*/ 11389851 w 12191998"/>
              <a:gd name="connsiteY449" fmla="*/ 6369713 h 6857999"/>
              <a:gd name="connsiteX450" fmla="*/ 11392338 w 12191998"/>
              <a:gd name="connsiteY450" fmla="*/ 6370863 h 6857999"/>
              <a:gd name="connsiteX451" fmla="*/ 11394730 w 12191998"/>
              <a:gd name="connsiteY451" fmla="*/ 6372109 h 6857999"/>
              <a:gd name="connsiteX452" fmla="*/ 11397027 w 12191998"/>
              <a:gd name="connsiteY452" fmla="*/ 6373547 h 6857999"/>
              <a:gd name="connsiteX453" fmla="*/ 11399323 w 12191998"/>
              <a:gd name="connsiteY453" fmla="*/ 6374984 h 6857999"/>
              <a:gd name="connsiteX454" fmla="*/ 11401237 w 12191998"/>
              <a:gd name="connsiteY454" fmla="*/ 6376518 h 6857999"/>
              <a:gd name="connsiteX455" fmla="*/ 11403246 w 12191998"/>
              <a:gd name="connsiteY455" fmla="*/ 6378052 h 6857999"/>
              <a:gd name="connsiteX456" fmla="*/ 11404968 w 12191998"/>
              <a:gd name="connsiteY456" fmla="*/ 6379777 h 6857999"/>
              <a:gd name="connsiteX457" fmla="*/ 11406691 w 12191998"/>
              <a:gd name="connsiteY457" fmla="*/ 6381598 h 6857999"/>
              <a:gd name="connsiteX458" fmla="*/ 11408222 w 12191998"/>
              <a:gd name="connsiteY458" fmla="*/ 6383419 h 6857999"/>
              <a:gd name="connsiteX459" fmla="*/ 11409657 w 12191998"/>
              <a:gd name="connsiteY459" fmla="*/ 6385432 h 6857999"/>
              <a:gd name="connsiteX460" fmla="*/ 11411092 w 12191998"/>
              <a:gd name="connsiteY460" fmla="*/ 6387445 h 6857999"/>
              <a:gd name="connsiteX461" fmla="*/ 11412144 w 12191998"/>
              <a:gd name="connsiteY461" fmla="*/ 6389554 h 6857999"/>
              <a:gd name="connsiteX462" fmla="*/ 11413293 w 12191998"/>
              <a:gd name="connsiteY462" fmla="*/ 6391663 h 6857999"/>
              <a:gd name="connsiteX463" fmla="*/ 11414345 w 12191998"/>
              <a:gd name="connsiteY463" fmla="*/ 6393963 h 6857999"/>
              <a:gd name="connsiteX464" fmla="*/ 11415302 w 12191998"/>
              <a:gd name="connsiteY464" fmla="*/ 6396264 h 6857999"/>
              <a:gd name="connsiteX465" fmla="*/ 11415972 w 12191998"/>
              <a:gd name="connsiteY465" fmla="*/ 6398468 h 6857999"/>
              <a:gd name="connsiteX466" fmla="*/ 11416737 w 12191998"/>
              <a:gd name="connsiteY466" fmla="*/ 6400960 h 6857999"/>
              <a:gd name="connsiteX467" fmla="*/ 11417407 w 12191998"/>
              <a:gd name="connsiteY467" fmla="*/ 6403357 h 6857999"/>
              <a:gd name="connsiteX468" fmla="*/ 11417885 w 12191998"/>
              <a:gd name="connsiteY468" fmla="*/ 6405753 h 6857999"/>
              <a:gd name="connsiteX469" fmla="*/ 11418268 w 12191998"/>
              <a:gd name="connsiteY469" fmla="*/ 6408149 h 6857999"/>
              <a:gd name="connsiteX470" fmla="*/ 11418555 w 12191998"/>
              <a:gd name="connsiteY470" fmla="*/ 6410737 h 6857999"/>
              <a:gd name="connsiteX471" fmla="*/ 11418842 w 12191998"/>
              <a:gd name="connsiteY471" fmla="*/ 6413325 h 6857999"/>
              <a:gd name="connsiteX472" fmla="*/ 11418938 w 12191998"/>
              <a:gd name="connsiteY472" fmla="*/ 6415817 h 6857999"/>
              <a:gd name="connsiteX473" fmla="*/ 11418938 w 12191998"/>
              <a:gd name="connsiteY473" fmla="*/ 6418406 h 6857999"/>
              <a:gd name="connsiteX474" fmla="*/ 11418938 w 12191998"/>
              <a:gd name="connsiteY474" fmla="*/ 6420802 h 6857999"/>
              <a:gd name="connsiteX475" fmla="*/ 11418842 w 12191998"/>
              <a:gd name="connsiteY475" fmla="*/ 6423390 h 6857999"/>
              <a:gd name="connsiteX476" fmla="*/ 11418555 w 12191998"/>
              <a:gd name="connsiteY476" fmla="*/ 6425882 h 6857999"/>
              <a:gd name="connsiteX477" fmla="*/ 11418268 w 12191998"/>
              <a:gd name="connsiteY477" fmla="*/ 6428470 h 6857999"/>
              <a:gd name="connsiteX478" fmla="*/ 11417885 w 12191998"/>
              <a:gd name="connsiteY478" fmla="*/ 6430866 h 6857999"/>
              <a:gd name="connsiteX479" fmla="*/ 11417407 w 12191998"/>
              <a:gd name="connsiteY479" fmla="*/ 6433263 h 6857999"/>
              <a:gd name="connsiteX480" fmla="*/ 11416737 w 12191998"/>
              <a:gd name="connsiteY480" fmla="*/ 6435755 h 6857999"/>
              <a:gd name="connsiteX481" fmla="*/ 11415972 w 12191998"/>
              <a:gd name="connsiteY481" fmla="*/ 6438151 h 6857999"/>
              <a:gd name="connsiteX482" fmla="*/ 11415302 w 12191998"/>
              <a:gd name="connsiteY482" fmla="*/ 6440356 h 6857999"/>
              <a:gd name="connsiteX483" fmla="*/ 11414345 w 12191998"/>
              <a:gd name="connsiteY483" fmla="*/ 6442656 h 6857999"/>
              <a:gd name="connsiteX484" fmla="*/ 11413293 w 12191998"/>
              <a:gd name="connsiteY484" fmla="*/ 6444957 h 6857999"/>
              <a:gd name="connsiteX485" fmla="*/ 11412144 w 12191998"/>
              <a:gd name="connsiteY485" fmla="*/ 6447065 h 6857999"/>
              <a:gd name="connsiteX486" fmla="*/ 11411092 w 12191998"/>
              <a:gd name="connsiteY486" fmla="*/ 6449174 h 6857999"/>
              <a:gd name="connsiteX487" fmla="*/ 11409657 w 12191998"/>
              <a:gd name="connsiteY487" fmla="*/ 6451187 h 6857999"/>
              <a:gd name="connsiteX488" fmla="*/ 11408222 w 12191998"/>
              <a:gd name="connsiteY488" fmla="*/ 6453200 h 6857999"/>
              <a:gd name="connsiteX489" fmla="*/ 11406691 w 12191998"/>
              <a:gd name="connsiteY489" fmla="*/ 6455021 h 6857999"/>
              <a:gd name="connsiteX490" fmla="*/ 11404968 w 12191998"/>
              <a:gd name="connsiteY490" fmla="*/ 6456842 h 6857999"/>
              <a:gd name="connsiteX491" fmla="*/ 11403246 w 12191998"/>
              <a:gd name="connsiteY491" fmla="*/ 6458568 h 6857999"/>
              <a:gd name="connsiteX492" fmla="*/ 11401237 w 12191998"/>
              <a:gd name="connsiteY492" fmla="*/ 6460293 h 6857999"/>
              <a:gd name="connsiteX493" fmla="*/ 11399323 w 12191998"/>
              <a:gd name="connsiteY493" fmla="*/ 6461731 h 6857999"/>
              <a:gd name="connsiteX494" fmla="*/ 11397027 w 12191998"/>
              <a:gd name="connsiteY494" fmla="*/ 6463264 h 6857999"/>
              <a:gd name="connsiteX495" fmla="*/ 11394730 w 12191998"/>
              <a:gd name="connsiteY495" fmla="*/ 6464510 h 6857999"/>
              <a:gd name="connsiteX496" fmla="*/ 11392338 w 12191998"/>
              <a:gd name="connsiteY496" fmla="*/ 6465757 h 6857999"/>
              <a:gd name="connsiteX497" fmla="*/ 11389851 w 12191998"/>
              <a:gd name="connsiteY497" fmla="*/ 6466907 h 6857999"/>
              <a:gd name="connsiteX498" fmla="*/ 11387076 w 12191998"/>
              <a:gd name="connsiteY498" fmla="*/ 6467961 h 6857999"/>
              <a:gd name="connsiteX499" fmla="*/ 11384397 w 12191998"/>
              <a:gd name="connsiteY499" fmla="*/ 6468824 h 6857999"/>
              <a:gd name="connsiteX500" fmla="*/ 11381431 w 12191998"/>
              <a:gd name="connsiteY500" fmla="*/ 6469495 h 6857999"/>
              <a:gd name="connsiteX501" fmla="*/ 11378369 w 12191998"/>
              <a:gd name="connsiteY501" fmla="*/ 6470166 h 6857999"/>
              <a:gd name="connsiteX502" fmla="*/ 11375116 w 12191998"/>
              <a:gd name="connsiteY502" fmla="*/ 6470645 h 6857999"/>
              <a:gd name="connsiteX503" fmla="*/ 11371863 w 12191998"/>
              <a:gd name="connsiteY503" fmla="*/ 6471028 h 6857999"/>
              <a:gd name="connsiteX504" fmla="*/ 11368322 w 12191998"/>
              <a:gd name="connsiteY504" fmla="*/ 6471220 h 6857999"/>
              <a:gd name="connsiteX505" fmla="*/ 11364591 w 12191998"/>
              <a:gd name="connsiteY505" fmla="*/ 6471316 h 6857999"/>
              <a:gd name="connsiteX506" fmla="*/ 11361050 w 12191998"/>
              <a:gd name="connsiteY506" fmla="*/ 6471220 h 6857999"/>
              <a:gd name="connsiteX507" fmla="*/ 11357510 w 12191998"/>
              <a:gd name="connsiteY507" fmla="*/ 6471028 h 6857999"/>
              <a:gd name="connsiteX508" fmla="*/ 11354066 w 12191998"/>
              <a:gd name="connsiteY508" fmla="*/ 6470645 h 6857999"/>
              <a:gd name="connsiteX509" fmla="*/ 11351004 w 12191998"/>
              <a:gd name="connsiteY509" fmla="*/ 6470166 h 6857999"/>
              <a:gd name="connsiteX510" fmla="*/ 11347847 w 12191998"/>
              <a:gd name="connsiteY510" fmla="*/ 6469495 h 6857999"/>
              <a:gd name="connsiteX511" fmla="*/ 11344880 w 12191998"/>
              <a:gd name="connsiteY511" fmla="*/ 6468824 h 6857999"/>
              <a:gd name="connsiteX512" fmla="*/ 11342106 w 12191998"/>
              <a:gd name="connsiteY512" fmla="*/ 6467961 h 6857999"/>
              <a:gd name="connsiteX513" fmla="*/ 11339427 w 12191998"/>
              <a:gd name="connsiteY513" fmla="*/ 6466907 h 6857999"/>
              <a:gd name="connsiteX514" fmla="*/ 11336939 w 12191998"/>
              <a:gd name="connsiteY514" fmla="*/ 6465757 h 6857999"/>
              <a:gd name="connsiteX515" fmla="*/ 11334451 w 12191998"/>
              <a:gd name="connsiteY515" fmla="*/ 6464510 h 6857999"/>
              <a:gd name="connsiteX516" fmla="*/ 11332155 w 12191998"/>
              <a:gd name="connsiteY516" fmla="*/ 6463264 h 6857999"/>
              <a:gd name="connsiteX517" fmla="*/ 11330050 w 12191998"/>
              <a:gd name="connsiteY517" fmla="*/ 6461731 h 6857999"/>
              <a:gd name="connsiteX518" fmla="*/ 11328041 w 12191998"/>
              <a:gd name="connsiteY518" fmla="*/ 6460293 h 6857999"/>
              <a:gd name="connsiteX519" fmla="*/ 11326031 w 12191998"/>
              <a:gd name="connsiteY519" fmla="*/ 6458568 h 6857999"/>
              <a:gd name="connsiteX520" fmla="*/ 11324213 w 12191998"/>
              <a:gd name="connsiteY520" fmla="*/ 6456842 h 6857999"/>
              <a:gd name="connsiteX521" fmla="*/ 11322682 w 12191998"/>
              <a:gd name="connsiteY521" fmla="*/ 6455021 h 6857999"/>
              <a:gd name="connsiteX522" fmla="*/ 11321151 w 12191998"/>
              <a:gd name="connsiteY522" fmla="*/ 6453200 h 6857999"/>
              <a:gd name="connsiteX523" fmla="*/ 11319525 w 12191998"/>
              <a:gd name="connsiteY523" fmla="*/ 6451187 h 6857999"/>
              <a:gd name="connsiteX524" fmla="*/ 11318281 w 12191998"/>
              <a:gd name="connsiteY524" fmla="*/ 6449174 h 6857999"/>
              <a:gd name="connsiteX525" fmla="*/ 11317037 w 12191998"/>
              <a:gd name="connsiteY525" fmla="*/ 6447065 h 6857999"/>
              <a:gd name="connsiteX526" fmla="*/ 11315889 w 12191998"/>
              <a:gd name="connsiteY526" fmla="*/ 6444957 h 6857999"/>
              <a:gd name="connsiteX527" fmla="*/ 11314836 w 12191998"/>
              <a:gd name="connsiteY527" fmla="*/ 6442656 h 6857999"/>
              <a:gd name="connsiteX528" fmla="*/ 11314071 w 12191998"/>
              <a:gd name="connsiteY528" fmla="*/ 6440356 h 6857999"/>
              <a:gd name="connsiteX529" fmla="*/ 11313210 w 12191998"/>
              <a:gd name="connsiteY529" fmla="*/ 6438151 h 6857999"/>
              <a:gd name="connsiteX530" fmla="*/ 11312444 w 12191998"/>
              <a:gd name="connsiteY530" fmla="*/ 6435755 h 6857999"/>
              <a:gd name="connsiteX531" fmla="*/ 11311870 w 12191998"/>
              <a:gd name="connsiteY531" fmla="*/ 6433263 h 6857999"/>
              <a:gd name="connsiteX532" fmla="*/ 11311296 w 12191998"/>
              <a:gd name="connsiteY532" fmla="*/ 6430866 h 6857999"/>
              <a:gd name="connsiteX533" fmla="*/ 11311009 w 12191998"/>
              <a:gd name="connsiteY533" fmla="*/ 6428470 h 6857999"/>
              <a:gd name="connsiteX534" fmla="*/ 11310626 w 12191998"/>
              <a:gd name="connsiteY534" fmla="*/ 6425882 h 6857999"/>
              <a:gd name="connsiteX535" fmla="*/ 11310531 w 12191998"/>
              <a:gd name="connsiteY535" fmla="*/ 6423390 h 6857999"/>
              <a:gd name="connsiteX536" fmla="*/ 11310339 w 12191998"/>
              <a:gd name="connsiteY536" fmla="*/ 6420802 h 6857999"/>
              <a:gd name="connsiteX537" fmla="*/ 11310339 w 12191998"/>
              <a:gd name="connsiteY537" fmla="*/ 6418406 h 6857999"/>
              <a:gd name="connsiteX538" fmla="*/ 11310339 w 12191998"/>
              <a:gd name="connsiteY538" fmla="*/ 6415817 h 6857999"/>
              <a:gd name="connsiteX539" fmla="*/ 11310531 w 12191998"/>
              <a:gd name="connsiteY539" fmla="*/ 6413325 h 6857999"/>
              <a:gd name="connsiteX540" fmla="*/ 11310626 w 12191998"/>
              <a:gd name="connsiteY540" fmla="*/ 6410737 h 6857999"/>
              <a:gd name="connsiteX541" fmla="*/ 11311009 w 12191998"/>
              <a:gd name="connsiteY541" fmla="*/ 6408149 h 6857999"/>
              <a:gd name="connsiteX542" fmla="*/ 11311296 w 12191998"/>
              <a:gd name="connsiteY542" fmla="*/ 6405753 h 6857999"/>
              <a:gd name="connsiteX543" fmla="*/ 11311870 w 12191998"/>
              <a:gd name="connsiteY543" fmla="*/ 6403357 h 6857999"/>
              <a:gd name="connsiteX544" fmla="*/ 11312444 w 12191998"/>
              <a:gd name="connsiteY544" fmla="*/ 6400960 h 6857999"/>
              <a:gd name="connsiteX545" fmla="*/ 11313210 w 12191998"/>
              <a:gd name="connsiteY545" fmla="*/ 6398468 h 6857999"/>
              <a:gd name="connsiteX546" fmla="*/ 11314071 w 12191998"/>
              <a:gd name="connsiteY546" fmla="*/ 6396264 h 6857999"/>
              <a:gd name="connsiteX547" fmla="*/ 11314836 w 12191998"/>
              <a:gd name="connsiteY547" fmla="*/ 6393963 h 6857999"/>
              <a:gd name="connsiteX548" fmla="*/ 11315889 w 12191998"/>
              <a:gd name="connsiteY548" fmla="*/ 6391663 h 6857999"/>
              <a:gd name="connsiteX549" fmla="*/ 11317037 w 12191998"/>
              <a:gd name="connsiteY549" fmla="*/ 6389554 h 6857999"/>
              <a:gd name="connsiteX550" fmla="*/ 11318281 w 12191998"/>
              <a:gd name="connsiteY550" fmla="*/ 6387445 h 6857999"/>
              <a:gd name="connsiteX551" fmla="*/ 11319525 w 12191998"/>
              <a:gd name="connsiteY551" fmla="*/ 6385432 h 6857999"/>
              <a:gd name="connsiteX552" fmla="*/ 11321151 w 12191998"/>
              <a:gd name="connsiteY552" fmla="*/ 6383419 h 6857999"/>
              <a:gd name="connsiteX553" fmla="*/ 11322682 w 12191998"/>
              <a:gd name="connsiteY553" fmla="*/ 6381598 h 6857999"/>
              <a:gd name="connsiteX554" fmla="*/ 11324213 w 12191998"/>
              <a:gd name="connsiteY554" fmla="*/ 6379777 h 6857999"/>
              <a:gd name="connsiteX555" fmla="*/ 11326031 w 12191998"/>
              <a:gd name="connsiteY555" fmla="*/ 6378052 h 6857999"/>
              <a:gd name="connsiteX556" fmla="*/ 11328041 w 12191998"/>
              <a:gd name="connsiteY556" fmla="*/ 6376518 h 6857999"/>
              <a:gd name="connsiteX557" fmla="*/ 11330050 w 12191998"/>
              <a:gd name="connsiteY557" fmla="*/ 6374984 h 6857999"/>
              <a:gd name="connsiteX558" fmla="*/ 11332155 w 12191998"/>
              <a:gd name="connsiteY558" fmla="*/ 6373547 h 6857999"/>
              <a:gd name="connsiteX559" fmla="*/ 11334451 w 12191998"/>
              <a:gd name="connsiteY559" fmla="*/ 6372109 h 6857999"/>
              <a:gd name="connsiteX560" fmla="*/ 11336939 w 12191998"/>
              <a:gd name="connsiteY560" fmla="*/ 6370863 h 6857999"/>
              <a:gd name="connsiteX561" fmla="*/ 11339427 w 12191998"/>
              <a:gd name="connsiteY561" fmla="*/ 6369713 h 6857999"/>
              <a:gd name="connsiteX562" fmla="*/ 11342106 w 12191998"/>
              <a:gd name="connsiteY562" fmla="*/ 6368658 h 6857999"/>
              <a:gd name="connsiteX563" fmla="*/ 11344880 w 12191998"/>
              <a:gd name="connsiteY563" fmla="*/ 6367892 h 6857999"/>
              <a:gd name="connsiteX564" fmla="*/ 11347847 w 12191998"/>
              <a:gd name="connsiteY564" fmla="*/ 6367125 h 6857999"/>
              <a:gd name="connsiteX565" fmla="*/ 11351004 w 12191998"/>
              <a:gd name="connsiteY565" fmla="*/ 6366454 h 6857999"/>
              <a:gd name="connsiteX566" fmla="*/ 11354066 w 12191998"/>
              <a:gd name="connsiteY566" fmla="*/ 6365975 h 6857999"/>
              <a:gd name="connsiteX567" fmla="*/ 11357510 w 12191998"/>
              <a:gd name="connsiteY567" fmla="*/ 6365591 h 6857999"/>
              <a:gd name="connsiteX568" fmla="*/ 11361050 w 12191998"/>
              <a:gd name="connsiteY568" fmla="*/ 6365399 h 6857999"/>
              <a:gd name="connsiteX569" fmla="*/ 11767668 w 12191998"/>
              <a:gd name="connsiteY569" fmla="*/ 6361856 h 6857999"/>
              <a:gd name="connsiteX570" fmla="*/ 11771591 w 12191998"/>
              <a:gd name="connsiteY570" fmla="*/ 6361952 h 6857999"/>
              <a:gd name="connsiteX571" fmla="*/ 11775610 w 12191998"/>
              <a:gd name="connsiteY571" fmla="*/ 6362239 h 6857999"/>
              <a:gd name="connsiteX572" fmla="*/ 11779533 w 12191998"/>
              <a:gd name="connsiteY572" fmla="*/ 6363005 h 6857999"/>
              <a:gd name="connsiteX573" fmla="*/ 11783838 w 12191998"/>
              <a:gd name="connsiteY573" fmla="*/ 6363867 h 6857999"/>
              <a:gd name="connsiteX574" fmla="*/ 11785752 w 12191998"/>
              <a:gd name="connsiteY574" fmla="*/ 6364442 h 6857999"/>
              <a:gd name="connsiteX575" fmla="*/ 11787952 w 12191998"/>
              <a:gd name="connsiteY575" fmla="*/ 6364920 h 6857999"/>
              <a:gd name="connsiteX576" fmla="*/ 11789866 w 12191998"/>
              <a:gd name="connsiteY576" fmla="*/ 6365687 h 6857999"/>
              <a:gd name="connsiteX577" fmla="*/ 11791971 w 12191998"/>
              <a:gd name="connsiteY577" fmla="*/ 6366548 h 6857999"/>
              <a:gd name="connsiteX578" fmla="*/ 11793980 w 12191998"/>
              <a:gd name="connsiteY578" fmla="*/ 6367410 h 6857999"/>
              <a:gd name="connsiteX579" fmla="*/ 11795989 w 12191998"/>
              <a:gd name="connsiteY579" fmla="*/ 6368368 h 6857999"/>
              <a:gd name="connsiteX580" fmla="*/ 11797807 w 12191998"/>
              <a:gd name="connsiteY580" fmla="*/ 6369326 h 6857999"/>
              <a:gd name="connsiteX581" fmla="*/ 11799816 w 12191998"/>
              <a:gd name="connsiteY581" fmla="*/ 6370475 h 6857999"/>
              <a:gd name="connsiteX582" fmla="*/ 11801634 w 12191998"/>
              <a:gd name="connsiteY582" fmla="*/ 6371815 h 6857999"/>
              <a:gd name="connsiteX583" fmla="*/ 11803452 w 12191998"/>
              <a:gd name="connsiteY583" fmla="*/ 6373061 h 6857999"/>
              <a:gd name="connsiteX584" fmla="*/ 11805174 w 12191998"/>
              <a:gd name="connsiteY584" fmla="*/ 6374497 h 6857999"/>
              <a:gd name="connsiteX585" fmla="*/ 11806897 w 12191998"/>
              <a:gd name="connsiteY585" fmla="*/ 6376029 h 6857999"/>
              <a:gd name="connsiteX586" fmla="*/ 11808619 w 12191998"/>
              <a:gd name="connsiteY586" fmla="*/ 6377561 h 6857999"/>
              <a:gd name="connsiteX587" fmla="*/ 11810150 w 12191998"/>
              <a:gd name="connsiteY587" fmla="*/ 6379285 h 6857999"/>
              <a:gd name="connsiteX588" fmla="*/ 11811680 w 12191998"/>
              <a:gd name="connsiteY588" fmla="*/ 6381105 h 6857999"/>
              <a:gd name="connsiteX589" fmla="*/ 11813020 w 12191998"/>
              <a:gd name="connsiteY589" fmla="*/ 6383116 h 6857999"/>
              <a:gd name="connsiteX590" fmla="*/ 11814359 w 12191998"/>
              <a:gd name="connsiteY590" fmla="*/ 6385127 h 6857999"/>
              <a:gd name="connsiteX591" fmla="*/ 11815508 w 12191998"/>
              <a:gd name="connsiteY591" fmla="*/ 6387234 h 6857999"/>
              <a:gd name="connsiteX592" fmla="*/ 11816656 w 12191998"/>
              <a:gd name="connsiteY592" fmla="*/ 6389532 h 6857999"/>
              <a:gd name="connsiteX593" fmla="*/ 11817613 w 12191998"/>
              <a:gd name="connsiteY593" fmla="*/ 6391926 h 6857999"/>
              <a:gd name="connsiteX594" fmla="*/ 11818665 w 12191998"/>
              <a:gd name="connsiteY594" fmla="*/ 6394512 h 6857999"/>
              <a:gd name="connsiteX595" fmla="*/ 11819335 w 12191998"/>
              <a:gd name="connsiteY595" fmla="*/ 6397002 h 6857999"/>
              <a:gd name="connsiteX596" fmla="*/ 11820100 w 12191998"/>
              <a:gd name="connsiteY596" fmla="*/ 6399875 h 6857999"/>
              <a:gd name="connsiteX597" fmla="*/ 11820579 w 12191998"/>
              <a:gd name="connsiteY597" fmla="*/ 6402652 h 6857999"/>
              <a:gd name="connsiteX598" fmla="*/ 11715428 w 12191998"/>
              <a:gd name="connsiteY598" fmla="*/ 6402652 h 6857999"/>
              <a:gd name="connsiteX599" fmla="*/ 11716098 w 12191998"/>
              <a:gd name="connsiteY599" fmla="*/ 6399683 h 6857999"/>
              <a:gd name="connsiteX600" fmla="*/ 11716959 w 12191998"/>
              <a:gd name="connsiteY600" fmla="*/ 6397002 h 6857999"/>
              <a:gd name="connsiteX601" fmla="*/ 11717820 w 12191998"/>
              <a:gd name="connsiteY601" fmla="*/ 6394320 h 6857999"/>
              <a:gd name="connsiteX602" fmla="*/ 11718777 w 12191998"/>
              <a:gd name="connsiteY602" fmla="*/ 6391735 h 6857999"/>
              <a:gd name="connsiteX603" fmla="*/ 11719925 w 12191998"/>
              <a:gd name="connsiteY603" fmla="*/ 6389341 h 6857999"/>
              <a:gd name="connsiteX604" fmla="*/ 11721169 w 12191998"/>
              <a:gd name="connsiteY604" fmla="*/ 6387138 h 6857999"/>
              <a:gd name="connsiteX605" fmla="*/ 11722508 w 12191998"/>
              <a:gd name="connsiteY605" fmla="*/ 6384840 h 6857999"/>
              <a:gd name="connsiteX606" fmla="*/ 11723752 w 12191998"/>
              <a:gd name="connsiteY606" fmla="*/ 6382829 h 6857999"/>
              <a:gd name="connsiteX607" fmla="*/ 11725283 w 12191998"/>
              <a:gd name="connsiteY607" fmla="*/ 6380817 h 6857999"/>
              <a:gd name="connsiteX608" fmla="*/ 11726718 w 12191998"/>
              <a:gd name="connsiteY608" fmla="*/ 6378998 h 6857999"/>
              <a:gd name="connsiteX609" fmla="*/ 11728249 w 12191998"/>
              <a:gd name="connsiteY609" fmla="*/ 6377274 h 6857999"/>
              <a:gd name="connsiteX610" fmla="*/ 11729971 w 12191998"/>
              <a:gd name="connsiteY610" fmla="*/ 6375742 h 6857999"/>
              <a:gd name="connsiteX611" fmla="*/ 11731693 w 12191998"/>
              <a:gd name="connsiteY611" fmla="*/ 6374210 h 6857999"/>
              <a:gd name="connsiteX612" fmla="*/ 11733416 w 12191998"/>
              <a:gd name="connsiteY612" fmla="*/ 6372773 h 6857999"/>
              <a:gd name="connsiteX613" fmla="*/ 11735233 w 12191998"/>
              <a:gd name="connsiteY613" fmla="*/ 6371528 h 6857999"/>
              <a:gd name="connsiteX614" fmla="*/ 11737051 w 12191998"/>
              <a:gd name="connsiteY614" fmla="*/ 6370379 h 6857999"/>
              <a:gd name="connsiteX615" fmla="*/ 11738869 w 12191998"/>
              <a:gd name="connsiteY615" fmla="*/ 6369230 h 6857999"/>
              <a:gd name="connsiteX616" fmla="*/ 11740783 w 12191998"/>
              <a:gd name="connsiteY616" fmla="*/ 6368081 h 6857999"/>
              <a:gd name="connsiteX617" fmla="*/ 11742696 w 12191998"/>
              <a:gd name="connsiteY617" fmla="*/ 6367219 h 6857999"/>
              <a:gd name="connsiteX618" fmla="*/ 11744706 w 12191998"/>
              <a:gd name="connsiteY618" fmla="*/ 6366357 h 6857999"/>
              <a:gd name="connsiteX619" fmla="*/ 11746524 w 12191998"/>
              <a:gd name="connsiteY619" fmla="*/ 6365495 h 6857999"/>
              <a:gd name="connsiteX620" fmla="*/ 11748533 w 12191998"/>
              <a:gd name="connsiteY620" fmla="*/ 6364825 h 6857999"/>
              <a:gd name="connsiteX621" fmla="*/ 11750542 w 12191998"/>
              <a:gd name="connsiteY621" fmla="*/ 6364250 h 6857999"/>
              <a:gd name="connsiteX622" fmla="*/ 11752456 w 12191998"/>
              <a:gd name="connsiteY622" fmla="*/ 6363675 h 6857999"/>
              <a:gd name="connsiteX623" fmla="*/ 11756474 w 12191998"/>
              <a:gd name="connsiteY623" fmla="*/ 6362814 h 6857999"/>
              <a:gd name="connsiteX624" fmla="*/ 11760301 w 12191998"/>
              <a:gd name="connsiteY624" fmla="*/ 6362239 h 6857999"/>
              <a:gd name="connsiteX625" fmla="*/ 11764128 w 12191998"/>
              <a:gd name="connsiteY625" fmla="*/ 6361952 h 6857999"/>
              <a:gd name="connsiteX626" fmla="*/ 10843481 w 12191998"/>
              <a:gd name="connsiteY626" fmla="*/ 6340021 h 6857999"/>
              <a:gd name="connsiteX627" fmla="*/ 10843481 w 12191998"/>
              <a:gd name="connsiteY627" fmla="*/ 6496598 h 6857999"/>
              <a:gd name="connsiteX628" fmla="*/ 10884277 w 12191998"/>
              <a:gd name="connsiteY628" fmla="*/ 6496598 h 6857999"/>
              <a:gd name="connsiteX629" fmla="*/ 10884277 w 12191998"/>
              <a:gd name="connsiteY629" fmla="*/ 6340021 h 6857999"/>
              <a:gd name="connsiteX630" fmla="*/ 11183027 w 12191998"/>
              <a:gd name="connsiteY630" fmla="*/ 6335999 h 6857999"/>
              <a:gd name="connsiteX631" fmla="*/ 11178044 w 12191998"/>
              <a:gd name="connsiteY631" fmla="*/ 6336382 h 6857999"/>
              <a:gd name="connsiteX632" fmla="*/ 11173158 w 12191998"/>
              <a:gd name="connsiteY632" fmla="*/ 6336956 h 6857999"/>
              <a:gd name="connsiteX633" fmla="*/ 11168558 w 12191998"/>
              <a:gd name="connsiteY633" fmla="*/ 6337817 h 6857999"/>
              <a:gd name="connsiteX634" fmla="*/ 11164150 w 12191998"/>
              <a:gd name="connsiteY634" fmla="*/ 6338964 h 6857999"/>
              <a:gd name="connsiteX635" fmla="*/ 11159839 w 12191998"/>
              <a:gd name="connsiteY635" fmla="*/ 6340208 h 6857999"/>
              <a:gd name="connsiteX636" fmla="*/ 11155718 w 12191998"/>
              <a:gd name="connsiteY636" fmla="*/ 6341834 h 6857999"/>
              <a:gd name="connsiteX637" fmla="*/ 11151790 w 12191998"/>
              <a:gd name="connsiteY637" fmla="*/ 6343460 h 6857999"/>
              <a:gd name="connsiteX638" fmla="*/ 11147957 w 12191998"/>
              <a:gd name="connsiteY638" fmla="*/ 6345373 h 6857999"/>
              <a:gd name="connsiteX639" fmla="*/ 11144412 w 12191998"/>
              <a:gd name="connsiteY639" fmla="*/ 6347477 h 6857999"/>
              <a:gd name="connsiteX640" fmla="*/ 11140866 w 12191998"/>
              <a:gd name="connsiteY640" fmla="*/ 6349773 h 6857999"/>
              <a:gd name="connsiteX641" fmla="*/ 11137608 w 12191998"/>
              <a:gd name="connsiteY641" fmla="*/ 6352260 h 6857999"/>
              <a:gd name="connsiteX642" fmla="*/ 11134446 w 12191998"/>
              <a:gd name="connsiteY642" fmla="*/ 6354843 h 6857999"/>
              <a:gd name="connsiteX643" fmla="*/ 11131668 w 12191998"/>
              <a:gd name="connsiteY643" fmla="*/ 6357617 h 6857999"/>
              <a:gd name="connsiteX644" fmla="*/ 11128793 w 12191998"/>
              <a:gd name="connsiteY644" fmla="*/ 6360677 h 6857999"/>
              <a:gd name="connsiteX645" fmla="*/ 11126206 w 12191998"/>
              <a:gd name="connsiteY645" fmla="*/ 6363738 h 6857999"/>
              <a:gd name="connsiteX646" fmla="*/ 11125727 w 12191998"/>
              <a:gd name="connsiteY646" fmla="*/ 6363738 h 6857999"/>
              <a:gd name="connsiteX647" fmla="*/ 11125727 w 12191998"/>
              <a:gd name="connsiteY647" fmla="*/ 6340112 h 6857999"/>
              <a:gd name="connsiteX648" fmla="*/ 11084812 w 12191998"/>
              <a:gd name="connsiteY648" fmla="*/ 6340112 h 6857999"/>
              <a:gd name="connsiteX649" fmla="*/ 11084812 w 12191998"/>
              <a:gd name="connsiteY649" fmla="*/ 6496598 h 6857999"/>
              <a:gd name="connsiteX650" fmla="*/ 11125727 w 12191998"/>
              <a:gd name="connsiteY650" fmla="*/ 6496598 h 6857999"/>
              <a:gd name="connsiteX651" fmla="*/ 11125727 w 12191998"/>
              <a:gd name="connsiteY651" fmla="*/ 6412521 h 6857999"/>
              <a:gd name="connsiteX652" fmla="*/ 11125823 w 12191998"/>
              <a:gd name="connsiteY652" fmla="*/ 6409364 h 6857999"/>
              <a:gd name="connsiteX653" fmla="*/ 11126014 w 12191998"/>
              <a:gd name="connsiteY653" fmla="*/ 6406399 h 6857999"/>
              <a:gd name="connsiteX654" fmla="*/ 11126398 w 12191998"/>
              <a:gd name="connsiteY654" fmla="*/ 6403529 h 6857999"/>
              <a:gd name="connsiteX655" fmla="*/ 11126973 w 12191998"/>
              <a:gd name="connsiteY655" fmla="*/ 6400851 h 6857999"/>
              <a:gd name="connsiteX656" fmla="*/ 11127547 w 12191998"/>
              <a:gd name="connsiteY656" fmla="*/ 6398364 h 6857999"/>
              <a:gd name="connsiteX657" fmla="*/ 11128410 w 12191998"/>
              <a:gd name="connsiteY657" fmla="*/ 6395877 h 6857999"/>
              <a:gd name="connsiteX658" fmla="*/ 11129272 w 12191998"/>
              <a:gd name="connsiteY658" fmla="*/ 6393486 h 6857999"/>
              <a:gd name="connsiteX659" fmla="*/ 11130326 w 12191998"/>
              <a:gd name="connsiteY659" fmla="*/ 6391190 h 6857999"/>
              <a:gd name="connsiteX660" fmla="*/ 11131476 w 12191998"/>
              <a:gd name="connsiteY660" fmla="*/ 6389277 h 6857999"/>
              <a:gd name="connsiteX661" fmla="*/ 11132818 w 12191998"/>
              <a:gd name="connsiteY661" fmla="*/ 6387173 h 6857999"/>
              <a:gd name="connsiteX662" fmla="*/ 11134063 w 12191998"/>
              <a:gd name="connsiteY662" fmla="*/ 6385260 h 6857999"/>
              <a:gd name="connsiteX663" fmla="*/ 11135500 w 12191998"/>
              <a:gd name="connsiteY663" fmla="*/ 6383442 h 6857999"/>
              <a:gd name="connsiteX664" fmla="*/ 11137034 w 12191998"/>
              <a:gd name="connsiteY664" fmla="*/ 6381721 h 6857999"/>
              <a:gd name="connsiteX665" fmla="*/ 11138567 w 12191998"/>
              <a:gd name="connsiteY665" fmla="*/ 6380190 h 6857999"/>
              <a:gd name="connsiteX666" fmla="*/ 11140291 w 12191998"/>
              <a:gd name="connsiteY666" fmla="*/ 6378756 h 6857999"/>
              <a:gd name="connsiteX667" fmla="*/ 11142112 w 12191998"/>
              <a:gd name="connsiteY667" fmla="*/ 6377321 h 6857999"/>
              <a:gd name="connsiteX668" fmla="*/ 11144028 w 12191998"/>
              <a:gd name="connsiteY668" fmla="*/ 6376077 h 6857999"/>
              <a:gd name="connsiteX669" fmla="*/ 11145849 w 12191998"/>
              <a:gd name="connsiteY669" fmla="*/ 6374834 h 6857999"/>
              <a:gd name="connsiteX670" fmla="*/ 11147670 w 12191998"/>
              <a:gd name="connsiteY670" fmla="*/ 6373782 h 6857999"/>
              <a:gd name="connsiteX671" fmla="*/ 11149682 w 12191998"/>
              <a:gd name="connsiteY671" fmla="*/ 6372634 h 6857999"/>
              <a:gd name="connsiteX672" fmla="*/ 11151598 w 12191998"/>
              <a:gd name="connsiteY672" fmla="*/ 6371869 h 6857999"/>
              <a:gd name="connsiteX673" fmla="*/ 11153802 w 12191998"/>
              <a:gd name="connsiteY673" fmla="*/ 6371008 h 6857999"/>
              <a:gd name="connsiteX674" fmla="*/ 11155718 w 12191998"/>
              <a:gd name="connsiteY674" fmla="*/ 6370243 h 6857999"/>
              <a:gd name="connsiteX675" fmla="*/ 11157922 w 12191998"/>
              <a:gd name="connsiteY675" fmla="*/ 6369573 h 6857999"/>
              <a:gd name="connsiteX676" fmla="*/ 11160030 w 12191998"/>
              <a:gd name="connsiteY676" fmla="*/ 6368999 h 6857999"/>
              <a:gd name="connsiteX677" fmla="*/ 11162138 w 12191998"/>
              <a:gd name="connsiteY677" fmla="*/ 6368521 h 6857999"/>
              <a:gd name="connsiteX678" fmla="*/ 11164150 w 12191998"/>
              <a:gd name="connsiteY678" fmla="*/ 6368138 h 6857999"/>
              <a:gd name="connsiteX679" fmla="*/ 11166258 w 12191998"/>
              <a:gd name="connsiteY679" fmla="*/ 6367851 h 6857999"/>
              <a:gd name="connsiteX680" fmla="*/ 11168367 w 12191998"/>
              <a:gd name="connsiteY680" fmla="*/ 6367564 h 6857999"/>
              <a:gd name="connsiteX681" fmla="*/ 11170379 w 12191998"/>
              <a:gd name="connsiteY681" fmla="*/ 6367469 h 6857999"/>
              <a:gd name="connsiteX682" fmla="*/ 11172487 w 12191998"/>
              <a:gd name="connsiteY682" fmla="*/ 6367277 h 6857999"/>
              <a:gd name="connsiteX683" fmla="*/ 11174499 w 12191998"/>
              <a:gd name="connsiteY683" fmla="*/ 6367277 h 6857999"/>
              <a:gd name="connsiteX684" fmla="*/ 11177565 w 12191998"/>
              <a:gd name="connsiteY684" fmla="*/ 6367277 h 6857999"/>
              <a:gd name="connsiteX685" fmla="*/ 11180440 w 12191998"/>
              <a:gd name="connsiteY685" fmla="*/ 6367469 h 6857999"/>
              <a:gd name="connsiteX686" fmla="*/ 11183314 w 12191998"/>
              <a:gd name="connsiteY686" fmla="*/ 6367756 h 6857999"/>
              <a:gd name="connsiteX687" fmla="*/ 11185806 w 12191998"/>
              <a:gd name="connsiteY687" fmla="*/ 6368138 h 6857999"/>
              <a:gd name="connsiteX688" fmla="*/ 11188393 w 12191998"/>
              <a:gd name="connsiteY688" fmla="*/ 6368521 h 6857999"/>
              <a:gd name="connsiteX689" fmla="*/ 11190692 w 12191998"/>
              <a:gd name="connsiteY689" fmla="*/ 6369095 h 6857999"/>
              <a:gd name="connsiteX690" fmla="*/ 11192800 w 12191998"/>
              <a:gd name="connsiteY690" fmla="*/ 6369860 h 6857999"/>
              <a:gd name="connsiteX691" fmla="*/ 11194909 w 12191998"/>
              <a:gd name="connsiteY691" fmla="*/ 6370529 h 6857999"/>
              <a:gd name="connsiteX692" fmla="*/ 11196729 w 12191998"/>
              <a:gd name="connsiteY692" fmla="*/ 6371295 h 6857999"/>
              <a:gd name="connsiteX693" fmla="*/ 11198550 w 12191998"/>
              <a:gd name="connsiteY693" fmla="*/ 6372251 h 6857999"/>
              <a:gd name="connsiteX694" fmla="*/ 11200274 w 12191998"/>
              <a:gd name="connsiteY694" fmla="*/ 6373208 h 6857999"/>
              <a:gd name="connsiteX695" fmla="*/ 11201712 w 12191998"/>
              <a:gd name="connsiteY695" fmla="*/ 6374260 h 6857999"/>
              <a:gd name="connsiteX696" fmla="*/ 11203149 w 12191998"/>
              <a:gd name="connsiteY696" fmla="*/ 6375408 h 6857999"/>
              <a:gd name="connsiteX697" fmla="*/ 11204586 w 12191998"/>
              <a:gd name="connsiteY697" fmla="*/ 6376460 h 6857999"/>
              <a:gd name="connsiteX698" fmla="*/ 11205640 w 12191998"/>
              <a:gd name="connsiteY698" fmla="*/ 6377608 h 6857999"/>
              <a:gd name="connsiteX699" fmla="*/ 11206790 w 12191998"/>
              <a:gd name="connsiteY699" fmla="*/ 6378947 h 6857999"/>
              <a:gd name="connsiteX700" fmla="*/ 11207844 w 12191998"/>
              <a:gd name="connsiteY700" fmla="*/ 6380286 h 6857999"/>
              <a:gd name="connsiteX701" fmla="*/ 11208802 w 12191998"/>
              <a:gd name="connsiteY701" fmla="*/ 6381625 h 6857999"/>
              <a:gd name="connsiteX702" fmla="*/ 11209473 w 12191998"/>
              <a:gd name="connsiteY702" fmla="*/ 6383060 h 6857999"/>
              <a:gd name="connsiteX703" fmla="*/ 11210240 w 12191998"/>
              <a:gd name="connsiteY703" fmla="*/ 6384399 h 6857999"/>
              <a:gd name="connsiteX704" fmla="*/ 11210910 w 12191998"/>
              <a:gd name="connsiteY704" fmla="*/ 6386025 h 6857999"/>
              <a:gd name="connsiteX705" fmla="*/ 11211485 w 12191998"/>
              <a:gd name="connsiteY705" fmla="*/ 6387364 h 6857999"/>
              <a:gd name="connsiteX706" fmla="*/ 11212060 w 12191998"/>
              <a:gd name="connsiteY706" fmla="*/ 6388990 h 6857999"/>
              <a:gd name="connsiteX707" fmla="*/ 11212539 w 12191998"/>
              <a:gd name="connsiteY707" fmla="*/ 6390521 h 6857999"/>
              <a:gd name="connsiteX708" fmla="*/ 11213018 w 12191998"/>
              <a:gd name="connsiteY708" fmla="*/ 6393677 h 6857999"/>
              <a:gd name="connsiteX709" fmla="*/ 11213497 w 12191998"/>
              <a:gd name="connsiteY709" fmla="*/ 6396929 h 6857999"/>
              <a:gd name="connsiteX710" fmla="*/ 11213785 w 12191998"/>
              <a:gd name="connsiteY710" fmla="*/ 6400181 h 6857999"/>
              <a:gd name="connsiteX711" fmla="*/ 11213881 w 12191998"/>
              <a:gd name="connsiteY711" fmla="*/ 6403242 h 6857999"/>
              <a:gd name="connsiteX712" fmla="*/ 11213881 w 12191998"/>
              <a:gd name="connsiteY712" fmla="*/ 6496598 h 6857999"/>
              <a:gd name="connsiteX713" fmla="*/ 11254604 w 12191998"/>
              <a:gd name="connsiteY713" fmla="*/ 6496598 h 6857999"/>
              <a:gd name="connsiteX714" fmla="*/ 11254604 w 12191998"/>
              <a:gd name="connsiteY714" fmla="*/ 6390234 h 6857999"/>
              <a:gd name="connsiteX715" fmla="*/ 11254604 w 12191998"/>
              <a:gd name="connsiteY715" fmla="*/ 6386408 h 6857999"/>
              <a:gd name="connsiteX716" fmla="*/ 11254317 w 12191998"/>
              <a:gd name="connsiteY716" fmla="*/ 6382773 h 6857999"/>
              <a:gd name="connsiteX717" fmla="*/ 11253742 w 12191998"/>
              <a:gd name="connsiteY717" fmla="*/ 6379234 h 6857999"/>
              <a:gd name="connsiteX718" fmla="*/ 11253167 w 12191998"/>
              <a:gd name="connsiteY718" fmla="*/ 6375790 h 6857999"/>
              <a:gd name="connsiteX719" fmla="*/ 11252400 w 12191998"/>
              <a:gd name="connsiteY719" fmla="*/ 6372634 h 6857999"/>
              <a:gd name="connsiteX720" fmla="*/ 11251346 w 12191998"/>
              <a:gd name="connsiteY720" fmla="*/ 6369573 h 6857999"/>
              <a:gd name="connsiteX721" fmla="*/ 11250388 w 12191998"/>
              <a:gd name="connsiteY721" fmla="*/ 6366703 h 6857999"/>
              <a:gd name="connsiteX722" fmla="*/ 11248951 w 12191998"/>
              <a:gd name="connsiteY722" fmla="*/ 6364025 h 6857999"/>
              <a:gd name="connsiteX723" fmla="*/ 11247513 w 12191998"/>
              <a:gd name="connsiteY723" fmla="*/ 6361347 h 6857999"/>
              <a:gd name="connsiteX724" fmla="*/ 11245980 w 12191998"/>
              <a:gd name="connsiteY724" fmla="*/ 6358956 h 6857999"/>
              <a:gd name="connsiteX725" fmla="*/ 11244256 w 12191998"/>
              <a:gd name="connsiteY725" fmla="*/ 6356660 h 6857999"/>
              <a:gd name="connsiteX726" fmla="*/ 11242531 w 12191998"/>
              <a:gd name="connsiteY726" fmla="*/ 6354556 h 6857999"/>
              <a:gd name="connsiteX727" fmla="*/ 11240614 w 12191998"/>
              <a:gd name="connsiteY727" fmla="*/ 6352547 h 6857999"/>
              <a:gd name="connsiteX728" fmla="*/ 11238411 w 12191998"/>
              <a:gd name="connsiteY728" fmla="*/ 6350538 h 6857999"/>
              <a:gd name="connsiteX729" fmla="*/ 11236302 w 12191998"/>
              <a:gd name="connsiteY729" fmla="*/ 6348912 h 6857999"/>
              <a:gd name="connsiteX730" fmla="*/ 11234099 w 12191998"/>
              <a:gd name="connsiteY730" fmla="*/ 6347286 h 6857999"/>
              <a:gd name="connsiteX731" fmla="*/ 11231607 w 12191998"/>
              <a:gd name="connsiteY731" fmla="*/ 6345756 h 6857999"/>
              <a:gd name="connsiteX732" fmla="*/ 11229212 w 12191998"/>
              <a:gd name="connsiteY732" fmla="*/ 6344321 h 6857999"/>
              <a:gd name="connsiteX733" fmla="*/ 11226721 w 12191998"/>
              <a:gd name="connsiteY733" fmla="*/ 6343077 h 6857999"/>
              <a:gd name="connsiteX734" fmla="*/ 11223942 w 12191998"/>
              <a:gd name="connsiteY734" fmla="*/ 6341930 h 6857999"/>
              <a:gd name="connsiteX735" fmla="*/ 11221259 w 12191998"/>
              <a:gd name="connsiteY735" fmla="*/ 6340973 h 6857999"/>
              <a:gd name="connsiteX736" fmla="*/ 11218480 w 12191998"/>
              <a:gd name="connsiteY736" fmla="*/ 6339921 h 6857999"/>
              <a:gd name="connsiteX737" fmla="*/ 11215606 w 12191998"/>
              <a:gd name="connsiteY737" fmla="*/ 6339251 h 6857999"/>
              <a:gd name="connsiteX738" fmla="*/ 11212827 w 12191998"/>
              <a:gd name="connsiteY738" fmla="*/ 6338582 h 6857999"/>
              <a:gd name="connsiteX739" fmla="*/ 11209761 w 12191998"/>
              <a:gd name="connsiteY739" fmla="*/ 6337817 h 6857999"/>
              <a:gd name="connsiteX740" fmla="*/ 11206790 w 12191998"/>
              <a:gd name="connsiteY740" fmla="*/ 6337243 h 6857999"/>
              <a:gd name="connsiteX741" fmla="*/ 11203724 w 12191998"/>
              <a:gd name="connsiteY741" fmla="*/ 6336860 h 6857999"/>
              <a:gd name="connsiteX742" fmla="*/ 11200753 w 12191998"/>
              <a:gd name="connsiteY742" fmla="*/ 6336573 h 6857999"/>
              <a:gd name="connsiteX743" fmla="*/ 11197591 w 12191998"/>
              <a:gd name="connsiteY743" fmla="*/ 6336286 h 6857999"/>
              <a:gd name="connsiteX744" fmla="*/ 11194525 w 12191998"/>
              <a:gd name="connsiteY744" fmla="*/ 6336095 h 6857999"/>
              <a:gd name="connsiteX745" fmla="*/ 11191172 w 12191998"/>
              <a:gd name="connsiteY745" fmla="*/ 6335999 h 6857999"/>
              <a:gd name="connsiteX746" fmla="*/ 11188105 w 12191998"/>
              <a:gd name="connsiteY746" fmla="*/ 6335999 h 6857999"/>
              <a:gd name="connsiteX747" fmla="*/ 11767237 w 12191998"/>
              <a:gd name="connsiteY747" fmla="*/ 6333988 h 6857999"/>
              <a:gd name="connsiteX748" fmla="*/ 11762162 w 12191998"/>
              <a:gd name="connsiteY748" fmla="*/ 6334084 h 6857999"/>
              <a:gd name="connsiteX749" fmla="*/ 11756990 w 12191998"/>
              <a:gd name="connsiteY749" fmla="*/ 6334371 h 6857999"/>
              <a:gd name="connsiteX750" fmla="*/ 11752010 w 12191998"/>
              <a:gd name="connsiteY750" fmla="*/ 6334754 h 6857999"/>
              <a:gd name="connsiteX751" fmla="*/ 11747222 w 12191998"/>
              <a:gd name="connsiteY751" fmla="*/ 6335521 h 6857999"/>
              <a:gd name="connsiteX752" fmla="*/ 11742530 w 12191998"/>
              <a:gd name="connsiteY752" fmla="*/ 6336382 h 6857999"/>
              <a:gd name="connsiteX753" fmla="*/ 11737837 w 12191998"/>
              <a:gd name="connsiteY753" fmla="*/ 6337340 h 6857999"/>
              <a:gd name="connsiteX754" fmla="*/ 11733528 w 12191998"/>
              <a:gd name="connsiteY754" fmla="*/ 6338585 h 6857999"/>
              <a:gd name="connsiteX755" fmla="*/ 11729122 w 12191998"/>
              <a:gd name="connsiteY755" fmla="*/ 6340022 h 6857999"/>
              <a:gd name="connsiteX756" fmla="*/ 11724813 w 12191998"/>
              <a:gd name="connsiteY756" fmla="*/ 6341649 h 6857999"/>
              <a:gd name="connsiteX757" fmla="*/ 11720695 w 12191998"/>
              <a:gd name="connsiteY757" fmla="*/ 6343277 h 6857999"/>
              <a:gd name="connsiteX758" fmla="*/ 11716769 w 12191998"/>
              <a:gd name="connsiteY758" fmla="*/ 6345193 h 6857999"/>
              <a:gd name="connsiteX759" fmla="*/ 11712938 w 12191998"/>
              <a:gd name="connsiteY759" fmla="*/ 6347300 h 6857999"/>
              <a:gd name="connsiteX760" fmla="*/ 11709203 w 12191998"/>
              <a:gd name="connsiteY760" fmla="*/ 6349598 h 6857999"/>
              <a:gd name="connsiteX761" fmla="*/ 11705851 w 12191998"/>
              <a:gd name="connsiteY761" fmla="*/ 6351992 h 6857999"/>
              <a:gd name="connsiteX762" fmla="*/ 11702404 w 12191998"/>
              <a:gd name="connsiteY762" fmla="*/ 6354482 h 6857999"/>
              <a:gd name="connsiteX763" fmla="*/ 11699148 w 12191998"/>
              <a:gd name="connsiteY763" fmla="*/ 6357164 h 6857999"/>
              <a:gd name="connsiteX764" fmla="*/ 11696179 w 12191998"/>
              <a:gd name="connsiteY764" fmla="*/ 6360037 h 6857999"/>
              <a:gd name="connsiteX765" fmla="*/ 11693402 w 12191998"/>
              <a:gd name="connsiteY765" fmla="*/ 6363197 h 6857999"/>
              <a:gd name="connsiteX766" fmla="*/ 11690625 w 12191998"/>
              <a:gd name="connsiteY766" fmla="*/ 6366261 h 6857999"/>
              <a:gd name="connsiteX767" fmla="*/ 11688135 w 12191998"/>
              <a:gd name="connsiteY767" fmla="*/ 6369517 h 6857999"/>
              <a:gd name="connsiteX768" fmla="*/ 11685741 w 12191998"/>
              <a:gd name="connsiteY768" fmla="*/ 6373061 h 6857999"/>
              <a:gd name="connsiteX769" fmla="*/ 11683538 w 12191998"/>
              <a:gd name="connsiteY769" fmla="*/ 6376604 h 6857999"/>
              <a:gd name="connsiteX770" fmla="*/ 11681623 w 12191998"/>
              <a:gd name="connsiteY770" fmla="*/ 6380339 h 6857999"/>
              <a:gd name="connsiteX771" fmla="*/ 11679899 w 12191998"/>
              <a:gd name="connsiteY771" fmla="*/ 6384265 h 6857999"/>
              <a:gd name="connsiteX772" fmla="*/ 11678175 w 12191998"/>
              <a:gd name="connsiteY772" fmla="*/ 6388287 h 6857999"/>
              <a:gd name="connsiteX773" fmla="*/ 11676930 w 12191998"/>
              <a:gd name="connsiteY773" fmla="*/ 6392405 h 6857999"/>
              <a:gd name="connsiteX774" fmla="*/ 11675685 w 12191998"/>
              <a:gd name="connsiteY774" fmla="*/ 6396619 h 6857999"/>
              <a:gd name="connsiteX775" fmla="*/ 11674632 w 12191998"/>
              <a:gd name="connsiteY775" fmla="*/ 6401024 h 6857999"/>
              <a:gd name="connsiteX776" fmla="*/ 11673961 w 12191998"/>
              <a:gd name="connsiteY776" fmla="*/ 6405621 h 6857999"/>
              <a:gd name="connsiteX777" fmla="*/ 11673387 w 12191998"/>
              <a:gd name="connsiteY777" fmla="*/ 6410122 h 6857999"/>
              <a:gd name="connsiteX778" fmla="*/ 11673099 w 12191998"/>
              <a:gd name="connsiteY778" fmla="*/ 6414910 h 6857999"/>
              <a:gd name="connsiteX779" fmla="*/ 11672908 w 12191998"/>
              <a:gd name="connsiteY779" fmla="*/ 6419794 h 6857999"/>
              <a:gd name="connsiteX780" fmla="*/ 11672908 w 12191998"/>
              <a:gd name="connsiteY780" fmla="*/ 6423721 h 6857999"/>
              <a:gd name="connsiteX781" fmla="*/ 11673195 w 12191998"/>
              <a:gd name="connsiteY781" fmla="*/ 6427551 h 6857999"/>
              <a:gd name="connsiteX782" fmla="*/ 11673674 w 12191998"/>
              <a:gd name="connsiteY782" fmla="*/ 6431382 h 6857999"/>
              <a:gd name="connsiteX783" fmla="*/ 11674249 w 12191998"/>
              <a:gd name="connsiteY783" fmla="*/ 6435212 h 6857999"/>
              <a:gd name="connsiteX784" fmla="*/ 11674919 w 12191998"/>
              <a:gd name="connsiteY784" fmla="*/ 6439043 h 6857999"/>
              <a:gd name="connsiteX785" fmla="*/ 11675781 w 12191998"/>
              <a:gd name="connsiteY785" fmla="*/ 6442874 h 6857999"/>
              <a:gd name="connsiteX786" fmla="*/ 11676930 w 12191998"/>
              <a:gd name="connsiteY786" fmla="*/ 6446608 h 6857999"/>
              <a:gd name="connsiteX787" fmla="*/ 11678175 w 12191998"/>
              <a:gd name="connsiteY787" fmla="*/ 6450248 h 6857999"/>
              <a:gd name="connsiteX788" fmla="*/ 11679612 w 12191998"/>
              <a:gd name="connsiteY788" fmla="*/ 6453982 h 6857999"/>
              <a:gd name="connsiteX789" fmla="*/ 11681144 w 12191998"/>
              <a:gd name="connsiteY789" fmla="*/ 6457526 h 6857999"/>
              <a:gd name="connsiteX790" fmla="*/ 11683059 w 12191998"/>
              <a:gd name="connsiteY790" fmla="*/ 6460877 h 6857999"/>
              <a:gd name="connsiteX791" fmla="*/ 11684974 w 12191998"/>
              <a:gd name="connsiteY791" fmla="*/ 6464325 h 6857999"/>
              <a:gd name="connsiteX792" fmla="*/ 11687081 w 12191998"/>
              <a:gd name="connsiteY792" fmla="*/ 6467581 h 6857999"/>
              <a:gd name="connsiteX793" fmla="*/ 11689571 w 12191998"/>
              <a:gd name="connsiteY793" fmla="*/ 6470837 h 6857999"/>
              <a:gd name="connsiteX794" fmla="*/ 11692061 w 12191998"/>
              <a:gd name="connsiteY794" fmla="*/ 6473806 h 6857999"/>
              <a:gd name="connsiteX795" fmla="*/ 11694934 w 12191998"/>
              <a:gd name="connsiteY795" fmla="*/ 6476775 h 6857999"/>
              <a:gd name="connsiteX796" fmla="*/ 11697903 w 12191998"/>
              <a:gd name="connsiteY796" fmla="*/ 6479648 h 6857999"/>
              <a:gd name="connsiteX797" fmla="*/ 11701159 w 12191998"/>
              <a:gd name="connsiteY797" fmla="*/ 6482329 h 6857999"/>
              <a:gd name="connsiteX798" fmla="*/ 11704606 w 12191998"/>
              <a:gd name="connsiteY798" fmla="*/ 6485010 h 6857999"/>
              <a:gd name="connsiteX799" fmla="*/ 11708150 w 12191998"/>
              <a:gd name="connsiteY799" fmla="*/ 6487405 h 6857999"/>
              <a:gd name="connsiteX800" fmla="*/ 11712076 w 12191998"/>
              <a:gd name="connsiteY800" fmla="*/ 6489703 h 6857999"/>
              <a:gd name="connsiteX801" fmla="*/ 11716003 w 12191998"/>
              <a:gd name="connsiteY801" fmla="*/ 6491810 h 6857999"/>
              <a:gd name="connsiteX802" fmla="*/ 11720408 w 12191998"/>
              <a:gd name="connsiteY802" fmla="*/ 6493821 h 6857999"/>
              <a:gd name="connsiteX803" fmla="*/ 11725005 w 12191998"/>
              <a:gd name="connsiteY803" fmla="*/ 6495545 h 6857999"/>
              <a:gd name="connsiteX804" fmla="*/ 11729697 w 12191998"/>
              <a:gd name="connsiteY804" fmla="*/ 6497077 h 6857999"/>
              <a:gd name="connsiteX805" fmla="*/ 11734773 w 12191998"/>
              <a:gd name="connsiteY805" fmla="*/ 6498513 h 6857999"/>
              <a:gd name="connsiteX806" fmla="*/ 11740040 w 12191998"/>
              <a:gd name="connsiteY806" fmla="*/ 6499758 h 6857999"/>
              <a:gd name="connsiteX807" fmla="*/ 11745403 w 12191998"/>
              <a:gd name="connsiteY807" fmla="*/ 6500716 h 6857999"/>
              <a:gd name="connsiteX808" fmla="*/ 11751244 w 12191998"/>
              <a:gd name="connsiteY808" fmla="*/ 6501578 h 6857999"/>
              <a:gd name="connsiteX809" fmla="*/ 11757182 w 12191998"/>
              <a:gd name="connsiteY809" fmla="*/ 6502152 h 6857999"/>
              <a:gd name="connsiteX810" fmla="*/ 11763407 w 12191998"/>
              <a:gd name="connsiteY810" fmla="*/ 6502440 h 6857999"/>
              <a:gd name="connsiteX811" fmla="*/ 11769919 w 12191998"/>
              <a:gd name="connsiteY811" fmla="*/ 6502631 h 6857999"/>
              <a:gd name="connsiteX812" fmla="*/ 11775473 w 12191998"/>
              <a:gd name="connsiteY812" fmla="*/ 6502440 h 6857999"/>
              <a:gd name="connsiteX813" fmla="*/ 11780740 w 12191998"/>
              <a:gd name="connsiteY813" fmla="*/ 6502152 h 6857999"/>
              <a:gd name="connsiteX814" fmla="*/ 11785624 w 12191998"/>
              <a:gd name="connsiteY814" fmla="*/ 6501769 h 6857999"/>
              <a:gd name="connsiteX815" fmla="*/ 11790604 w 12191998"/>
              <a:gd name="connsiteY815" fmla="*/ 6501003 h 6857999"/>
              <a:gd name="connsiteX816" fmla="*/ 11795201 w 12191998"/>
              <a:gd name="connsiteY816" fmla="*/ 6500333 h 6857999"/>
              <a:gd name="connsiteX817" fmla="*/ 11799702 w 12191998"/>
              <a:gd name="connsiteY817" fmla="*/ 6499279 h 6857999"/>
              <a:gd name="connsiteX818" fmla="*/ 11803820 w 12191998"/>
              <a:gd name="connsiteY818" fmla="*/ 6498226 h 6857999"/>
              <a:gd name="connsiteX819" fmla="*/ 11807938 w 12191998"/>
              <a:gd name="connsiteY819" fmla="*/ 6496885 h 6857999"/>
              <a:gd name="connsiteX820" fmla="*/ 11811768 w 12191998"/>
              <a:gd name="connsiteY820" fmla="*/ 6495545 h 6857999"/>
              <a:gd name="connsiteX821" fmla="*/ 11815407 w 12191998"/>
              <a:gd name="connsiteY821" fmla="*/ 6494108 h 6857999"/>
              <a:gd name="connsiteX822" fmla="*/ 11818951 w 12191998"/>
              <a:gd name="connsiteY822" fmla="*/ 6492384 h 6857999"/>
              <a:gd name="connsiteX823" fmla="*/ 11822207 w 12191998"/>
              <a:gd name="connsiteY823" fmla="*/ 6490661 h 6857999"/>
              <a:gd name="connsiteX824" fmla="*/ 11825463 w 12191998"/>
              <a:gd name="connsiteY824" fmla="*/ 6488937 h 6857999"/>
              <a:gd name="connsiteX825" fmla="*/ 11828432 w 12191998"/>
              <a:gd name="connsiteY825" fmla="*/ 6487022 h 6857999"/>
              <a:gd name="connsiteX826" fmla="*/ 11831304 w 12191998"/>
              <a:gd name="connsiteY826" fmla="*/ 6485106 h 6857999"/>
              <a:gd name="connsiteX827" fmla="*/ 11833986 w 12191998"/>
              <a:gd name="connsiteY827" fmla="*/ 6483191 h 6857999"/>
              <a:gd name="connsiteX828" fmla="*/ 11836380 w 12191998"/>
              <a:gd name="connsiteY828" fmla="*/ 6480988 h 6857999"/>
              <a:gd name="connsiteX829" fmla="*/ 11838774 w 12191998"/>
              <a:gd name="connsiteY829" fmla="*/ 6478881 h 6857999"/>
              <a:gd name="connsiteX830" fmla="*/ 11841073 w 12191998"/>
              <a:gd name="connsiteY830" fmla="*/ 6476775 h 6857999"/>
              <a:gd name="connsiteX831" fmla="*/ 11843179 w 12191998"/>
              <a:gd name="connsiteY831" fmla="*/ 6474668 h 6857999"/>
              <a:gd name="connsiteX832" fmla="*/ 11845190 w 12191998"/>
              <a:gd name="connsiteY832" fmla="*/ 6472561 h 6857999"/>
              <a:gd name="connsiteX833" fmla="*/ 11847010 w 12191998"/>
              <a:gd name="connsiteY833" fmla="*/ 6470358 h 6857999"/>
              <a:gd name="connsiteX834" fmla="*/ 11848734 w 12191998"/>
              <a:gd name="connsiteY834" fmla="*/ 6468156 h 6857999"/>
              <a:gd name="connsiteX835" fmla="*/ 11850458 w 12191998"/>
              <a:gd name="connsiteY835" fmla="*/ 6465953 h 6857999"/>
              <a:gd name="connsiteX836" fmla="*/ 11853235 w 12191998"/>
              <a:gd name="connsiteY836" fmla="*/ 6461739 h 6857999"/>
              <a:gd name="connsiteX837" fmla="*/ 11855821 w 12191998"/>
              <a:gd name="connsiteY837" fmla="*/ 6457813 h 6857999"/>
              <a:gd name="connsiteX838" fmla="*/ 11857927 w 12191998"/>
              <a:gd name="connsiteY838" fmla="*/ 6453982 h 6857999"/>
              <a:gd name="connsiteX839" fmla="*/ 11859843 w 12191998"/>
              <a:gd name="connsiteY839" fmla="*/ 6450535 h 6857999"/>
              <a:gd name="connsiteX840" fmla="*/ 11815407 w 12191998"/>
              <a:gd name="connsiteY840" fmla="*/ 6450535 h 6857999"/>
              <a:gd name="connsiteX841" fmla="*/ 11813875 w 12191998"/>
              <a:gd name="connsiteY841" fmla="*/ 6452929 h 6857999"/>
              <a:gd name="connsiteX842" fmla="*/ 11812343 w 12191998"/>
              <a:gd name="connsiteY842" fmla="*/ 6455227 h 6857999"/>
              <a:gd name="connsiteX843" fmla="*/ 11810428 w 12191998"/>
              <a:gd name="connsiteY843" fmla="*/ 6457526 h 6857999"/>
              <a:gd name="connsiteX844" fmla="*/ 11808608 w 12191998"/>
              <a:gd name="connsiteY844" fmla="*/ 6459441 h 6857999"/>
              <a:gd name="connsiteX845" fmla="*/ 11806501 w 12191998"/>
              <a:gd name="connsiteY845" fmla="*/ 6461452 h 6857999"/>
              <a:gd name="connsiteX846" fmla="*/ 11804203 w 12191998"/>
              <a:gd name="connsiteY846" fmla="*/ 6463272 h 6857999"/>
              <a:gd name="connsiteX847" fmla="*/ 11801809 w 12191998"/>
              <a:gd name="connsiteY847" fmla="*/ 6464996 h 6857999"/>
              <a:gd name="connsiteX848" fmla="*/ 11799127 w 12191998"/>
              <a:gd name="connsiteY848" fmla="*/ 6466719 h 6857999"/>
              <a:gd name="connsiteX849" fmla="*/ 11796254 w 12191998"/>
              <a:gd name="connsiteY849" fmla="*/ 6468156 h 6857999"/>
              <a:gd name="connsiteX850" fmla="*/ 11793190 w 12191998"/>
              <a:gd name="connsiteY850" fmla="*/ 6469305 h 6857999"/>
              <a:gd name="connsiteX851" fmla="*/ 11789934 w 12191998"/>
              <a:gd name="connsiteY851" fmla="*/ 6470358 h 6857999"/>
              <a:gd name="connsiteX852" fmla="*/ 11786199 w 12191998"/>
              <a:gd name="connsiteY852" fmla="*/ 6471412 h 6857999"/>
              <a:gd name="connsiteX853" fmla="*/ 11782368 w 12191998"/>
              <a:gd name="connsiteY853" fmla="*/ 6472082 h 6857999"/>
              <a:gd name="connsiteX854" fmla="*/ 11778154 w 12191998"/>
              <a:gd name="connsiteY854" fmla="*/ 6472561 h 6857999"/>
              <a:gd name="connsiteX855" fmla="*/ 11773654 w 12191998"/>
              <a:gd name="connsiteY855" fmla="*/ 6472944 h 6857999"/>
              <a:gd name="connsiteX856" fmla="*/ 11768769 w 12191998"/>
              <a:gd name="connsiteY856" fmla="*/ 6472944 h 6857999"/>
              <a:gd name="connsiteX857" fmla="*/ 11764939 w 12191998"/>
              <a:gd name="connsiteY857" fmla="*/ 6472944 h 6857999"/>
              <a:gd name="connsiteX858" fmla="*/ 11761395 w 12191998"/>
              <a:gd name="connsiteY858" fmla="*/ 6472657 h 6857999"/>
              <a:gd name="connsiteX859" fmla="*/ 11758140 w 12191998"/>
              <a:gd name="connsiteY859" fmla="*/ 6472369 h 6857999"/>
              <a:gd name="connsiteX860" fmla="*/ 11754883 w 12191998"/>
              <a:gd name="connsiteY860" fmla="*/ 6471795 h 6857999"/>
              <a:gd name="connsiteX861" fmla="*/ 11751819 w 12191998"/>
              <a:gd name="connsiteY861" fmla="*/ 6471124 h 6857999"/>
              <a:gd name="connsiteX862" fmla="*/ 11748754 w 12191998"/>
              <a:gd name="connsiteY862" fmla="*/ 6470358 h 6857999"/>
              <a:gd name="connsiteX863" fmla="*/ 11746073 w 12191998"/>
              <a:gd name="connsiteY863" fmla="*/ 6469496 h 6857999"/>
              <a:gd name="connsiteX864" fmla="*/ 11743392 w 12191998"/>
              <a:gd name="connsiteY864" fmla="*/ 6468539 h 6857999"/>
              <a:gd name="connsiteX865" fmla="*/ 11740997 w 12191998"/>
              <a:gd name="connsiteY865" fmla="*/ 6467390 h 6857999"/>
              <a:gd name="connsiteX866" fmla="*/ 11738603 w 12191998"/>
              <a:gd name="connsiteY866" fmla="*/ 6466240 h 6857999"/>
              <a:gd name="connsiteX867" fmla="*/ 11736496 w 12191998"/>
              <a:gd name="connsiteY867" fmla="*/ 6464996 h 6857999"/>
              <a:gd name="connsiteX868" fmla="*/ 11734294 w 12191998"/>
              <a:gd name="connsiteY868" fmla="*/ 6463559 h 6857999"/>
              <a:gd name="connsiteX869" fmla="*/ 11732379 w 12191998"/>
              <a:gd name="connsiteY869" fmla="*/ 6462123 h 6857999"/>
              <a:gd name="connsiteX870" fmla="*/ 11730463 w 12191998"/>
              <a:gd name="connsiteY870" fmla="*/ 6460590 h 6857999"/>
              <a:gd name="connsiteX871" fmla="*/ 11728835 w 12191998"/>
              <a:gd name="connsiteY871" fmla="*/ 6459058 h 6857999"/>
              <a:gd name="connsiteX872" fmla="*/ 11727207 w 12191998"/>
              <a:gd name="connsiteY872" fmla="*/ 6457334 h 6857999"/>
              <a:gd name="connsiteX873" fmla="*/ 11725866 w 12191998"/>
              <a:gd name="connsiteY873" fmla="*/ 6455610 h 6857999"/>
              <a:gd name="connsiteX874" fmla="*/ 11724430 w 12191998"/>
              <a:gd name="connsiteY874" fmla="*/ 6453982 h 6857999"/>
              <a:gd name="connsiteX875" fmla="*/ 11723089 w 12191998"/>
              <a:gd name="connsiteY875" fmla="*/ 6452067 h 6857999"/>
              <a:gd name="connsiteX876" fmla="*/ 11722036 w 12191998"/>
              <a:gd name="connsiteY876" fmla="*/ 6450439 h 6857999"/>
              <a:gd name="connsiteX877" fmla="*/ 11720982 w 12191998"/>
              <a:gd name="connsiteY877" fmla="*/ 6448524 h 6857999"/>
              <a:gd name="connsiteX878" fmla="*/ 11720025 w 12191998"/>
              <a:gd name="connsiteY878" fmla="*/ 6446704 h 6857999"/>
              <a:gd name="connsiteX879" fmla="*/ 11719354 w 12191998"/>
              <a:gd name="connsiteY879" fmla="*/ 6444693 h 6857999"/>
              <a:gd name="connsiteX880" fmla="*/ 11718492 w 12191998"/>
              <a:gd name="connsiteY880" fmla="*/ 6442874 h 6857999"/>
              <a:gd name="connsiteX881" fmla="*/ 11717918 w 12191998"/>
              <a:gd name="connsiteY881" fmla="*/ 6441054 h 6857999"/>
              <a:gd name="connsiteX882" fmla="*/ 11717343 w 12191998"/>
              <a:gd name="connsiteY882" fmla="*/ 6439235 h 6857999"/>
              <a:gd name="connsiteX883" fmla="*/ 11716769 w 12191998"/>
              <a:gd name="connsiteY883" fmla="*/ 6437319 h 6857999"/>
              <a:gd name="connsiteX884" fmla="*/ 11716290 w 12191998"/>
              <a:gd name="connsiteY884" fmla="*/ 6435500 h 6857999"/>
              <a:gd name="connsiteX885" fmla="*/ 11715715 w 12191998"/>
              <a:gd name="connsiteY885" fmla="*/ 6431956 h 6857999"/>
              <a:gd name="connsiteX886" fmla="*/ 11715524 w 12191998"/>
              <a:gd name="connsiteY886" fmla="*/ 6428700 h 6857999"/>
              <a:gd name="connsiteX887" fmla="*/ 11863386 w 12191998"/>
              <a:gd name="connsiteY887" fmla="*/ 6428700 h 6857999"/>
              <a:gd name="connsiteX888" fmla="*/ 11863386 w 12191998"/>
              <a:gd name="connsiteY888" fmla="*/ 6421326 h 6857999"/>
              <a:gd name="connsiteX889" fmla="*/ 11863195 w 12191998"/>
              <a:gd name="connsiteY889" fmla="*/ 6417017 h 6857999"/>
              <a:gd name="connsiteX890" fmla="*/ 11862907 w 12191998"/>
              <a:gd name="connsiteY890" fmla="*/ 6412995 h 6857999"/>
              <a:gd name="connsiteX891" fmla="*/ 11862524 w 12191998"/>
              <a:gd name="connsiteY891" fmla="*/ 6408685 h 6857999"/>
              <a:gd name="connsiteX892" fmla="*/ 11861949 w 12191998"/>
              <a:gd name="connsiteY892" fmla="*/ 6404567 h 6857999"/>
              <a:gd name="connsiteX893" fmla="*/ 11861088 w 12191998"/>
              <a:gd name="connsiteY893" fmla="*/ 6400450 h 6857999"/>
              <a:gd name="connsiteX894" fmla="*/ 11860226 w 12191998"/>
              <a:gd name="connsiteY894" fmla="*/ 6396523 h 6857999"/>
              <a:gd name="connsiteX895" fmla="*/ 11859077 w 12191998"/>
              <a:gd name="connsiteY895" fmla="*/ 6392501 h 6857999"/>
              <a:gd name="connsiteX896" fmla="*/ 11857832 w 12191998"/>
              <a:gd name="connsiteY896" fmla="*/ 6388575 h 6857999"/>
              <a:gd name="connsiteX897" fmla="*/ 11856395 w 12191998"/>
              <a:gd name="connsiteY897" fmla="*/ 6384744 h 6857999"/>
              <a:gd name="connsiteX898" fmla="*/ 11854671 w 12191998"/>
              <a:gd name="connsiteY898" fmla="*/ 6381009 h 6857999"/>
              <a:gd name="connsiteX899" fmla="*/ 11852852 w 12191998"/>
              <a:gd name="connsiteY899" fmla="*/ 6377370 h 6857999"/>
              <a:gd name="connsiteX900" fmla="*/ 11850841 w 12191998"/>
              <a:gd name="connsiteY900" fmla="*/ 6373827 h 6857999"/>
              <a:gd name="connsiteX901" fmla="*/ 11848638 w 12191998"/>
              <a:gd name="connsiteY901" fmla="*/ 6370283 h 6857999"/>
              <a:gd name="connsiteX902" fmla="*/ 11846340 w 12191998"/>
              <a:gd name="connsiteY902" fmla="*/ 6367027 h 6857999"/>
              <a:gd name="connsiteX903" fmla="*/ 11843658 w 12191998"/>
              <a:gd name="connsiteY903" fmla="*/ 6363771 h 6857999"/>
              <a:gd name="connsiteX904" fmla="*/ 11840977 w 12191998"/>
              <a:gd name="connsiteY904" fmla="*/ 6360611 h 6857999"/>
              <a:gd name="connsiteX905" fmla="*/ 11838008 w 12191998"/>
              <a:gd name="connsiteY905" fmla="*/ 6357642 h 6857999"/>
              <a:gd name="connsiteX906" fmla="*/ 11834752 w 12191998"/>
              <a:gd name="connsiteY906" fmla="*/ 6354769 h 6857999"/>
              <a:gd name="connsiteX907" fmla="*/ 11831304 w 12191998"/>
              <a:gd name="connsiteY907" fmla="*/ 6352088 h 6857999"/>
              <a:gd name="connsiteX908" fmla="*/ 11827761 w 12191998"/>
              <a:gd name="connsiteY908" fmla="*/ 6349694 h 6857999"/>
              <a:gd name="connsiteX909" fmla="*/ 11823930 w 12191998"/>
              <a:gd name="connsiteY909" fmla="*/ 6347300 h 6857999"/>
              <a:gd name="connsiteX910" fmla="*/ 11820004 w 12191998"/>
              <a:gd name="connsiteY910" fmla="*/ 6345193 h 6857999"/>
              <a:gd name="connsiteX911" fmla="*/ 11815695 w 12191998"/>
              <a:gd name="connsiteY911" fmla="*/ 6342990 h 6857999"/>
              <a:gd name="connsiteX912" fmla="*/ 11811194 w 12191998"/>
              <a:gd name="connsiteY912" fmla="*/ 6341171 h 6857999"/>
              <a:gd name="connsiteX913" fmla="*/ 11806501 w 12191998"/>
              <a:gd name="connsiteY913" fmla="*/ 6339638 h 6857999"/>
              <a:gd name="connsiteX914" fmla="*/ 11801713 w 12191998"/>
              <a:gd name="connsiteY914" fmla="*/ 6338106 h 6857999"/>
              <a:gd name="connsiteX915" fmla="*/ 11796446 w 12191998"/>
              <a:gd name="connsiteY915" fmla="*/ 6336957 h 6857999"/>
              <a:gd name="connsiteX916" fmla="*/ 11791179 w 12191998"/>
              <a:gd name="connsiteY916" fmla="*/ 6335808 h 6857999"/>
              <a:gd name="connsiteX917" fmla="*/ 11785528 w 12191998"/>
              <a:gd name="connsiteY917" fmla="*/ 6335042 h 6857999"/>
              <a:gd name="connsiteX918" fmla="*/ 11779687 w 12191998"/>
              <a:gd name="connsiteY918" fmla="*/ 6334371 h 6857999"/>
              <a:gd name="connsiteX919" fmla="*/ 11773654 w 12191998"/>
              <a:gd name="connsiteY919" fmla="*/ 6334084 h 6857999"/>
              <a:gd name="connsiteX920" fmla="*/ 11364638 w 12191998"/>
              <a:gd name="connsiteY920" fmla="*/ 6333988 h 6857999"/>
              <a:gd name="connsiteX921" fmla="*/ 11358216 w 12191998"/>
              <a:gd name="connsiteY921" fmla="*/ 6334084 h 6857999"/>
              <a:gd name="connsiteX922" fmla="*/ 11351985 w 12191998"/>
              <a:gd name="connsiteY922" fmla="*/ 6334371 h 6857999"/>
              <a:gd name="connsiteX923" fmla="*/ 11346042 w 12191998"/>
              <a:gd name="connsiteY923" fmla="*/ 6334946 h 6857999"/>
              <a:gd name="connsiteX924" fmla="*/ 11340386 w 12191998"/>
              <a:gd name="connsiteY924" fmla="*/ 6335808 h 6857999"/>
              <a:gd name="connsiteX925" fmla="*/ 11334826 w 12191998"/>
              <a:gd name="connsiteY925" fmla="*/ 6336765 h 6857999"/>
              <a:gd name="connsiteX926" fmla="*/ 11329745 w 12191998"/>
              <a:gd name="connsiteY926" fmla="*/ 6338106 h 6857999"/>
              <a:gd name="connsiteX927" fmla="*/ 11324665 w 12191998"/>
              <a:gd name="connsiteY927" fmla="*/ 6339447 h 6857999"/>
              <a:gd name="connsiteX928" fmla="*/ 11319968 w 12191998"/>
              <a:gd name="connsiteY928" fmla="*/ 6341075 h 6857999"/>
              <a:gd name="connsiteX929" fmla="*/ 11315366 w 12191998"/>
              <a:gd name="connsiteY929" fmla="*/ 6342895 h 6857999"/>
              <a:gd name="connsiteX930" fmla="*/ 11311149 w 12191998"/>
              <a:gd name="connsiteY930" fmla="*/ 6344906 h 6857999"/>
              <a:gd name="connsiteX931" fmla="*/ 11307026 w 12191998"/>
              <a:gd name="connsiteY931" fmla="*/ 6347012 h 6857999"/>
              <a:gd name="connsiteX932" fmla="*/ 11303192 w 12191998"/>
              <a:gd name="connsiteY932" fmla="*/ 6349311 h 6857999"/>
              <a:gd name="connsiteX933" fmla="*/ 11299549 w 12191998"/>
              <a:gd name="connsiteY933" fmla="*/ 6351705 h 6857999"/>
              <a:gd name="connsiteX934" fmla="*/ 11296098 w 12191998"/>
              <a:gd name="connsiteY934" fmla="*/ 6354195 h 6857999"/>
              <a:gd name="connsiteX935" fmla="*/ 11292839 w 12191998"/>
              <a:gd name="connsiteY935" fmla="*/ 6357068 h 6857999"/>
              <a:gd name="connsiteX936" fmla="*/ 11289868 w 12191998"/>
              <a:gd name="connsiteY936" fmla="*/ 6359941 h 6857999"/>
              <a:gd name="connsiteX937" fmla="*/ 11286992 w 12191998"/>
              <a:gd name="connsiteY937" fmla="*/ 6362910 h 6857999"/>
              <a:gd name="connsiteX938" fmla="*/ 11284499 w 12191998"/>
              <a:gd name="connsiteY938" fmla="*/ 6365974 h 6857999"/>
              <a:gd name="connsiteX939" fmla="*/ 11282007 w 12191998"/>
              <a:gd name="connsiteY939" fmla="*/ 6369230 h 6857999"/>
              <a:gd name="connsiteX940" fmla="*/ 11279802 w 12191998"/>
              <a:gd name="connsiteY940" fmla="*/ 6372678 h 6857999"/>
              <a:gd name="connsiteX941" fmla="*/ 11277789 w 12191998"/>
              <a:gd name="connsiteY941" fmla="*/ 6376029 h 6857999"/>
              <a:gd name="connsiteX942" fmla="*/ 11275968 w 12191998"/>
              <a:gd name="connsiteY942" fmla="*/ 6379573 h 6857999"/>
              <a:gd name="connsiteX943" fmla="*/ 11274338 w 12191998"/>
              <a:gd name="connsiteY943" fmla="*/ 6383212 h 6857999"/>
              <a:gd name="connsiteX944" fmla="*/ 11272996 w 12191998"/>
              <a:gd name="connsiteY944" fmla="*/ 6386851 h 6857999"/>
              <a:gd name="connsiteX945" fmla="*/ 11271654 w 12191998"/>
              <a:gd name="connsiteY945" fmla="*/ 6390681 h 6857999"/>
              <a:gd name="connsiteX946" fmla="*/ 11270600 w 12191998"/>
              <a:gd name="connsiteY946" fmla="*/ 6394512 h 6857999"/>
              <a:gd name="connsiteX947" fmla="*/ 11269545 w 12191998"/>
              <a:gd name="connsiteY947" fmla="*/ 6398343 h 6857999"/>
              <a:gd name="connsiteX948" fmla="*/ 11268874 w 12191998"/>
              <a:gd name="connsiteY948" fmla="*/ 6402269 h 6857999"/>
              <a:gd name="connsiteX949" fmla="*/ 11268299 w 12191998"/>
              <a:gd name="connsiteY949" fmla="*/ 6406100 h 6857999"/>
              <a:gd name="connsiteX950" fmla="*/ 11267820 w 12191998"/>
              <a:gd name="connsiteY950" fmla="*/ 6410218 h 6857999"/>
              <a:gd name="connsiteX951" fmla="*/ 11267724 w 12191998"/>
              <a:gd name="connsiteY951" fmla="*/ 6414240 h 6857999"/>
              <a:gd name="connsiteX952" fmla="*/ 11267532 w 12191998"/>
              <a:gd name="connsiteY952" fmla="*/ 6418358 h 6857999"/>
              <a:gd name="connsiteX953" fmla="*/ 11267724 w 12191998"/>
              <a:gd name="connsiteY953" fmla="*/ 6422284 h 6857999"/>
              <a:gd name="connsiteX954" fmla="*/ 11267820 w 12191998"/>
              <a:gd name="connsiteY954" fmla="*/ 6426306 h 6857999"/>
              <a:gd name="connsiteX955" fmla="*/ 11268299 w 12191998"/>
              <a:gd name="connsiteY955" fmla="*/ 6430424 h 6857999"/>
              <a:gd name="connsiteX956" fmla="*/ 11268874 w 12191998"/>
              <a:gd name="connsiteY956" fmla="*/ 6434255 h 6857999"/>
              <a:gd name="connsiteX957" fmla="*/ 11269545 w 12191998"/>
              <a:gd name="connsiteY957" fmla="*/ 6438181 h 6857999"/>
              <a:gd name="connsiteX958" fmla="*/ 11270600 w 12191998"/>
              <a:gd name="connsiteY958" fmla="*/ 6442012 h 6857999"/>
              <a:gd name="connsiteX959" fmla="*/ 11271654 w 12191998"/>
              <a:gd name="connsiteY959" fmla="*/ 6445842 h 6857999"/>
              <a:gd name="connsiteX960" fmla="*/ 11272996 w 12191998"/>
              <a:gd name="connsiteY960" fmla="*/ 6449673 h 6857999"/>
              <a:gd name="connsiteX961" fmla="*/ 11274338 w 12191998"/>
              <a:gd name="connsiteY961" fmla="*/ 6453408 h 6857999"/>
              <a:gd name="connsiteX962" fmla="*/ 11275968 w 12191998"/>
              <a:gd name="connsiteY962" fmla="*/ 6456951 h 6857999"/>
              <a:gd name="connsiteX963" fmla="*/ 11277789 w 12191998"/>
              <a:gd name="connsiteY963" fmla="*/ 6460495 h 6857999"/>
              <a:gd name="connsiteX964" fmla="*/ 11279802 w 12191998"/>
              <a:gd name="connsiteY964" fmla="*/ 6463846 h 6857999"/>
              <a:gd name="connsiteX965" fmla="*/ 11282007 w 12191998"/>
              <a:gd name="connsiteY965" fmla="*/ 6467294 h 6857999"/>
              <a:gd name="connsiteX966" fmla="*/ 11284499 w 12191998"/>
              <a:gd name="connsiteY966" fmla="*/ 6470550 h 6857999"/>
              <a:gd name="connsiteX967" fmla="*/ 11286992 w 12191998"/>
              <a:gd name="connsiteY967" fmla="*/ 6473614 h 6857999"/>
              <a:gd name="connsiteX968" fmla="*/ 11289868 w 12191998"/>
              <a:gd name="connsiteY968" fmla="*/ 6476679 h 6857999"/>
              <a:gd name="connsiteX969" fmla="*/ 11292839 w 12191998"/>
              <a:gd name="connsiteY969" fmla="*/ 6479456 h 6857999"/>
              <a:gd name="connsiteX970" fmla="*/ 11296098 w 12191998"/>
              <a:gd name="connsiteY970" fmla="*/ 6482329 h 6857999"/>
              <a:gd name="connsiteX971" fmla="*/ 11299549 w 12191998"/>
              <a:gd name="connsiteY971" fmla="*/ 6484819 h 6857999"/>
              <a:gd name="connsiteX972" fmla="*/ 11303192 w 12191998"/>
              <a:gd name="connsiteY972" fmla="*/ 6487309 h 6857999"/>
              <a:gd name="connsiteX973" fmla="*/ 11307026 w 12191998"/>
              <a:gd name="connsiteY973" fmla="*/ 6489511 h 6857999"/>
              <a:gd name="connsiteX974" fmla="*/ 11311149 w 12191998"/>
              <a:gd name="connsiteY974" fmla="*/ 6491714 h 6857999"/>
              <a:gd name="connsiteX975" fmla="*/ 11315366 w 12191998"/>
              <a:gd name="connsiteY975" fmla="*/ 6493629 h 6857999"/>
              <a:gd name="connsiteX976" fmla="*/ 11319968 w 12191998"/>
              <a:gd name="connsiteY976" fmla="*/ 6495545 h 6857999"/>
              <a:gd name="connsiteX977" fmla="*/ 11324665 w 12191998"/>
              <a:gd name="connsiteY977" fmla="*/ 6497077 h 6857999"/>
              <a:gd name="connsiteX978" fmla="*/ 11329745 w 12191998"/>
              <a:gd name="connsiteY978" fmla="*/ 6498513 h 6857999"/>
              <a:gd name="connsiteX979" fmla="*/ 11334826 w 12191998"/>
              <a:gd name="connsiteY979" fmla="*/ 6499758 h 6857999"/>
              <a:gd name="connsiteX980" fmla="*/ 11340386 w 12191998"/>
              <a:gd name="connsiteY980" fmla="*/ 6500716 h 6857999"/>
              <a:gd name="connsiteX981" fmla="*/ 11346042 w 12191998"/>
              <a:gd name="connsiteY981" fmla="*/ 6501578 h 6857999"/>
              <a:gd name="connsiteX982" fmla="*/ 11351985 w 12191998"/>
              <a:gd name="connsiteY982" fmla="*/ 6502152 h 6857999"/>
              <a:gd name="connsiteX983" fmla="*/ 11358216 w 12191998"/>
              <a:gd name="connsiteY983" fmla="*/ 6502440 h 6857999"/>
              <a:gd name="connsiteX984" fmla="*/ 11364638 w 12191998"/>
              <a:gd name="connsiteY984" fmla="*/ 6502631 h 6857999"/>
              <a:gd name="connsiteX985" fmla="*/ 11371157 w 12191998"/>
              <a:gd name="connsiteY985" fmla="*/ 6502440 h 6857999"/>
              <a:gd name="connsiteX986" fmla="*/ 11377292 w 12191998"/>
              <a:gd name="connsiteY986" fmla="*/ 6502152 h 6857999"/>
              <a:gd name="connsiteX987" fmla="*/ 11383235 w 12191998"/>
              <a:gd name="connsiteY987" fmla="*/ 6501578 h 6857999"/>
              <a:gd name="connsiteX988" fmla="*/ 11389083 w 12191998"/>
              <a:gd name="connsiteY988" fmla="*/ 6500716 h 6857999"/>
              <a:gd name="connsiteX989" fmla="*/ 11394451 w 12191998"/>
              <a:gd name="connsiteY989" fmla="*/ 6499758 h 6857999"/>
              <a:gd name="connsiteX990" fmla="*/ 11399723 w 12191998"/>
              <a:gd name="connsiteY990" fmla="*/ 6498513 h 6857999"/>
              <a:gd name="connsiteX991" fmla="*/ 11404612 w 12191998"/>
              <a:gd name="connsiteY991" fmla="*/ 6497077 h 6857999"/>
              <a:gd name="connsiteX992" fmla="*/ 11409501 w 12191998"/>
              <a:gd name="connsiteY992" fmla="*/ 6495545 h 6857999"/>
              <a:gd name="connsiteX993" fmla="*/ 11414007 w 12191998"/>
              <a:gd name="connsiteY993" fmla="*/ 6493629 h 6857999"/>
              <a:gd name="connsiteX994" fmla="*/ 11418320 w 12191998"/>
              <a:gd name="connsiteY994" fmla="*/ 6491714 h 6857999"/>
              <a:gd name="connsiteX995" fmla="*/ 11422442 w 12191998"/>
              <a:gd name="connsiteY995" fmla="*/ 6489511 h 6857999"/>
              <a:gd name="connsiteX996" fmla="*/ 11426277 w 12191998"/>
              <a:gd name="connsiteY996" fmla="*/ 6487309 h 6857999"/>
              <a:gd name="connsiteX997" fmla="*/ 11429919 w 12191998"/>
              <a:gd name="connsiteY997" fmla="*/ 6484819 h 6857999"/>
              <a:gd name="connsiteX998" fmla="*/ 11433370 w 12191998"/>
              <a:gd name="connsiteY998" fmla="*/ 6482329 h 6857999"/>
              <a:gd name="connsiteX999" fmla="*/ 11436630 w 12191998"/>
              <a:gd name="connsiteY999" fmla="*/ 6479456 h 6857999"/>
              <a:gd name="connsiteX1000" fmla="*/ 11439601 w 12191998"/>
              <a:gd name="connsiteY1000" fmla="*/ 6476679 h 6857999"/>
              <a:gd name="connsiteX1001" fmla="*/ 11442381 w 12191998"/>
              <a:gd name="connsiteY1001" fmla="*/ 6473614 h 6857999"/>
              <a:gd name="connsiteX1002" fmla="*/ 11444970 w 12191998"/>
              <a:gd name="connsiteY1002" fmla="*/ 6470550 h 6857999"/>
              <a:gd name="connsiteX1003" fmla="*/ 11447366 w 12191998"/>
              <a:gd name="connsiteY1003" fmla="*/ 6467294 h 6857999"/>
              <a:gd name="connsiteX1004" fmla="*/ 11449475 w 12191998"/>
              <a:gd name="connsiteY1004" fmla="*/ 6463846 h 6857999"/>
              <a:gd name="connsiteX1005" fmla="*/ 11451680 w 12191998"/>
              <a:gd name="connsiteY1005" fmla="*/ 6460495 h 6857999"/>
              <a:gd name="connsiteX1006" fmla="*/ 11453309 w 12191998"/>
              <a:gd name="connsiteY1006" fmla="*/ 6456951 h 6857999"/>
              <a:gd name="connsiteX1007" fmla="*/ 11455035 w 12191998"/>
              <a:gd name="connsiteY1007" fmla="*/ 6453408 h 6857999"/>
              <a:gd name="connsiteX1008" fmla="*/ 11456473 w 12191998"/>
              <a:gd name="connsiteY1008" fmla="*/ 6449673 h 6857999"/>
              <a:gd name="connsiteX1009" fmla="*/ 11457719 w 12191998"/>
              <a:gd name="connsiteY1009" fmla="*/ 6445842 h 6857999"/>
              <a:gd name="connsiteX1010" fmla="*/ 11458869 w 12191998"/>
              <a:gd name="connsiteY1010" fmla="*/ 6442012 h 6857999"/>
              <a:gd name="connsiteX1011" fmla="*/ 11459732 w 12191998"/>
              <a:gd name="connsiteY1011" fmla="*/ 6438181 h 6857999"/>
              <a:gd name="connsiteX1012" fmla="*/ 11460403 w 12191998"/>
              <a:gd name="connsiteY1012" fmla="*/ 6434255 h 6857999"/>
              <a:gd name="connsiteX1013" fmla="*/ 11460978 w 12191998"/>
              <a:gd name="connsiteY1013" fmla="*/ 6430424 h 6857999"/>
              <a:gd name="connsiteX1014" fmla="*/ 11461457 w 12191998"/>
              <a:gd name="connsiteY1014" fmla="*/ 6426306 h 6857999"/>
              <a:gd name="connsiteX1015" fmla="*/ 11461745 w 12191998"/>
              <a:gd name="connsiteY1015" fmla="*/ 6422284 h 6857999"/>
              <a:gd name="connsiteX1016" fmla="*/ 11461745 w 12191998"/>
              <a:gd name="connsiteY1016" fmla="*/ 6418358 h 6857999"/>
              <a:gd name="connsiteX1017" fmla="*/ 11461745 w 12191998"/>
              <a:gd name="connsiteY1017" fmla="*/ 6414240 h 6857999"/>
              <a:gd name="connsiteX1018" fmla="*/ 11461457 w 12191998"/>
              <a:gd name="connsiteY1018" fmla="*/ 6410218 h 6857999"/>
              <a:gd name="connsiteX1019" fmla="*/ 11460978 w 12191998"/>
              <a:gd name="connsiteY1019" fmla="*/ 6406100 h 6857999"/>
              <a:gd name="connsiteX1020" fmla="*/ 11460403 w 12191998"/>
              <a:gd name="connsiteY1020" fmla="*/ 6402269 h 6857999"/>
              <a:gd name="connsiteX1021" fmla="*/ 11459732 w 12191998"/>
              <a:gd name="connsiteY1021" fmla="*/ 6398343 h 6857999"/>
              <a:gd name="connsiteX1022" fmla="*/ 11458869 w 12191998"/>
              <a:gd name="connsiteY1022" fmla="*/ 6394512 h 6857999"/>
              <a:gd name="connsiteX1023" fmla="*/ 11457719 w 12191998"/>
              <a:gd name="connsiteY1023" fmla="*/ 6390681 h 6857999"/>
              <a:gd name="connsiteX1024" fmla="*/ 11456473 w 12191998"/>
              <a:gd name="connsiteY1024" fmla="*/ 6386851 h 6857999"/>
              <a:gd name="connsiteX1025" fmla="*/ 11455035 w 12191998"/>
              <a:gd name="connsiteY1025" fmla="*/ 6383212 h 6857999"/>
              <a:gd name="connsiteX1026" fmla="*/ 11453309 w 12191998"/>
              <a:gd name="connsiteY1026" fmla="*/ 6379573 h 6857999"/>
              <a:gd name="connsiteX1027" fmla="*/ 11451680 w 12191998"/>
              <a:gd name="connsiteY1027" fmla="*/ 6376029 h 6857999"/>
              <a:gd name="connsiteX1028" fmla="*/ 11449475 w 12191998"/>
              <a:gd name="connsiteY1028" fmla="*/ 6372678 h 6857999"/>
              <a:gd name="connsiteX1029" fmla="*/ 11447366 w 12191998"/>
              <a:gd name="connsiteY1029" fmla="*/ 6369230 h 6857999"/>
              <a:gd name="connsiteX1030" fmla="*/ 11444970 w 12191998"/>
              <a:gd name="connsiteY1030" fmla="*/ 6365974 h 6857999"/>
              <a:gd name="connsiteX1031" fmla="*/ 11442381 w 12191998"/>
              <a:gd name="connsiteY1031" fmla="*/ 6362910 h 6857999"/>
              <a:gd name="connsiteX1032" fmla="*/ 11439601 w 12191998"/>
              <a:gd name="connsiteY1032" fmla="*/ 6359941 h 6857999"/>
              <a:gd name="connsiteX1033" fmla="*/ 11436630 w 12191998"/>
              <a:gd name="connsiteY1033" fmla="*/ 6357068 h 6857999"/>
              <a:gd name="connsiteX1034" fmla="*/ 11433370 w 12191998"/>
              <a:gd name="connsiteY1034" fmla="*/ 6354195 h 6857999"/>
              <a:gd name="connsiteX1035" fmla="*/ 11429919 w 12191998"/>
              <a:gd name="connsiteY1035" fmla="*/ 6351705 h 6857999"/>
              <a:gd name="connsiteX1036" fmla="*/ 11426277 w 12191998"/>
              <a:gd name="connsiteY1036" fmla="*/ 6349311 h 6857999"/>
              <a:gd name="connsiteX1037" fmla="*/ 11422442 w 12191998"/>
              <a:gd name="connsiteY1037" fmla="*/ 6347012 h 6857999"/>
              <a:gd name="connsiteX1038" fmla="*/ 11418320 w 12191998"/>
              <a:gd name="connsiteY1038" fmla="*/ 6344906 h 6857999"/>
              <a:gd name="connsiteX1039" fmla="*/ 11414007 w 12191998"/>
              <a:gd name="connsiteY1039" fmla="*/ 6342895 h 6857999"/>
              <a:gd name="connsiteX1040" fmla="*/ 11409501 w 12191998"/>
              <a:gd name="connsiteY1040" fmla="*/ 6341075 h 6857999"/>
              <a:gd name="connsiteX1041" fmla="*/ 11404612 w 12191998"/>
              <a:gd name="connsiteY1041" fmla="*/ 6339447 h 6857999"/>
              <a:gd name="connsiteX1042" fmla="*/ 11399723 w 12191998"/>
              <a:gd name="connsiteY1042" fmla="*/ 6338106 h 6857999"/>
              <a:gd name="connsiteX1043" fmla="*/ 11394451 w 12191998"/>
              <a:gd name="connsiteY1043" fmla="*/ 6336765 h 6857999"/>
              <a:gd name="connsiteX1044" fmla="*/ 11389083 w 12191998"/>
              <a:gd name="connsiteY1044" fmla="*/ 6335808 h 6857999"/>
              <a:gd name="connsiteX1045" fmla="*/ 11383235 w 12191998"/>
              <a:gd name="connsiteY1045" fmla="*/ 6334946 h 6857999"/>
              <a:gd name="connsiteX1046" fmla="*/ 11377292 w 12191998"/>
              <a:gd name="connsiteY1046" fmla="*/ 6334371 h 6857999"/>
              <a:gd name="connsiteX1047" fmla="*/ 11371157 w 12191998"/>
              <a:gd name="connsiteY1047" fmla="*/ 6334084 h 6857999"/>
              <a:gd name="connsiteX1048" fmla="*/ 10980905 w 12191998"/>
              <a:gd name="connsiteY1048" fmla="*/ 6333987 h 6857999"/>
              <a:gd name="connsiteX1049" fmla="*/ 10975638 w 12191998"/>
              <a:gd name="connsiteY1049" fmla="*/ 6334083 h 6857999"/>
              <a:gd name="connsiteX1050" fmla="*/ 10969988 w 12191998"/>
              <a:gd name="connsiteY1050" fmla="*/ 6334275 h 6857999"/>
              <a:gd name="connsiteX1051" fmla="*/ 10963859 w 12191998"/>
              <a:gd name="connsiteY1051" fmla="*/ 6334753 h 6857999"/>
              <a:gd name="connsiteX1052" fmla="*/ 10957443 w 12191998"/>
              <a:gd name="connsiteY1052" fmla="*/ 6335519 h 6857999"/>
              <a:gd name="connsiteX1053" fmla="*/ 10954186 w 12191998"/>
              <a:gd name="connsiteY1053" fmla="*/ 6336094 h 6857999"/>
              <a:gd name="connsiteX1054" fmla="*/ 10950930 w 12191998"/>
              <a:gd name="connsiteY1054" fmla="*/ 6336669 h 6857999"/>
              <a:gd name="connsiteX1055" fmla="*/ 10947674 w 12191998"/>
              <a:gd name="connsiteY1055" fmla="*/ 6337339 h 6857999"/>
              <a:gd name="connsiteX1056" fmla="*/ 10944418 w 12191998"/>
              <a:gd name="connsiteY1056" fmla="*/ 6338201 h 6857999"/>
              <a:gd name="connsiteX1057" fmla="*/ 10941162 w 12191998"/>
              <a:gd name="connsiteY1057" fmla="*/ 6339063 h 6857999"/>
              <a:gd name="connsiteX1058" fmla="*/ 10938002 w 12191998"/>
              <a:gd name="connsiteY1058" fmla="*/ 6340020 h 6857999"/>
              <a:gd name="connsiteX1059" fmla="*/ 10934938 w 12191998"/>
              <a:gd name="connsiteY1059" fmla="*/ 6341170 h 6857999"/>
              <a:gd name="connsiteX1060" fmla="*/ 10931777 w 12191998"/>
              <a:gd name="connsiteY1060" fmla="*/ 6342415 h 6857999"/>
              <a:gd name="connsiteX1061" fmla="*/ 10928809 w 12191998"/>
              <a:gd name="connsiteY1061" fmla="*/ 6343851 h 6857999"/>
              <a:gd name="connsiteX1062" fmla="*/ 10925840 w 12191998"/>
              <a:gd name="connsiteY1062" fmla="*/ 6345479 h 6857999"/>
              <a:gd name="connsiteX1063" fmla="*/ 10923063 w 12191998"/>
              <a:gd name="connsiteY1063" fmla="*/ 6347107 h 6857999"/>
              <a:gd name="connsiteX1064" fmla="*/ 10920285 w 12191998"/>
              <a:gd name="connsiteY1064" fmla="*/ 6348831 h 6857999"/>
              <a:gd name="connsiteX1065" fmla="*/ 10917796 w 12191998"/>
              <a:gd name="connsiteY1065" fmla="*/ 6350842 h 6857999"/>
              <a:gd name="connsiteX1066" fmla="*/ 10915401 w 12191998"/>
              <a:gd name="connsiteY1066" fmla="*/ 6352949 h 6857999"/>
              <a:gd name="connsiteX1067" fmla="*/ 10913103 w 12191998"/>
              <a:gd name="connsiteY1067" fmla="*/ 6355343 h 6857999"/>
              <a:gd name="connsiteX1068" fmla="*/ 10910996 w 12191998"/>
              <a:gd name="connsiteY1068" fmla="*/ 6357737 h 6857999"/>
              <a:gd name="connsiteX1069" fmla="*/ 10909081 w 12191998"/>
              <a:gd name="connsiteY1069" fmla="*/ 6360514 h 6857999"/>
              <a:gd name="connsiteX1070" fmla="*/ 10907453 w 12191998"/>
              <a:gd name="connsiteY1070" fmla="*/ 6363291 h 6857999"/>
              <a:gd name="connsiteX1071" fmla="*/ 10906016 w 12191998"/>
              <a:gd name="connsiteY1071" fmla="*/ 6366260 h 6857999"/>
              <a:gd name="connsiteX1072" fmla="*/ 10904771 w 12191998"/>
              <a:gd name="connsiteY1072" fmla="*/ 6369516 h 6857999"/>
              <a:gd name="connsiteX1073" fmla="*/ 10903718 w 12191998"/>
              <a:gd name="connsiteY1073" fmla="*/ 6372964 h 6857999"/>
              <a:gd name="connsiteX1074" fmla="*/ 10903048 w 12191998"/>
              <a:gd name="connsiteY1074" fmla="*/ 6376603 h 6857999"/>
              <a:gd name="connsiteX1075" fmla="*/ 10902569 w 12191998"/>
              <a:gd name="connsiteY1075" fmla="*/ 6380434 h 6857999"/>
              <a:gd name="connsiteX1076" fmla="*/ 10902473 w 12191998"/>
              <a:gd name="connsiteY1076" fmla="*/ 6384551 h 6857999"/>
              <a:gd name="connsiteX1077" fmla="*/ 10902569 w 12191998"/>
              <a:gd name="connsiteY1077" fmla="*/ 6387807 h 6857999"/>
              <a:gd name="connsiteX1078" fmla="*/ 10902760 w 12191998"/>
              <a:gd name="connsiteY1078" fmla="*/ 6390968 h 6857999"/>
              <a:gd name="connsiteX1079" fmla="*/ 10903143 w 12191998"/>
              <a:gd name="connsiteY1079" fmla="*/ 6393841 h 6857999"/>
              <a:gd name="connsiteX1080" fmla="*/ 10903622 w 12191998"/>
              <a:gd name="connsiteY1080" fmla="*/ 6396618 h 6857999"/>
              <a:gd name="connsiteX1081" fmla="*/ 10904293 w 12191998"/>
              <a:gd name="connsiteY1081" fmla="*/ 6399204 h 6857999"/>
              <a:gd name="connsiteX1082" fmla="*/ 10905155 w 12191998"/>
              <a:gd name="connsiteY1082" fmla="*/ 6401789 h 6857999"/>
              <a:gd name="connsiteX1083" fmla="*/ 10906112 w 12191998"/>
              <a:gd name="connsiteY1083" fmla="*/ 6403992 h 6857999"/>
              <a:gd name="connsiteX1084" fmla="*/ 10907166 w 12191998"/>
              <a:gd name="connsiteY1084" fmla="*/ 6406290 h 6857999"/>
              <a:gd name="connsiteX1085" fmla="*/ 10908411 w 12191998"/>
              <a:gd name="connsiteY1085" fmla="*/ 6408301 h 6857999"/>
              <a:gd name="connsiteX1086" fmla="*/ 10909847 w 12191998"/>
              <a:gd name="connsiteY1086" fmla="*/ 6410217 h 6857999"/>
              <a:gd name="connsiteX1087" fmla="*/ 10911379 w 12191998"/>
              <a:gd name="connsiteY1087" fmla="*/ 6411940 h 6857999"/>
              <a:gd name="connsiteX1088" fmla="*/ 10913103 w 12191998"/>
              <a:gd name="connsiteY1088" fmla="*/ 6413664 h 6857999"/>
              <a:gd name="connsiteX1089" fmla="*/ 10914923 w 12191998"/>
              <a:gd name="connsiteY1089" fmla="*/ 6415388 h 6857999"/>
              <a:gd name="connsiteX1090" fmla="*/ 10916934 w 12191998"/>
              <a:gd name="connsiteY1090" fmla="*/ 6416824 h 6857999"/>
              <a:gd name="connsiteX1091" fmla="*/ 10919041 w 12191998"/>
              <a:gd name="connsiteY1091" fmla="*/ 6418165 h 6857999"/>
              <a:gd name="connsiteX1092" fmla="*/ 10921339 w 12191998"/>
              <a:gd name="connsiteY1092" fmla="*/ 6419506 h 6857999"/>
              <a:gd name="connsiteX1093" fmla="*/ 10923542 w 12191998"/>
              <a:gd name="connsiteY1093" fmla="*/ 6420751 h 6857999"/>
              <a:gd name="connsiteX1094" fmla="*/ 10926127 w 12191998"/>
              <a:gd name="connsiteY1094" fmla="*/ 6421900 h 6857999"/>
              <a:gd name="connsiteX1095" fmla="*/ 10928809 w 12191998"/>
              <a:gd name="connsiteY1095" fmla="*/ 6422858 h 6857999"/>
              <a:gd name="connsiteX1096" fmla="*/ 10931682 w 12191998"/>
              <a:gd name="connsiteY1096" fmla="*/ 6423911 h 6857999"/>
              <a:gd name="connsiteX1097" fmla="*/ 10934650 w 12191998"/>
              <a:gd name="connsiteY1097" fmla="*/ 6424869 h 6857999"/>
              <a:gd name="connsiteX1098" fmla="*/ 10937811 w 12191998"/>
              <a:gd name="connsiteY1098" fmla="*/ 6425731 h 6857999"/>
              <a:gd name="connsiteX1099" fmla="*/ 10941067 w 12191998"/>
              <a:gd name="connsiteY1099" fmla="*/ 6426592 h 6857999"/>
              <a:gd name="connsiteX1100" fmla="*/ 10944418 w 12191998"/>
              <a:gd name="connsiteY1100" fmla="*/ 6427263 h 6857999"/>
              <a:gd name="connsiteX1101" fmla="*/ 10951505 w 12191998"/>
              <a:gd name="connsiteY1101" fmla="*/ 6428699 h 6857999"/>
              <a:gd name="connsiteX1102" fmla="*/ 10959358 w 12191998"/>
              <a:gd name="connsiteY1102" fmla="*/ 6429944 h 6857999"/>
              <a:gd name="connsiteX1103" fmla="*/ 10967498 w 12191998"/>
              <a:gd name="connsiteY1103" fmla="*/ 6431285 h 6857999"/>
              <a:gd name="connsiteX1104" fmla="*/ 10976500 w 12191998"/>
              <a:gd name="connsiteY1104" fmla="*/ 6432530 h 6857999"/>
              <a:gd name="connsiteX1105" fmla="*/ 10984257 w 12191998"/>
              <a:gd name="connsiteY1105" fmla="*/ 6433488 h 6857999"/>
              <a:gd name="connsiteX1106" fmla="*/ 10991248 w 12191998"/>
              <a:gd name="connsiteY1106" fmla="*/ 6434637 h 6857999"/>
              <a:gd name="connsiteX1107" fmla="*/ 10997472 w 12191998"/>
              <a:gd name="connsiteY1107" fmla="*/ 6435690 h 6857999"/>
              <a:gd name="connsiteX1108" fmla="*/ 11003027 w 12191998"/>
              <a:gd name="connsiteY1108" fmla="*/ 6436744 h 6857999"/>
              <a:gd name="connsiteX1109" fmla="*/ 11007624 w 12191998"/>
              <a:gd name="connsiteY1109" fmla="*/ 6437797 h 6857999"/>
              <a:gd name="connsiteX1110" fmla="*/ 11011933 w 12191998"/>
              <a:gd name="connsiteY1110" fmla="*/ 6438946 h 6857999"/>
              <a:gd name="connsiteX1111" fmla="*/ 11015476 w 12191998"/>
              <a:gd name="connsiteY1111" fmla="*/ 6440000 h 6857999"/>
              <a:gd name="connsiteX1112" fmla="*/ 11018254 w 12191998"/>
              <a:gd name="connsiteY1112" fmla="*/ 6441149 h 6857999"/>
              <a:gd name="connsiteX1113" fmla="*/ 11019690 w 12191998"/>
              <a:gd name="connsiteY1113" fmla="*/ 6441915 h 6857999"/>
              <a:gd name="connsiteX1114" fmla="*/ 11020839 w 12191998"/>
              <a:gd name="connsiteY1114" fmla="*/ 6442490 h 6857999"/>
              <a:gd name="connsiteX1115" fmla="*/ 11021797 w 12191998"/>
              <a:gd name="connsiteY1115" fmla="*/ 6443160 h 6857999"/>
              <a:gd name="connsiteX1116" fmla="*/ 11022850 w 12191998"/>
              <a:gd name="connsiteY1116" fmla="*/ 6443830 h 6857999"/>
              <a:gd name="connsiteX1117" fmla="*/ 11023712 w 12191998"/>
              <a:gd name="connsiteY1117" fmla="*/ 6444596 h 6857999"/>
              <a:gd name="connsiteX1118" fmla="*/ 11024383 w 12191998"/>
              <a:gd name="connsiteY1118" fmla="*/ 6445267 h 6857999"/>
              <a:gd name="connsiteX1119" fmla="*/ 11024957 w 12191998"/>
              <a:gd name="connsiteY1119" fmla="*/ 6446129 h 6857999"/>
              <a:gd name="connsiteX1120" fmla="*/ 11025532 w 12191998"/>
              <a:gd name="connsiteY1120" fmla="*/ 6446895 h 6857999"/>
              <a:gd name="connsiteX1121" fmla="*/ 11025915 w 12191998"/>
              <a:gd name="connsiteY1121" fmla="*/ 6447661 h 6857999"/>
              <a:gd name="connsiteX1122" fmla="*/ 11026394 w 12191998"/>
              <a:gd name="connsiteY1122" fmla="*/ 6448523 h 6857999"/>
              <a:gd name="connsiteX1123" fmla="*/ 11026681 w 12191998"/>
              <a:gd name="connsiteY1123" fmla="*/ 6449576 h 6857999"/>
              <a:gd name="connsiteX1124" fmla="*/ 11026968 w 12191998"/>
              <a:gd name="connsiteY1124" fmla="*/ 6450534 h 6857999"/>
              <a:gd name="connsiteX1125" fmla="*/ 11027256 w 12191998"/>
              <a:gd name="connsiteY1125" fmla="*/ 6452545 h 6857999"/>
              <a:gd name="connsiteX1126" fmla="*/ 11027256 w 12191998"/>
              <a:gd name="connsiteY1126" fmla="*/ 6454652 h 6857999"/>
              <a:gd name="connsiteX1127" fmla="*/ 11027256 w 12191998"/>
              <a:gd name="connsiteY1127" fmla="*/ 6456088 h 6857999"/>
              <a:gd name="connsiteX1128" fmla="*/ 11027064 w 12191998"/>
              <a:gd name="connsiteY1128" fmla="*/ 6457333 h 6857999"/>
              <a:gd name="connsiteX1129" fmla="*/ 11026681 w 12191998"/>
              <a:gd name="connsiteY1129" fmla="*/ 6458578 h 6857999"/>
              <a:gd name="connsiteX1130" fmla="*/ 11026202 w 12191998"/>
              <a:gd name="connsiteY1130" fmla="*/ 6459727 h 6857999"/>
              <a:gd name="connsiteX1131" fmla="*/ 11025819 w 12191998"/>
              <a:gd name="connsiteY1131" fmla="*/ 6460876 h 6857999"/>
              <a:gd name="connsiteX1132" fmla="*/ 11025053 w 12191998"/>
              <a:gd name="connsiteY1132" fmla="*/ 6462026 h 6857999"/>
              <a:gd name="connsiteX1133" fmla="*/ 11024383 w 12191998"/>
              <a:gd name="connsiteY1133" fmla="*/ 6462983 h 6857999"/>
              <a:gd name="connsiteX1134" fmla="*/ 11023521 w 12191998"/>
              <a:gd name="connsiteY1134" fmla="*/ 6464037 h 6857999"/>
              <a:gd name="connsiteX1135" fmla="*/ 11022563 w 12191998"/>
              <a:gd name="connsiteY1135" fmla="*/ 6464994 h 6857999"/>
              <a:gd name="connsiteX1136" fmla="*/ 11021510 w 12191998"/>
              <a:gd name="connsiteY1136" fmla="*/ 6465856 h 6857999"/>
              <a:gd name="connsiteX1137" fmla="*/ 11020456 w 12191998"/>
              <a:gd name="connsiteY1137" fmla="*/ 6466718 h 6857999"/>
              <a:gd name="connsiteX1138" fmla="*/ 11019115 w 12191998"/>
              <a:gd name="connsiteY1138" fmla="*/ 6467580 h 6857999"/>
              <a:gd name="connsiteX1139" fmla="*/ 11016626 w 12191998"/>
              <a:gd name="connsiteY1139" fmla="*/ 6469017 h 6857999"/>
              <a:gd name="connsiteX1140" fmla="*/ 11013657 w 12191998"/>
              <a:gd name="connsiteY1140" fmla="*/ 6470262 h 6857999"/>
              <a:gd name="connsiteX1141" fmla="*/ 11010497 w 12191998"/>
              <a:gd name="connsiteY1141" fmla="*/ 6471411 h 6857999"/>
              <a:gd name="connsiteX1142" fmla="*/ 11007049 w 12191998"/>
              <a:gd name="connsiteY1142" fmla="*/ 6472368 h 6857999"/>
              <a:gd name="connsiteX1143" fmla="*/ 11003506 w 12191998"/>
              <a:gd name="connsiteY1143" fmla="*/ 6473134 h 6857999"/>
              <a:gd name="connsiteX1144" fmla="*/ 10999962 w 12191998"/>
              <a:gd name="connsiteY1144" fmla="*/ 6473613 h 6857999"/>
              <a:gd name="connsiteX1145" fmla="*/ 10996132 w 12191998"/>
              <a:gd name="connsiteY1145" fmla="*/ 6474188 h 6857999"/>
              <a:gd name="connsiteX1146" fmla="*/ 10992301 w 12191998"/>
              <a:gd name="connsiteY1146" fmla="*/ 6474475 h 6857999"/>
              <a:gd name="connsiteX1147" fmla="*/ 10988566 w 12191998"/>
              <a:gd name="connsiteY1147" fmla="*/ 6474667 h 6857999"/>
              <a:gd name="connsiteX1148" fmla="*/ 10984736 w 12191998"/>
              <a:gd name="connsiteY1148" fmla="*/ 6474762 h 6857999"/>
              <a:gd name="connsiteX1149" fmla="*/ 10981671 w 12191998"/>
              <a:gd name="connsiteY1149" fmla="*/ 6474762 h 6857999"/>
              <a:gd name="connsiteX1150" fmla="*/ 10978607 w 12191998"/>
              <a:gd name="connsiteY1150" fmla="*/ 6474667 h 6857999"/>
              <a:gd name="connsiteX1151" fmla="*/ 10975351 w 12191998"/>
              <a:gd name="connsiteY1151" fmla="*/ 6474379 h 6857999"/>
              <a:gd name="connsiteX1152" fmla="*/ 10971903 w 12191998"/>
              <a:gd name="connsiteY1152" fmla="*/ 6473805 h 6857999"/>
              <a:gd name="connsiteX1153" fmla="*/ 10968360 w 12191998"/>
              <a:gd name="connsiteY1153" fmla="*/ 6473230 h 6857999"/>
              <a:gd name="connsiteX1154" fmla="*/ 10964816 w 12191998"/>
              <a:gd name="connsiteY1154" fmla="*/ 6472368 h 6857999"/>
              <a:gd name="connsiteX1155" fmla="*/ 10961273 w 12191998"/>
              <a:gd name="connsiteY1155" fmla="*/ 6471411 h 6857999"/>
              <a:gd name="connsiteX1156" fmla="*/ 10958017 w 12191998"/>
              <a:gd name="connsiteY1156" fmla="*/ 6470070 h 6857999"/>
              <a:gd name="connsiteX1157" fmla="*/ 10956293 w 12191998"/>
              <a:gd name="connsiteY1157" fmla="*/ 6469304 h 6857999"/>
              <a:gd name="connsiteX1158" fmla="*/ 10954761 w 12191998"/>
              <a:gd name="connsiteY1158" fmla="*/ 6468442 h 6857999"/>
              <a:gd name="connsiteX1159" fmla="*/ 10953229 w 12191998"/>
              <a:gd name="connsiteY1159" fmla="*/ 6467580 h 6857999"/>
              <a:gd name="connsiteX1160" fmla="*/ 10951792 w 12191998"/>
              <a:gd name="connsiteY1160" fmla="*/ 6466527 h 6857999"/>
              <a:gd name="connsiteX1161" fmla="*/ 10950356 w 12191998"/>
              <a:gd name="connsiteY1161" fmla="*/ 6465569 h 6857999"/>
              <a:gd name="connsiteX1162" fmla="*/ 10949111 w 12191998"/>
              <a:gd name="connsiteY1162" fmla="*/ 6464324 h 6857999"/>
              <a:gd name="connsiteX1163" fmla="*/ 10947866 w 12191998"/>
              <a:gd name="connsiteY1163" fmla="*/ 6463175 h 6857999"/>
              <a:gd name="connsiteX1164" fmla="*/ 10946717 w 12191998"/>
              <a:gd name="connsiteY1164" fmla="*/ 6461738 h 6857999"/>
              <a:gd name="connsiteX1165" fmla="*/ 10945568 w 12191998"/>
              <a:gd name="connsiteY1165" fmla="*/ 6460302 h 6857999"/>
              <a:gd name="connsiteX1166" fmla="*/ 10944706 w 12191998"/>
              <a:gd name="connsiteY1166" fmla="*/ 6458865 h 6857999"/>
              <a:gd name="connsiteX1167" fmla="*/ 10943844 w 12191998"/>
              <a:gd name="connsiteY1167" fmla="*/ 6457237 h 6857999"/>
              <a:gd name="connsiteX1168" fmla="*/ 10943173 w 12191998"/>
              <a:gd name="connsiteY1168" fmla="*/ 6455514 h 6857999"/>
              <a:gd name="connsiteX1169" fmla="*/ 10942407 w 12191998"/>
              <a:gd name="connsiteY1169" fmla="*/ 6453694 h 6857999"/>
              <a:gd name="connsiteX1170" fmla="*/ 10942024 w 12191998"/>
              <a:gd name="connsiteY1170" fmla="*/ 6451779 h 6857999"/>
              <a:gd name="connsiteX1171" fmla="*/ 10941737 w 12191998"/>
              <a:gd name="connsiteY1171" fmla="*/ 6449672 h 6857999"/>
              <a:gd name="connsiteX1172" fmla="*/ 10941450 w 12191998"/>
              <a:gd name="connsiteY1172" fmla="*/ 6447565 h 6857999"/>
              <a:gd name="connsiteX1173" fmla="*/ 10897206 w 12191998"/>
              <a:gd name="connsiteY1173" fmla="*/ 6447565 h 6857999"/>
              <a:gd name="connsiteX1174" fmla="*/ 10897493 w 12191998"/>
              <a:gd name="connsiteY1174" fmla="*/ 6451970 h 6857999"/>
              <a:gd name="connsiteX1175" fmla="*/ 10898068 w 12191998"/>
              <a:gd name="connsiteY1175" fmla="*/ 6456088 h 6857999"/>
              <a:gd name="connsiteX1176" fmla="*/ 10898930 w 12191998"/>
              <a:gd name="connsiteY1176" fmla="*/ 6460015 h 6857999"/>
              <a:gd name="connsiteX1177" fmla="*/ 10899887 w 12191998"/>
              <a:gd name="connsiteY1177" fmla="*/ 6463749 h 6857999"/>
              <a:gd name="connsiteX1178" fmla="*/ 10901324 w 12191998"/>
              <a:gd name="connsiteY1178" fmla="*/ 6467101 h 6857999"/>
              <a:gd name="connsiteX1179" fmla="*/ 10902856 w 12191998"/>
              <a:gd name="connsiteY1179" fmla="*/ 6470357 h 6857999"/>
              <a:gd name="connsiteX1180" fmla="*/ 10904771 w 12191998"/>
              <a:gd name="connsiteY1180" fmla="*/ 6473518 h 6857999"/>
              <a:gd name="connsiteX1181" fmla="*/ 10906878 w 12191998"/>
              <a:gd name="connsiteY1181" fmla="*/ 6476391 h 6857999"/>
              <a:gd name="connsiteX1182" fmla="*/ 10908985 w 12191998"/>
              <a:gd name="connsiteY1182" fmla="*/ 6479072 h 6857999"/>
              <a:gd name="connsiteX1183" fmla="*/ 10911379 w 12191998"/>
              <a:gd name="connsiteY1183" fmla="*/ 6481562 h 6857999"/>
              <a:gd name="connsiteX1184" fmla="*/ 10914061 w 12191998"/>
              <a:gd name="connsiteY1184" fmla="*/ 6483860 h 6857999"/>
              <a:gd name="connsiteX1185" fmla="*/ 10916742 w 12191998"/>
              <a:gd name="connsiteY1185" fmla="*/ 6485967 h 6857999"/>
              <a:gd name="connsiteX1186" fmla="*/ 10919615 w 12191998"/>
              <a:gd name="connsiteY1186" fmla="*/ 6487978 h 6857999"/>
              <a:gd name="connsiteX1187" fmla="*/ 10922775 w 12191998"/>
              <a:gd name="connsiteY1187" fmla="*/ 6489798 h 6857999"/>
              <a:gd name="connsiteX1188" fmla="*/ 10925840 w 12191998"/>
              <a:gd name="connsiteY1188" fmla="*/ 6491521 h 6857999"/>
              <a:gd name="connsiteX1189" fmla="*/ 10929096 w 12191998"/>
              <a:gd name="connsiteY1189" fmla="*/ 6493054 h 6857999"/>
              <a:gd name="connsiteX1190" fmla="*/ 10932352 w 12191998"/>
              <a:gd name="connsiteY1190" fmla="*/ 6494490 h 6857999"/>
              <a:gd name="connsiteX1191" fmla="*/ 10935895 w 12191998"/>
              <a:gd name="connsiteY1191" fmla="*/ 6495639 h 6857999"/>
              <a:gd name="connsiteX1192" fmla="*/ 10939343 w 12191998"/>
              <a:gd name="connsiteY1192" fmla="*/ 6496789 h 6857999"/>
              <a:gd name="connsiteX1193" fmla="*/ 10942886 w 12191998"/>
              <a:gd name="connsiteY1193" fmla="*/ 6497746 h 6857999"/>
              <a:gd name="connsiteX1194" fmla="*/ 10946429 w 12191998"/>
              <a:gd name="connsiteY1194" fmla="*/ 6498800 h 6857999"/>
              <a:gd name="connsiteX1195" fmla="*/ 10950069 w 12191998"/>
              <a:gd name="connsiteY1195" fmla="*/ 6499470 h 6857999"/>
              <a:gd name="connsiteX1196" fmla="*/ 10953803 w 12191998"/>
              <a:gd name="connsiteY1196" fmla="*/ 6500140 h 6857999"/>
              <a:gd name="connsiteX1197" fmla="*/ 10957347 w 12191998"/>
              <a:gd name="connsiteY1197" fmla="*/ 6500715 h 6857999"/>
              <a:gd name="connsiteX1198" fmla="*/ 10960986 w 12191998"/>
              <a:gd name="connsiteY1198" fmla="*/ 6501194 h 6857999"/>
              <a:gd name="connsiteX1199" fmla="*/ 10964529 w 12191998"/>
              <a:gd name="connsiteY1199" fmla="*/ 6501577 h 6857999"/>
              <a:gd name="connsiteX1200" fmla="*/ 10968072 w 12191998"/>
              <a:gd name="connsiteY1200" fmla="*/ 6501864 h 6857999"/>
              <a:gd name="connsiteX1201" fmla="*/ 10971616 w 12191998"/>
              <a:gd name="connsiteY1201" fmla="*/ 6502151 h 6857999"/>
              <a:gd name="connsiteX1202" fmla="*/ 10978415 w 12191998"/>
              <a:gd name="connsiteY1202" fmla="*/ 6502439 h 6857999"/>
              <a:gd name="connsiteX1203" fmla="*/ 10985023 w 12191998"/>
              <a:gd name="connsiteY1203" fmla="*/ 6502630 h 6857999"/>
              <a:gd name="connsiteX1204" fmla="*/ 10989524 w 12191998"/>
              <a:gd name="connsiteY1204" fmla="*/ 6502630 h 6857999"/>
              <a:gd name="connsiteX1205" fmla="*/ 10993929 w 12191998"/>
              <a:gd name="connsiteY1205" fmla="*/ 6502439 h 6857999"/>
              <a:gd name="connsiteX1206" fmla="*/ 10998334 w 12191998"/>
              <a:gd name="connsiteY1206" fmla="*/ 6502151 h 6857999"/>
              <a:gd name="connsiteX1207" fmla="*/ 11002740 w 12191998"/>
              <a:gd name="connsiteY1207" fmla="*/ 6501864 h 6857999"/>
              <a:gd name="connsiteX1208" fmla="*/ 11006762 w 12191998"/>
              <a:gd name="connsiteY1208" fmla="*/ 6501577 h 6857999"/>
              <a:gd name="connsiteX1209" fmla="*/ 11010880 w 12191998"/>
              <a:gd name="connsiteY1209" fmla="*/ 6501002 h 6857999"/>
              <a:gd name="connsiteX1210" fmla="*/ 11014998 w 12191998"/>
              <a:gd name="connsiteY1210" fmla="*/ 6500428 h 6857999"/>
              <a:gd name="connsiteX1211" fmla="*/ 11019020 w 12191998"/>
              <a:gd name="connsiteY1211" fmla="*/ 6499853 h 6857999"/>
              <a:gd name="connsiteX1212" fmla="*/ 11022850 w 12191998"/>
              <a:gd name="connsiteY1212" fmla="*/ 6499087 h 6857999"/>
              <a:gd name="connsiteX1213" fmla="*/ 11026489 w 12191998"/>
              <a:gd name="connsiteY1213" fmla="*/ 6498225 h 6857999"/>
              <a:gd name="connsiteX1214" fmla="*/ 11030224 w 12191998"/>
              <a:gd name="connsiteY1214" fmla="*/ 6497172 h 6857999"/>
              <a:gd name="connsiteX1215" fmla="*/ 11033768 w 12191998"/>
              <a:gd name="connsiteY1215" fmla="*/ 6496214 h 6857999"/>
              <a:gd name="connsiteX1216" fmla="*/ 11037119 w 12191998"/>
              <a:gd name="connsiteY1216" fmla="*/ 6494969 h 6857999"/>
              <a:gd name="connsiteX1217" fmla="*/ 11040375 w 12191998"/>
              <a:gd name="connsiteY1217" fmla="*/ 6493628 h 6857999"/>
              <a:gd name="connsiteX1218" fmla="*/ 11043536 w 12191998"/>
              <a:gd name="connsiteY1218" fmla="*/ 6492383 h 6857999"/>
              <a:gd name="connsiteX1219" fmla="*/ 11046504 w 12191998"/>
              <a:gd name="connsiteY1219" fmla="*/ 6490851 h 6857999"/>
              <a:gd name="connsiteX1220" fmla="*/ 11049377 w 12191998"/>
              <a:gd name="connsiteY1220" fmla="*/ 6489127 h 6857999"/>
              <a:gd name="connsiteX1221" fmla="*/ 11052059 w 12191998"/>
              <a:gd name="connsiteY1221" fmla="*/ 6487404 h 6857999"/>
              <a:gd name="connsiteX1222" fmla="*/ 11054549 w 12191998"/>
              <a:gd name="connsiteY1222" fmla="*/ 6485584 h 6857999"/>
              <a:gd name="connsiteX1223" fmla="*/ 11057039 w 12191998"/>
              <a:gd name="connsiteY1223" fmla="*/ 6483573 h 6857999"/>
              <a:gd name="connsiteX1224" fmla="*/ 11059241 w 12191998"/>
              <a:gd name="connsiteY1224" fmla="*/ 6481466 h 6857999"/>
              <a:gd name="connsiteX1225" fmla="*/ 11061252 w 12191998"/>
              <a:gd name="connsiteY1225" fmla="*/ 6479168 h 6857999"/>
              <a:gd name="connsiteX1226" fmla="*/ 11063263 w 12191998"/>
              <a:gd name="connsiteY1226" fmla="*/ 6476774 h 6857999"/>
              <a:gd name="connsiteX1227" fmla="*/ 11064891 w 12191998"/>
              <a:gd name="connsiteY1227" fmla="*/ 6474188 h 6857999"/>
              <a:gd name="connsiteX1228" fmla="*/ 11066519 w 12191998"/>
              <a:gd name="connsiteY1228" fmla="*/ 6471698 h 6857999"/>
              <a:gd name="connsiteX1229" fmla="*/ 11067764 w 12191998"/>
              <a:gd name="connsiteY1229" fmla="*/ 6468825 h 6857999"/>
              <a:gd name="connsiteX1230" fmla="*/ 11068914 w 12191998"/>
              <a:gd name="connsiteY1230" fmla="*/ 6465856 h 6857999"/>
              <a:gd name="connsiteX1231" fmla="*/ 11069871 w 12191998"/>
              <a:gd name="connsiteY1231" fmla="*/ 6462888 h 6857999"/>
              <a:gd name="connsiteX1232" fmla="*/ 11070637 w 12191998"/>
              <a:gd name="connsiteY1232" fmla="*/ 6459632 h 6857999"/>
              <a:gd name="connsiteX1233" fmla="*/ 11071212 w 12191998"/>
              <a:gd name="connsiteY1233" fmla="*/ 6456184 h 6857999"/>
              <a:gd name="connsiteX1234" fmla="*/ 11071499 w 12191998"/>
              <a:gd name="connsiteY1234" fmla="*/ 6452641 h 6857999"/>
              <a:gd name="connsiteX1235" fmla="*/ 11071595 w 12191998"/>
              <a:gd name="connsiteY1235" fmla="*/ 6449002 h 6857999"/>
              <a:gd name="connsiteX1236" fmla="*/ 11071595 w 12191998"/>
              <a:gd name="connsiteY1236" fmla="*/ 6445746 h 6857999"/>
              <a:gd name="connsiteX1237" fmla="*/ 11071212 w 12191998"/>
              <a:gd name="connsiteY1237" fmla="*/ 6442585 h 6857999"/>
              <a:gd name="connsiteX1238" fmla="*/ 11070733 w 12191998"/>
              <a:gd name="connsiteY1238" fmla="*/ 6439617 h 6857999"/>
              <a:gd name="connsiteX1239" fmla="*/ 11070063 w 12191998"/>
              <a:gd name="connsiteY1239" fmla="*/ 6436744 h 6857999"/>
              <a:gd name="connsiteX1240" fmla="*/ 11069201 w 12191998"/>
              <a:gd name="connsiteY1240" fmla="*/ 6434062 h 6857999"/>
              <a:gd name="connsiteX1241" fmla="*/ 11068243 w 12191998"/>
              <a:gd name="connsiteY1241" fmla="*/ 6431668 h 6857999"/>
              <a:gd name="connsiteX1242" fmla="*/ 11066902 w 12191998"/>
              <a:gd name="connsiteY1242" fmla="*/ 6429274 h 6857999"/>
              <a:gd name="connsiteX1243" fmla="*/ 11065466 w 12191998"/>
              <a:gd name="connsiteY1243" fmla="*/ 6427167 h 6857999"/>
              <a:gd name="connsiteX1244" fmla="*/ 11063934 w 12191998"/>
              <a:gd name="connsiteY1244" fmla="*/ 6424964 h 6857999"/>
              <a:gd name="connsiteX1245" fmla="*/ 11062210 w 12191998"/>
              <a:gd name="connsiteY1245" fmla="*/ 6423049 h 6857999"/>
              <a:gd name="connsiteX1246" fmla="*/ 11060295 w 12191998"/>
              <a:gd name="connsiteY1246" fmla="*/ 6421325 h 6857999"/>
              <a:gd name="connsiteX1247" fmla="*/ 11058284 w 12191998"/>
              <a:gd name="connsiteY1247" fmla="*/ 6419602 h 6857999"/>
              <a:gd name="connsiteX1248" fmla="*/ 11055985 w 12191998"/>
              <a:gd name="connsiteY1248" fmla="*/ 6417878 h 6857999"/>
              <a:gd name="connsiteX1249" fmla="*/ 11053591 w 12191998"/>
              <a:gd name="connsiteY1249" fmla="*/ 6416537 h 6857999"/>
              <a:gd name="connsiteX1250" fmla="*/ 11051005 w 12191998"/>
              <a:gd name="connsiteY1250" fmla="*/ 6415101 h 6857999"/>
              <a:gd name="connsiteX1251" fmla="*/ 11048324 w 12191998"/>
              <a:gd name="connsiteY1251" fmla="*/ 6413760 h 6857999"/>
              <a:gd name="connsiteX1252" fmla="*/ 11045547 w 12191998"/>
              <a:gd name="connsiteY1252" fmla="*/ 6412515 h 6857999"/>
              <a:gd name="connsiteX1253" fmla="*/ 11042578 w 12191998"/>
              <a:gd name="connsiteY1253" fmla="*/ 6411366 h 6857999"/>
              <a:gd name="connsiteX1254" fmla="*/ 11039322 w 12191998"/>
              <a:gd name="connsiteY1254" fmla="*/ 6410408 h 6857999"/>
              <a:gd name="connsiteX1255" fmla="*/ 11035970 w 12191998"/>
              <a:gd name="connsiteY1255" fmla="*/ 6409259 h 6857999"/>
              <a:gd name="connsiteX1256" fmla="*/ 11032618 w 12191998"/>
              <a:gd name="connsiteY1256" fmla="*/ 6408397 h 6857999"/>
              <a:gd name="connsiteX1257" fmla="*/ 11029075 w 12191998"/>
              <a:gd name="connsiteY1257" fmla="*/ 6407535 h 6857999"/>
              <a:gd name="connsiteX1258" fmla="*/ 11025244 w 12191998"/>
              <a:gd name="connsiteY1258" fmla="*/ 6406673 h 6857999"/>
              <a:gd name="connsiteX1259" fmla="*/ 11021414 w 12191998"/>
              <a:gd name="connsiteY1259" fmla="*/ 6405811 h 6857999"/>
              <a:gd name="connsiteX1260" fmla="*/ 11013465 w 12191998"/>
              <a:gd name="connsiteY1260" fmla="*/ 6404279 h 6857999"/>
              <a:gd name="connsiteX1261" fmla="*/ 11004846 w 12191998"/>
              <a:gd name="connsiteY1261" fmla="*/ 6402843 h 6857999"/>
              <a:gd name="connsiteX1262" fmla="*/ 10995844 w 12191998"/>
              <a:gd name="connsiteY1262" fmla="*/ 6401598 h 6857999"/>
              <a:gd name="connsiteX1263" fmla="*/ 10986364 w 12191998"/>
              <a:gd name="connsiteY1263" fmla="*/ 6400161 h 6857999"/>
              <a:gd name="connsiteX1264" fmla="*/ 10979469 w 12191998"/>
              <a:gd name="connsiteY1264" fmla="*/ 6399204 h 6857999"/>
              <a:gd name="connsiteX1265" fmla="*/ 10973340 w 12191998"/>
              <a:gd name="connsiteY1265" fmla="*/ 6398246 h 6857999"/>
              <a:gd name="connsiteX1266" fmla="*/ 10967785 w 12191998"/>
              <a:gd name="connsiteY1266" fmla="*/ 6397384 h 6857999"/>
              <a:gd name="connsiteX1267" fmla="*/ 10963188 w 12191998"/>
              <a:gd name="connsiteY1267" fmla="*/ 6396522 h 6857999"/>
              <a:gd name="connsiteX1268" fmla="*/ 10959071 w 12191998"/>
              <a:gd name="connsiteY1268" fmla="*/ 6395469 h 6857999"/>
              <a:gd name="connsiteX1269" fmla="*/ 10955527 w 12191998"/>
              <a:gd name="connsiteY1269" fmla="*/ 6394607 h 6857999"/>
              <a:gd name="connsiteX1270" fmla="*/ 10952463 w 12191998"/>
              <a:gd name="connsiteY1270" fmla="*/ 6393649 h 6857999"/>
              <a:gd name="connsiteX1271" fmla="*/ 10950069 w 12191998"/>
              <a:gd name="connsiteY1271" fmla="*/ 6392691 h 6857999"/>
              <a:gd name="connsiteX1272" fmla="*/ 10949111 w 12191998"/>
              <a:gd name="connsiteY1272" fmla="*/ 6392117 h 6857999"/>
              <a:gd name="connsiteX1273" fmla="*/ 10948153 w 12191998"/>
              <a:gd name="connsiteY1273" fmla="*/ 6391542 h 6857999"/>
              <a:gd name="connsiteX1274" fmla="*/ 10947291 w 12191998"/>
              <a:gd name="connsiteY1274" fmla="*/ 6390968 h 6857999"/>
              <a:gd name="connsiteX1275" fmla="*/ 10946525 w 12191998"/>
              <a:gd name="connsiteY1275" fmla="*/ 6390393 h 6857999"/>
              <a:gd name="connsiteX1276" fmla="*/ 10945951 w 12191998"/>
              <a:gd name="connsiteY1276" fmla="*/ 6389723 h 6857999"/>
              <a:gd name="connsiteX1277" fmla="*/ 10945376 w 12191998"/>
              <a:gd name="connsiteY1277" fmla="*/ 6388957 h 6857999"/>
              <a:gd name="connsiteX1278" fmla="*/ 10944897 w 12191998"/>
              <a:gd name="connsiteY1278" fmla="*/ 6388286 h 6857999"/>
              <a:gd name="connsiteX1279" fmla="*/ 10944610 w 12191998"/>
              <a:gd name="connsiteY1279" fmla="*/ 6387520 h 6857999"/>
              <a:gd name="connsiteX1280" fmla="*/ 10943844 w 12191998"/>
              <a:gd name="connsiteY1280" fmla="*/ 6385988 h 6857999"/>
              <a:gd name="connsiteX1281" fmla="*/ 10943557 w 12191998"/>
              <a:gd name="connsiteY1281" fmla="*/ 6384168 h 6857999"/>
              <a:gd name="connsiteX1282" fmla="*/ 10943269 w 12191998"/>
              <a:gd name="connsiteY1282" fmla="*/ 6382062 h 6857999"/>
              <a:gd name="connsiteX1283" fmla="*/ 10943269 w 12191998"/>
              <a:gd name="connsiteY1283" fmla="*/ 6379763 h 6857999"/>
              <a:gd name="connsiteX1284" fmla="*/ 10943461 w 12191998"/>
              <a:gd name="connsiteY1284" fmla="*/ 6378231 h 6857999"/>
              <a:gd name="connsiteX1285" fmla="*/ 10943844 w 12191998"/>
              <a:gd name="connsiteY1285" fmla="*/ 6376603 h 6857999"/>
              <a:gd name="connsiteX1286" fmla="*/ 10944610 w 12191998"/>
              <a:gd name="connsiteY1286" fmla="*/ 6375071 h 6857999"/>
              <a:gd name="connsiteX1287" fmla="*/ 10945568 w 12191998"/>
              <a:gd name="connsiteY1287" fmla="*/ 6373538 h 6857999"/>
              <a:gd name="connsiteX1288" fmla="*/ 10946813 w 12191998"/>
              <a:gd name="connsiteY1288" fmla="*/ 6372006 h 6857999"/>
              <a:gd name="connsiteX1289" fmla="*/ 10948441 w 12191998"/>
              <a:gd name="connsiteY1289" fmla="*/ 6370378 h 6857999"/>
              <a:gd name="connsiteX1290" fmla="*/ 10950260 w 12191998"/>
              <a:gd name="connsiteY1290" fmla="*/ 6368942 h 6857999"/>
              <a:gd name="connsiteX1291" fmla="*/ 10952367 w 12191998"/>
              <a:gd name="connsiteY1291" fmla="*/ 6367697 h 6857999"/>
              <a:gd name="connsiteX1292" fmla="*/ 10954761 w 12191998"/>
              <a:gd name="connsiteY1292" fmla="*/ 6366452 h 6857999"/>
              <a:gd name="connsiteX1293" fmla="*/ 10957443 w 12191998"/>
              <a:gd name="connsiteY1293" fmla="*/ 6365303 h 6857999"/>
              <a:gd name="connsiteX1294" fmla="*/ 10960315 w 12191998"/>
              <a:gd name="connsiteY1294" fmla="*/ 6364345 h 6857999"/>
              <a:gd name="connsiteX1295" fmla="*/ 10963380 w 12191998"/>
              <a:gd name="connsiteY1295" fmla="*/ 6363483 h 6857999"/>
              <a:gd name="connsiteX1296" fmla="*/ 10966923 w 12191998"/>
              <a:gd name="connsiteY1296" fmla="*/ 6362717 h 6857999"/>
              <a:gd name="connsiteX1297" fmla="*/ 10970658 w 12191998"/>
              <a:gd name="connsiteY1297" fmla="*/ 6362142 h 6857999"/>
              <a:gd name="connsiteX1298" fmla="*/ 10974585 w 12191998"/>
              <a:gd name="connsiteY1298" fmla="*/ 6361855 h 6857999"/>
              <a:gd name="connsiteX1299" fmla="*/ 10978702 w 12191998"/>
              <a:gd name="connsiteY1299" fmla="*/ 6361759 h 6857999"/>
              <a:gd name="connsiteX1300" fmla="*/ 10981575 w 12191998"/>
              <a:gd name="connsiteY1300" fmla="*/ 6361759 h 6857999"/>
              <a:gd name="connsiteX1301" fmla="*/ 10984544 w 12191998"/>
              <a:gd name="connsiteY1301" fmla="*/ 6361855 h 6857999"/>
              <a:gd name="connsiteX1302" fmla="*/ 10987800 w 12191998"/>
              <a:gd name="connsiteY1302" fmla="*/ 6362142 h 6857999"/>
              <a:gd name="connsiteX1303" fmla="*/ 10991056 w 12191998"/>
              <a:gd name="connsiteY1303" fmla="*/ 6362621 h 6857999"/>
              <a:gd name="connsiteX1304" fmla="*/ 10994600 w 12191998"/>
              <a:gd name="connsiteY1304" fmla="*/ 6363004 h 6857999"/>
              <a:gd name="connsiteX1305" fmla="*/ 10998047 w 12191998"/>
              <a:gd name="connsiteY1305" fmla="*/ 6363866 h 6857999"/>
              <a:gd name="connsiteX1306" fmla="*/ 11001590 w 12191998"/>
              <a:gd name="connsiteY1306" fmla="*/ 6364824 h 6857999"/>
              <a:gd name="connsiteX1307" fmla="*/ 11004942 w 12191998"/>
              <a:gd name="connsiteY1307" fmla="*/ 6365973 h 6857999"/>
              <a:gd name="connsiteX1308" fmla="*/ 11006666 w 12191998"/>
              <a:gd name="connsiteY1308" fmla="*/ 6366739 h 6857999"/>
              <a:gd name="connsiteX1309" fmla="*/ 11008198 w 12191998"/>
              <a:gd name="connsiteY1309" fmla="*/ 6367601 h 6857999"/>
              <a:gd name="connsiteX1310" fmla="*/ 11009826 w 12191998"/>
              <a:gd name="connsiteY1310" fmla="*/ 6368367 h 6857999"/>
              <a:gd name="connsiteX1311" fmla="*/ 11011358 w 12191998"/>
              <a:gd name="connsiteY1311" fmla="*/ 6369229 h 6857999"/>
              <a:gd name="connsiteX1312" fmla="*/ 11012795 w 12191998"/>
              <a:gd name="connsiteY1312" fmla="*/ 6370282 h 6857999"/>
              <a:gd name="connsiteX1313" fmla="*/ 11014136 w 12191998"/>
              <a:gd name="connsiteY1313" fmla="*/ 6371432 h 6857999"/>
              <a:gd name="connsiteX1314" fmla="*/ 11015572 w 12191998"/>
              <a:gd name="connsiteY1314" fmla="*/ 6372485 h 6857999"/>
              <a:gd name="connsiteX1315" fmla="*/ 11016721 w 12191998"/>
              <a:gd name="connsiteY1315" fmla="*/ 6373826 h 6857999"/>
              <a:gd name="connsiteX1316" fmla="*/ 11017966 w 12191998"/>
              <a:gd name="connsiteY1316" fmla="*/ 6375262 h 6857999"/>
              <a:gd name="connsiteX1317" fmla="*/ 11019020 w 12191998"/>
              <a:gd name="connsiteY1317" fmla="*/ 6376794 h 6857999"/>
              <a:gd name="connsiteX1318" fmla="*/ 11019977 w 12191998"/>
              <a:gd name="connsiteY1318" fmla="*/ 6378327 h 6857999"/>
              <a:gd name="connsiteX1319" fmla="*/ 11020839 w 12191998"/>
              <a:gd name="connsiteY1319" fmla="*/ 6379859 h 6857999"/>
              <a:gd name="connsiteX1320" fmla="*/ 11021510 w 12191998"/>
              <a:gd name="connsiteY1320" fmla="*/ 6381774 h 6857999"/>
              <a:gd name="connsiteX1321" fmla="*/ 11022276 w 12191998"/>
              <a:gd name="connsiteY1321" fmla="*/ 6383594 h 6857999"/>
              <a:gd name="connsiteX1322" fmla="*/ 11022659 w 12191998"/>
              <a:gd name="connsiteY1322" fmla="*/ 6385701 h 6857999"/>
              <a:gd name="connsiteX1323" fmla="*/ 11023138 w 12191998"/>
              <a:gd name="connsiteY1323" fmla="*/ 6387807 h 6857999"/>
              <a:gd name="connsiteX1324" fmla="*/ 11065753 w 12191998"/>
              <a:gd name="connsiteY1324" fmla="*/ 6387807 h 6857999"/>
              <a:gd name="connsiteX1325" fmla="*/ 11065370 w 12191998"/>
              <a:gd name="connsiteY1325" fmla="*/ 6383211 h 6857999"/>
              <a:gd name="connsiteX1326" fmla="*/ 11064604 w 12191998"/>
              <a:gd name="connsiteY1326" fmla="*/ 6378901 h 6857999"/>
              <a:gd name="connsiteX1327" fmla="*/ 11063646 w 12191998"/>
              <a:gd name="connsiteY1327" fmla="*/ 6374783 h 6857999"/>
              <a:gd name="connsiteX1328" fmla="*/ 11062402 w 12191998"/>
              <a:gd name="connsiteY1328" fmla="*/ 6371144 h 6857999"/>
              <a:gd name="connsiteX1329" fmla="*/ 11060869 w 12191998"/>
              <a:gd name="connsiteY1329" fmla="*/ 6367409 h 6857999"/>
              <a:gd name="connsiteX1330" fmla="*/ 11059145 w 12191998"/>
              <a:gd name="connsiteY1330" fmla="*/ 6364153 h 6857999"/>
              <a:gd name="connsiteX1331" fmla="*/ 11057134 w 12191998"/>
              <a:gd name="connsiteY1331" fmla="*/ 6360993 h 6857999"/>
              <a:gd name="connsiteX1332" fmla="*/ 11054836 w 12191998"/>
              <a:gd name="connsiteY1332" fmla="*/ 6358216 h 6857999"/>
              <a:gd name="connsiteX1333" fmla="*/ 11052442 w 12191998"/>
              <a:gd name="connsiteY1333" fmla="*/ 6355534 h 6857999"/>
              <a:gd name="connsiteX1334" fmla="*/ 11049952 w 12191998"/>
              <a:gd name="connsiteY1334" fmla="*/ 6352949 h 6857999"/>
              <a:gd name="connsiteX1335" fmla="*/ 11047079 w 12191998"/>
              <a:gd name="connsiteY1335" fmla="*/ 6350650 h 6857999"/>
              <a:gd name="connsiteX1336" fmla="*/ 11044206 w 12191998"/>
              <a:gd name="connsiteY1336" fmla="*/ 6348735 h 6857999"/>
              <a:gd name="connsiteX1337" fmla="*/ 11041142 w 12191998"/>
              <a:gd name="connsiteY1337" fmla="*/ 6346724 h 6857999"/>
              <a:gd name="connsiteX1338" fmla="*/ 11037981 w 12191998"/>
              <a:gd name="connsiteY1338" fmla="*/ 6345000 h 6857999"/>
              <a:gd name="connsiteX1339" fmla="*/ 11034725 w 12191998"/>
              <a:gd name="connsiteY1339" fmla="*/ 6343468 h 6857999"/>
              <a:gd name="connsiteX1340" fmla="*/ 11031469 w 12191998"/>
              <a:gd name="connsiteY1340" fmla="*/ 6342032 h 6857999"/>
              <a:gd name="connsiteX1341" fmla="*/ 11028117 w 12191998"/>
              <a:gd name="connsiteY1341" fmla="*/ 6340787 h 6857999"/>
              <a:gd name="connsiteX1342" fmla="*/ 11024670 w 12191998"/>
              <a:gd name="connsiteY1342" fmla="*/ 6339637 h 6857999"/>
              <a:gd name="connsiteX1343" fmla="*/ 11021222 w 12191998"/>
              <a:gd name="connsiteY1343" fmla="*/ 6338584 h 6857999"/>
              <a:gd name="connsiteX1344" fmla="*/ 11017679 w 12191998"/>
              <a:gd name="connsiteY1344" fmla="*/ 6337818 h 6857999"/>
              <a:gd name="connsiteX1345" fmla="*/ 11014327 w 12191998"/>
              <a:gd name="connsiteY1345" fmla="*/ 6336956 h 6857999"/>
              <a:gd name="connsiteX1346" fmla="*/ 11010784 w 12191998"/>
              <a:gd name="connsiteY1346" fmla="*/ 6336381 h 6857999"/>
              <a:gd name="connsiteX1347" fmla="*/ 11007336 w 12191998"/>
              <a:gd name="connsiteY1347" fmla="*/ 6335807 h 6857999"/>
              <a:gd name="connsiteX1348" fmla="*/ 11003985 w 12191998"/>
              <a:gd name="connsiteY1348" fmla="*/ 6335232 h 6857999"/>
              <a:gd name="connsiteX1349" fmla="*/ 10997472 w 12191998"/>
              <a:gd name="connsiteY1349" fmla="*/ 6334658 h 6857999"/>
              <a:gd name="connsiteX1350" fmla="*/ 10991343 w 12191998"/>
              <a:gd name="connsiteY1350" fmla="*/ 6334275 h 6857999"/>
              <a:gd name="connsiteX1351" fmla="*/ 10985789 w 12191998"/>
              <a:gd name="connsiteY1351" fmla="*/ 6333987 h 6857999"/>
              <a:gd name="connsiteX1352" fmla="*/ 10658463 w 12191998"/>
              <a:gd name="connsiteY1352" fmla="*/ 6318761 h 6857999"/>
              <a:gd name="connsiteX1353" fmla="*/ 10733574 w 12191998"/>
              <a:gd name="connsiteY1353" fmla="*/ 6318761 h 6857999"/>
              <a:gd name="connsiteX1354" fmla="*/ 10738263 w 12191998"/>
              <a:gd name="connsiteY1354" fmla="*/ 6318761 h 6857999"/>
              <a:gd name="connsiteX1355" fmla="*/ 10742473 w 12191998"/>
              <a:gd name="connsiteY1355" fmla="*/ 6319048 h 6857999"/>
              <a:gd name="connsiteX1356" fmla="*/ 10746396 w 12191998"/>
              <a:gd name="connsiteY1356" fmla="*/ 6319623 h 6857999"/>
              <a:gd name="connsiteX1357" fmla="*/ 10750128 w 12191998"/>
              <a:gd name="connsiteY1357" fmla="*/ 6320293 h 6857999"/>
              <a:gd name="connsiteX1358" fmla="*/ 10751850 w 12191998"/>
              <a:gd name="connsiteY1358" fmla="*/ 6320676 h 6857999"/>
              <a:gd name="connsiteX1359" fmla="*/ 10753381 w 12191998"/>
              <a:gd name="connsiteY1359" fmla="*/ 6321155 h 6857999"/>
              <a:gd name="connsiteX1360" fmla="*/ 10754912 w 12191998"/>
              <a:gd name="connsiteY1360" fmla="*/ 6321729 h 6857999"/>
              <a:gd name="connsiteX1361" fmla="*/ 10756347 w 12191998"/>
              <a:gd name="connsiteY1361" fmla="*/ 6322304 h 6857999"/>
              <a:gd name="connsiteX1362" fmla="*/ 10757782 w 12191998"/>
              <a:gd name="connsiteY1362" fmla="*/ 6322879 h 6857999"/>
              <a:gd name="connsiteX1363" fmla="*/ 10759026 w 12191998"/>
              <a:gd name="connsiteY1363" fmla="*/ 6323549 h 6857999"/>
              <a:gd name="connsiteX1364" fmla="*/ 10760174 w 12191998"/>
              <a:gd name="connsiteY1364" fmla="*/ 6324219 h 6857999"/>
              <a:gd name="connsiteX1365" fmla="*/ 10761323 w 12191998"/>
              <a:gd name="connsiteY1365" fmla="*/ 6324985 h 6857999"/>
              <a:gd name="connsiteX1366" fmla="*/ 10762471 w 12191998"/>
              <a:gd name="connsiteY1366" fmla="*/ 6325847 h 6857999"/>
              <a:gd name="connsiteX1367" fmla="*/ 10763428 w 12191998"/>
              <a:gd name="connsiteY1367" fmla="*/ 6326709 h 6857999"/>
              <a:gd name="connsiteX1368" fmla="*/ 10764289 w 12191998"/>
              <a:gd name="connsiteY1368" fmla="*/ 6327667 h 6857999"/>
              <a:gd name="connsiteX1369" fmla="*/ 10765150 w 12191998"/>
              <a:gd name="connsiteY1369" fmla="*/ 6328624 h 6857999"/>
              <a:gd name="connsiteX1370" fmla="*/ 10766011 w 12191998"/>
              <a:gd name="connsiteY1370" fmla="*/ 6329678 h 6857999"/>
              <a:gd name="connsiteX1371" fmla="*/ 10766681 w 12191998"/>
              <a:gd name="connsiteY1371" fmla="*/ 6330636 h 6857999"/>
              <a:gd name="connsiteX1372" fmla="*/ 10767255 w 12191998"/>
              <a:gd name="connsiteY1372" fmla="*/ 6331785 h 6857999"/>
              <a:gd name="connsiteX1373" fmla="*/ 10767829 w 12191998"/>
              <a:gd name="connsiteY1373" fmla="*/ 6333030 h 6857999"/>
              <a:gd name="connsiteX1374" fmla="*/ 10768212 w 12191998"/>
              <a:gd name="connsiteY1374" fmla="*/ 6334179 h 6857999"/>
              <a:gd name="connsiteX1375" fmla="*/ 10768690 w 12191998"/>
              <a:gd name="connsiteY1375" fmla="*/ 6335615 h 6857999"/>
              <a:gd name="connsiteX1376" fmla="*/ 10769073 w 12191998"/>
              <a:gd name="connsiteY1376" fmla="*/ 6336860 h 6857999"/>
              <a:gd name="connsiteX1377" fmla="*/ 10769360 w 12191998"/>
              <a:gd name="connsiteY1377" fmla="*/ 6338297 h 6857999"/>
              <a:gd name="connsiteX1378" fmla="*/ 10769838 w 12191998"/>
              <a:gd name="connsiteY1378" fmla="*/ 6341266 h 6857999"/>
              <a:gd name="connsiteX1379" fmla="*/ 10769934 w 12191998"/>
              <a:gd name="connsiteY1379" fmla="*/ 6344426 h 6857999"/>
              <a:gd name="connsiteX1380" fmla="*/ 10769838 w 12191998"/>
              <a:gd name="connsiteY1380" fmla="*/ 6346533 h 6857999"/>
              <a:gd name="connsiteX1381" fmla="*/ 10769647 w 12191998"/>
              <a:gd name="connsiteY1381" fmla="*/ 6348639 h 6857999"/>
              <a:gd name="connsiteX1382" fmla="*/ 10769551 w 12191998"/>
              <a:gd name="connsiteY1382" fmla="*/ 6350651 h 6857999"/>
              <a:gd name="connsiteX1383" fmla="*/ 10769073 w 12191998"/>
              <a:gd name="connsiteY1383" fmla="*/ 6352470 h 6857999"/>
              <a:gd name="connsiteX1384" fmla="*/ 10768786 w 12191998"/>
              <a:gd name="connsiteY1384" fmla="*/ 6354194 h 6857999"/>
              <a:gd name="connsiteX1385" fmla="*/ 10768212 w 12191998"/>
              <a:gd name="connsiteY1385" fmla="*/ 6355726 h 6857999"/>
              <a:gd name="connsiteX1386" fmla="*/ 10767829 w 12191998"/>
              <a:gd name="connsiteY1386" fmla="*/ 6357258 h 6857999"/>
              <a:gd name="connsiteX1387" fmla="*/ 10767159 w 12191998"/>
              <a:gd name="connsiteY1387" fmla="*/ 6358695 h 6857999"/>
              <a:gd name="connsiteX1388" fmla="*/ 10766394 w 12191998"/>
              <a:gd name="connsiteY1388" fmla="*/ 6360036 h 6857999"/>
              <a:gd name="connsiteX1389" fmla="*/ 10765724 w 12191998"/>
              <a:gd name="connsiteY1389" fmla="*/ 6361281 h 6857999"/>
              <a:gd name="connsiteX1390" fmla="*/ 10764959 w 12191998"/>
              <a:gd name="connsiteY1390" fmla="*/ 6362430 h 6857999"/>
              <a:gd name="connsiteX1391" fmla="*/ 10764193 w 12191998"/>
              <a:gd name="connsiteY1391" fmla="*/ 6363387 h 6857999"/>
              <a:gd name="connsiteX1392" fmla="*/ 10763141 w 12191998"/>
              <a:gd name="connsiteY1392" fmla="*/ 6364441 h 6857999"/>
              <a:gd name="connsiteX1393" fmla="*/ 10762279 w 12191998"/>
              <a:gd name="connsiteY1393" fmla="*/ 6365207 h 6857999"/>
              <a:gd name="connsiteX1394" fmla="*/ 10761323 w 12191998"/>
              <a:gd name="connsiteY1394" fmla="*/ 6366069 h 6857999"/>
              <a:gd name="connsiteX1395" fmla="*/ 10760174 w 12191998"/>
              <a:gd name="connsiteY1395" fmla="*/ 6366835 h 6857999"/>
              <a:gd name="connsiteX1396" fmla="*/ 10758069 w 12191998"/>
              <a:gd name="connsiteY1396" fmla="*/ 6368080 h 6857999"/>
              <a:gd name="connsiteX1397" fmla="*/ 10755773 w 12191998"/>
              <a:gd name="connsiteY1397" fmla="*/ 6369038 h 6857999"/>
              <a:gd name="connsiteX1398" fmla="*/ 10753381 w 12191998"/>
              <a:gd name="connsiteY1398" fmla="*/ 6369900 h 6857999"/>
              <a:gd name="connsiteX1399" fmla="*/ 10750989 w 12191998"/>
              <a:gd name="connsiteY1399" fmla="*/ 6370474 h 6857999"/>
              <a:gd name="connsiteX1400" fmla="*/ 10748405 w 12191998"/>
              <a:gd name="connsiteY1400" fmla="*/ 6370953 h 6857999"/>
              <a:gd name="connsiteX1401" fmla="*/ 10746013 w 12191998"/>
              <a:gd name="connsiteY1401" fmla="*/ 6371240 h 6857999"/>
              <a:gd name="connsiteX1402" fmla="*/ 10743621 w 12191998"/>
              <a:gd name="connsiteY1402" fmla="*/ 6371336 h 6857999"/>
              <a:gd name="connsiteX1403" fmla="*/ 10741229 w 12191998"/>
              <a:gd name="connsiteY1403" fmla="*/ 6371336 h 6857999"/>
              <a:gd name="connsiteX1404" fmla="*/ 10658463 w 12191998"/>
              <a:gd name="connsiteY1404" fmla="*/ 6371336 h 6857999"/>
              <a:gd name="connsiteX1405" fmla="*/ 10614219 w 12191998"/>
              <a:gd name="connsiteY1405" fmla="*/ 6285434 h 6857999"/>
              <a:gd name="connsiteX1406" fmla="*/ 10614219 w 12191998"/>
              <a:gd name="connsiteY1406" fmla="*/ 6496597 h 6857999"/>
              <a:gd name="connsiteX1407" fmla="*/ 10752187 w 12191998"/>
              <a:gd name="connsiteY1407" fmla="*/ 6496597 h 6857999"/>
              <a:gd name="connsiteX1408" fmla="*/ 10757354 w 12191998"/>
              <a:gd name="connsiteY1408" fmla="*/ 6496502 h 6857999"/>
              <a:gd name="connsiteX1409" fmla="*/ 10762329 w 12191998"/>
              <a:gd name="connsiteY1409" fmla="*/ 6496214 h 6857999"/>
              <a:gd name="connsiteX1410" fmla="*/ 10767209 w 12191998"/>
              <a:gd name="connsiteY1410" fmla="*/ 6495640 h 6857999"/>
              <a:gd name="connsiteX1411" fmla="*/ 10771706 w 12191998"/>
              <a:gd name="connsiteY1411" fmla="*/ 6494969 h 6857999"/>
              <a:gd name="connsiteX1412" fmla="*/ 10775916 w 12191998"/>
              <a:gd name="connsiteY1412" fmla="*/ 6494107 h 6857999"/>
              <a:gd name="connsiteX1413" fmla="*/ 10780030 w 12191998"/>
              <a:gd name="connsiteY1413" fmla="*/ 6492958 h 6857999"/>
              <a:gd name="connsiteX1414" fmla="*/ 10783857 w 12191998"/>
              <a:gd name="connsiteY1414" fmla="*/ 6491713 h 6857999"/>
              <a:gd name="connsiteX1415" fmla="*/ 10787397 w 12191998"/>
              <a:gd name="connsiteY1415" fmla="*/ 6490277 h 6857999"/>
              <a:gd name="connsiteX1416" fmla="*/ 10790937 w 12191998"/>
              <a:gd name="connsiteY1416" fmla="*/ 6488649 h 6857999"/>
              <a:gd name="connsiteX1417" fmla="*/ 10794094 w 12191998"/>
              <a:gd name="connsiteY1417" fmla="*/ 6487021 h 6857999"/>
              <a:gd name="connsiteX1418" fmla="*/ 10797156 w 12191998"/>
              <a:gd name="connsiteY1418" fmla="*/ 6485105 h 6857999"/>
              <a:gd name="connsiteX1419" fmla="*/ 10800026 w 12191998"/>
              <a:gd name="connsiteY1419" fmla="*/ 6483286 h 6857999"/>
              <a:gd name="connsiteX1420" fmla="*/ 10802610 w 12191998"/>
              <a:gd name="connsiteY1420" fmla="*/ 6481179 h 6857999"/>
              <a:gd name="connsiteX1421" fmla="*/ 10805097 w 12191998"/>
              <a:gd name="connsiteY1421" fmla="*/ 6479072 h 6857999"/>
              <a:gd name="connsiteX1422" fmla="*/ 10807394 w 12191998"/>
              <a:gd name="connsiteY1422" fmla="*/ 6476774 h 6857999"/>
              <a:gd name="connsiteX1423" fmla="*/ 10809499 w 12191998"/>
              <a:gd name="connsiteY1423" fmla="*/ 6474476 h 6857999"/>
              <a:gd name="connsiteX1424" fmla="*/ 10811508 w 12191998"/>
              <a:gd name="connsiteY1424" fmla="*/ 6472081 h 6857999"/>
              <a:gd name="connsiteX1425" fmla="*/ 10813230 w 12191998"/>
              <a:gd name="connsiteY1425" fmla="*/ 6469687 h 6857999"/>
              <a:gd name="connsiteX1426" fmla="*/ 10814952 w 12191998"/>
              <a:gd name="connsiteY1426" fmla="*/ 6467102 h 6857999"/>
              <a:gd name="connsiteX1427" fmla="*/ 10816292 w 12191998"/>
              <a:gd name="connsiteY1427" fmla="*/ 6464612 h 6857999"/>
              <a:gd name="connsiteX1428" fmla="*/ 10817631 w 12191998"/>
              <a:gd name="connsiteY1428" fmla="*/ 6462026 h 6857999"/>
              <a:gd name="connsiteX1429" fmla="*/ 10818875 w 12191998"/>
              <a:gd name="connsiteY1429" fmla="*/ 6459440 h 6857999"/>
              <a:gd name="connsiteX1430" fmla="*/ 10819832 w 12191998"/>
              <a:gd name="connsiteY1430" fmla="*/ 6456759 h 6857999"/>
              <a:gd name="connsiteX1431" fmla="*/ 10820884 w 12191998"/>
              <a:gd name="connsiteY1431" fmla="*/ 6454269 h 6857999"/>
              <a:gd name="connsiteX1432" fmla="*/ 10821554 w 12191998"/>
              <a:gd name="connsiteY1432" fmla="*/ 6451683 h 6857999"/>
              <a:gd name="connsiteX1433" fmla="*/ 10822224 w 12191998"/>
              <a:gd name="connsiteY1433" fmla="*/ 6449097 h 6857999"/>
              <a:gd name="connsiteX1434" fmla="*/ 10822798 w 12191998"/>
              <a:gd name="connsiteY1434" fmla="*/ 6446608 h 6857999"/>
              <a:gd name="connsiteX1435" fmla="*/ 10823276 w 12191998"/>
              <a:gd name="connsiteY1435" fmla="*/ 6444022 h 6857999"/>
              <a:gd name="connsiteX1436" fmla="*/ 10823563 w 12191998"/>
              <a:gd name="connsiteY1436" fmla="*/ 6441628 h 6857999"/>
              <a:gd name="connsiteX1437" fmla="*/ 10823850 w 12191998"/>
              <a:gd name="connsiteY1437" fmla="*/ 6439234 h 6857999"/>
              <a:gd name="connsiteX1438" fmla="*/ 10823946 w 12191998"/>
              <a:gd name="connsiteY1438" fmla="*/ 6436744 h 6857999"/>
              <a:gd name="connsiteX1439" fmla="*/ 10823946 w 12191998"/>
              <a:gd name="connsiteY1439" fmla="*/ 6434541 h 6857999"/>
              <a:gd name="connsiteX1440" fmla="*/ 10823946 w 12191998"/>
              <a:gd name="connsiteY1440" fmla="*/ 6431285 h 6857999"/>
              <a:gd name="connsiteX1441" fmla="*/ 10823850 w 12191998"/>
              <a:gd name="connsiteY1441" fmla="*/ 6428125 h 6857999"/>
              <a:gd name="connsiteX1442" fmla="*/ 10823372 w 12191998"/>
              <a:gd name="connsiteY1442" fmla="*/ 6425156 h 6857999"/>
              <a:gd name="connsiteX1443" fmla="*/ 10822989 w 12191998"/>
              <a:gd name="connsiteY1443" fmla="*/ 6422283 h 6857999"/>
              <a:gd name="connsiteX1444" fmla="*/ 10822511 w 12191998"/>
              <a:gd name="connsiteY1444" fmla="*/ 6419602 h 6857999"/>
              <a:gd name="connsiteX1445" fmla="*/ 10821841 w 12191998"/>
              <a:gd name="connsiteY1445" fmla="*/ 6416920 h 6857999"/>
              <a:gd name="connsiteX1446" fmla="*/ 10821171 w 12191998"/>
              <a:gd name="connsiteY1446" fmla="*/ 6414526 h 6857999"/>
              <a:gd name="connsiteX1447" fmla="*/ 10820310 w 12191998"/>
              <a:gd name="connsiteY1447" fmla="*/ 6412132 h 6857999"/>
              <a:gd name="connsiteX1448" fmla="*/ 10819449 w 12191998"/>
              <a:gd name="connsiteY1448" fmla="*/ 6409834 h 6857999"/>
              <a:gd name="connsiteX1449" fmla="*/ 10818492 w 12191998"/>
              <a:gd name="connsiteY1449" fmla="*/ 6407727 h 6857999"/>
              <a:gd name="connsiteX1450" fmla="*/ 10817344 w 12191998"/>
              <a:gd name="connsiteY1450" fmla="*/ 6405620 h 6857999"/>
              <a:gd name="connsiteX1451" fmla="*/ 10816196 w 12191998"/>
              <a:gd name="connsiteY1451" fmla="*/ 6403705 h 6857999"/>
              <a:gd name="connsiteX1452" fmla="*/ 10814952 w 12191998"/>
              <a:gd name="connsiteY1452" fmla="*/ 6401885 h 6857999"/>
              <a:gd name="connsiteX1453" fmla="*/ 10813613 w 12191998"/>
              <a:gd name="connsiteY1453" fmla="*/ 6400161 h 6857999"/>
              <a:gd name="connsiteX1454" fmla="*/ 10812369 w 12191998"/>
              <a:gd name="connsiteY1454" fmla="*/ 6398438 h 6857999"/>
              <a:gd name="connsiteX1455" fmla="*/ 10810934 w 12191998"/>
              <a:gd name="connsiteY1455" fmla="*/ 6396905 h 6857999"/>
              <a:gd name="connsiteX1456" fmla="*/ 10809499 w 12191998"/>
              <a:gd name="connsiteY1456" fmla="*/ 6395469 h 6857999"/>
              <a:gd name="connsiteX1457" fmla="*/ 10807968 w 12191998"/>
              <a:gd name="connsiteY1457" fmla="*/ 6394128 h 6857999"/>
              <a:gd name="connsiteX1458" fmla="*/ 10806437 w 12191998"/>
              <a:gd name="connsiteY1458" fmla="*/ 6392787 h 6857999"/>
              <a:gd name="connsiteX1459" fmla="*/ 10804810 w 12191998"/>
              <a:gd name="connsiteY1459" fmla="*/ 6391542 h 6857999"/>
              <a:gd name="connsiteX1460" fmla="*/ 10801749 w 12191998"/>
              <a:gd name="connsiteY1460" fmla="*/ 6389436 h 6857999"/>
              <a:gd name="connsiteX1461" fmla="*/ 10798496 w 12191998"/>
              <a:gd name="connsiteY1461" fmla="*/ 6387425 h 6857999"/>
              <a:gd name="connsiteX1462" fmla="*/ 10795243 w 12191998"/>
              <a:gd name="connsiteY1462" fmla="*/ 6385892 h 6857999"/>
              <a:gd name="connsiteX1463" fmla="*/ 10791989 w 12191998"/>
              <a:gd name="connsiteY1463" fmla="*/ 6384456 h 6857999"/>
              <a:gd name="connsiteX1464" fmla="*/ 10788736 w 12191998"/>
              <a:gd name="connsiteY1464" fmla="*/ 6383211 h 6857999"/>
              <a:gd name="connsiteX1465" fmla="*/ 10785579 w 12191998"/>
              <a:gd name="connsiteY1465" fmla="*/ 6382158 h 6857999"/>
              <a:gd name="connsiteX1466" fmla="*/ 10787684 w 12191998"/>
              <a:gd name="connsiteY1466" fmla="*/ 6381200 h 6857999"/>
              <a:gd name="connsiteX1467" fmla="*/ 10790076 w 12191998"/>
              <a:gd name="connsiteY1467" fmla="*/ 6380051 h 6857999"/>
              <a:gd name="connsiteX1468" fmla="*/ 10792372 w 12191998"/>
              <a:gd name="connsiteY1468" fmla="*/ 6378806 h 6857999"/>
              <a:gd name="connsiteX1469" fmla="*/ 10794764 w 12191998"/>
              <a:gd name="connsiteY1469" fmla="*/ 6377369 h 6857999"/>
              <a:gd name="connsiteX1470" fmla="*/ 10797156 w 12191998"/>
              <a:gd name="connsiteY1470" fmla="*/ 6375645 h 6857999"/>
              <a:gd name="connsiteX1471" fmla="*/ 10799644 w 12191998"/>
              <a:gd name="connsiteY1471" fmla="*/ 6373826 h 6857999"/>
              <a:gd name="connsiteX1472" fmla="*/ 10801844 w 12191998"/>
              <a:gd name="connsiteY1472" fmla="*/ 6371815 h 6857999"/>
              <a:gd name="connsiteX1473" fmla="*/ 10804141 w 12191998"/>
              <a:gd name="connsiteY1473" fmla="*/ 6369421 h 6857999"/>
              <a:gd name="connsiteX1474" fmla="*/ 10805289 w 12191998"/>
              <a:gd name="connsiteY1474" fmla="*/ 6368176 h 6857999"/>
              <a:gd name="connsiteX1475" fmla="*/ 10806246 w 12191998"/>
              <a:gd name="connsiteY1475" fmla="*/ 6366835 h 6857999"/>
              <a:gd name="connsiteX1476" fmla="*/ 10807298 w 12191998"/>
              <a:gd name="connsiteY1476" fmla="*/ 6365398 h 6857999"/>
              <a:gd name="connsiteX1477" fmla="*/ 10808063 w 12191998"/>
              <a:gd name="connsiteY1477" fmla="*/ 6363866 h 6857999"/>
              <a:gd name="connsiteX1478" fmla="*/ 10809116 w 12191998"/>
              <a:gd name="connsiteY1478" fmla="*/ 6362334 h 6857999"/>
              <a:gd name="connsiteX1479" fmla="*/ 10809977 w 12191998"/>
              <a:gd name="connsiteY1479" fmla="*/ 6360610 h 6857999"/>
              <a:gd name="connsiteX1480" fmla="*/ 10810647 w 12191998"/>
              <a:gd name="connsiteY1480" fmla="*/ 6358791 h 6857999"/>
              <a:gd name="connsiteX1481" fmla="*/ 10811317 w 12191998"/>
              <a:gd name="connsiteY1481" fmla="*/ 6356971 h 6857999"/>
              <a:gd name="connsiteX1482" fmla="*/ 10812082 w 12191998"/>
              <a:gd name="connsiteY1482" fmla="*/ 6354960 h 6857999"/>
              <a:gd name="connsiteX1483" fmla="*/ 10812656 w 12191998"/>
              <a:gd name="connsiteY1483" fmla="*/ 6352949 h 6857999"/>
              <a:gd name="connsiteX1484" fmla="*/ 10813039 w 12191998"/>
              <a:gd name="connsiteY1484" fmla="*/ 6350651 h 6857999"/>
              <a:gd name="connsiteX1485" fmla="*/ 10813517 w 12191998"/>
              <a:gd name="connsiteY1485" fmla="*/ 6348448 h 6857999"/>
              <a:gd name="connsiteX1486" fmla="*/ 10813804 w 12191998"/>
              <a:gd name="connsiteY1486" fmla="*/ 6345958 h 6857999"/>
              <a:gd name="connsiteX1487" fmla="*/ 10814091 w 12191998"/>
              <a:gd name="connsiteY1487" fmla="*/ 6343468 h 6857999"/>
              <a:gd name="connsiteX1488" fmla="*/ 10814187 w 12191998"/>
              <a:gd name="connsiteY1488" fmla="*/ 6340883 h 6857999"/>
              <a:gd name="connsiteX1489" fmla="*/ 10814187 w 12191998"/>
              <a:gd name="connsiteY1489" fmla="*/ 6338105 h 6857999"/>
              <a:gd name="connsiteX1490" fmla="*/ 10814187 w 12191998"/>
              <a:gd name="connsiteY1490" fmla="*/ 6335520 h 6857999"/>
              <a:gd name="connsiteX1491" fmla="*/ 10814091 w 12191998"/>
              <a:gd name="connsiteY1491" fmla="*/ 6333125 h 6857999"/>
              <a:gd name="connsiteX1492" fmla="*/ 10813900 w 12191998"/>
              <a:gd name="connsiteY1492" fmla="*/ 6330540 h 6857999"/>
              <a:gd name="connsiteX1493" fmla="*/ 10813613 w 12191998"/>
              <a:gd name="connsiteY1493" fmla="*/ 6328146 h 6857999"/>
              <a:gd name="connsiteX1494" fmla="*/ 10813230 w 12191998"/>
              <a:gd name="connsiteY1494" fmla="*/ 6325751 h 6857999"/>
              <a:gd name="connsiteX1495" fmla="*/ 10812752 w 12191998"/>
              <a:gd name="connsiteY1495" fmla="*/ 6323166 h 6857999"/>
              <a:gd name="connsiteX1496" fmla="*/ 10812178 w 12191998"/>
              <a:gd name="connsiteY1496" fmla="*/ 6320868 h 6857999"/>
              <a:gd name="connsiteX1497" fmla="*/ 10811508 w 12191998"/>
              <a:gd name="connsiteY1497" fmla="*/ 6318473 h 6857999"/>
              <a:gd name="connsiteX1498" fmla="*/ 10810838 w 12191998"/>
              <a:gd name="connsiteY1498" fmla="*/ 6316175 h 6857999"/>
              <a:gd name="connsiteX1499" fmla="*/ 10809977 w 12191998"/>
              <a:gd name="connsiteY1499" fmla="*/ 6313972 h 6857999"/>
              <a:gd name="connsiteX1500" fmla="*/ 10808925 w 12191998"/>
              <a:gd name="connsiteY1500" fmla="*/ 6311674 h 6857999"/>
              <a:gd name="connsiteX1501" fmla="*/ 10807776 w 12191998"/>
              <a:gd name="connsiteY1501" fmla="*/ 6309567 h 6857999"/>
              <a:gd name="connsiteX1502" fmla="*/ 10806533 w 12191998"/>
              <a:gd name="connsiteY1502" fmla="*/ 6307556 h 6857999"/>
              <a:gd name="connsiteX1503" fmla="*/ 10805097 w 12191998"/>
              <a:gd name="connsiteY1503" fmla="*/ 6305449 h 6857999"/>
              <a:gd name="connsiteX1504" fmla="*/ 10803758 w 12191998"/>
              <a:gd name="connsiteY1504" fmla="*/ 6303630 h 6857999"/>
              <a:gd name="connsiteX1505" fmla="*/ 10802036 w 12191998"/>
              <a:gd name="connsiteY1505" fmla="*/ 6301619 h 6857999"/>
              <a:gd name="connsiteX1506" fmla="*/ 10800313 w 12191998"/>
              <a:gd name="connsiteY1506" fmla="*/ 6299895 h 6857999"/>
              <a:gd name="connsiteX1507" fmla="*/ 10798304 w 12191998"/>
              <a:gd name="connsiteY1507" fmla="*/ 6298171 h 6857999"/>
              <a:gd name="connsiteX1508" fmla="*/ 10796199 w 12191998"/>
              <a:gd name="connsiteY1508" fmla="*/ 6296543 h 6857999"/>
              <a:gd name="connsiteX1509" fmla="*/ 10794094 w 12191998"/>
              <a:gd name="connsiteY1509" fmla="*/ 6294915 h 6857999"/>
              <a:gd name="connsiteX1510" fmla="*/ 10791702 w 12191998"/>
              <a:gd name="connsiteY1510" fmla="*/ 6293479 h 6857999"/>
              <a:gd name="connsiteX1511" fmla="*/ 10789119 w 12191998"/>
              <a:gd name="connsiteY1511" fmla="*/ 6292234 h 6857999"/>
              <a:gd name="connsiteX1512" fmla="*/ 10786249 w 12191998"/>
              <a:gd name="connsiteY1512" fmla="*/ 6290989 h 6857999"/>
              <a:gd name="connsiteX1513" fmla="*/ 10783474 w 12191998"/>
              <a:gd name="connsiteY1513" fmla="*/ 6289840 h 6857999"/>
              <a:gd name="connsiteX1514" fmla="*/ 10780317 w 12191998"/>
              <a:gd name="connsiteY1514" fmla="*/ 6288882 h 6857999"/>
              <a:gd name="connsiteX1515" fmla="*/ 10777255 w 12191998"/>
              <a:gd name="connsiteY1515" fmla="*/ 6288020 h 6857999"/>
              <a:gd name="connsiteX1516" fmla="*/ 10773715 w 12191998"/>
              <a:gd name="connsiteY1516" fmla="*/ 6287254 h 6857999"/>
              <a:gd name="connsiteX1517" fmla="*/ 10770175 w 12191998"/>
              <a:gd name="connsiteY1517" fmla="*/ 6286583 h 6857999"/>
              <a:gd name="connsiteX1518" fmla="*/ 10766348 w 12191998"/>
              <a:gd name="connsiteY1518" fmla="*/ 6286105 h 6857999"/>
              <a:gd name="connsiteX1519" fmla="*/ 10762329 w 12191998"/>
              <a:gd name="connsiteY1519" fmla="*/ 6285722 h 6857999"/>
              <a:gd name="connsiteX1520" fmla="*/ 10758119 w 12191998"/>
              <a:gd name="connsiteY1520" fmla="*/ 6285434 h 6857999"/>
              <a:gd name="connsiteX1521" fmla="*/ 10753718 w 12191998"/>
              <a:gd name="connsiteY1521" fmla="*/ 6285434 h 6857999"/>
              <a:gd name="connsiteX1522" fmla="*/ 11617214 w 12191998"/>
              <a:gd name="connsiteY1522" fmla="*/ 6281987 h 6857999"/>
              <a:gd name="connsiteX1523" fmla="*/ 11617214 w 12191998"/>
              <a:gd name="connsiteY1523" fmla="*/ 6362395 h 6857999"/>
              <a:gd name="connsiteX1524" fmla="*/ 11616544 w 12191998"/>
              <a:gd name="connsiteY1524" fmla="*/ 6362395 h 6857999"/>
              <a:gd name="connsiteX1525" fmla="*/ 11615396 w 12191998"/>
              <a:gd name="connsiteY1525" fmla="*/ 6360672 h 6857999"/>
              <a:gd name="connsiteX1526" fmla="*/ 11614248 w 12191998"/>
              <a:gd name="connsiteY1526" fmla="*/ 6358950 h 6857999"/>
              <a:gd name="connsiteX1527" fmla="*/ 11612813 w 12191998"/>
              <a:gd name="connsiteY1527" fmla="*/ 6357418 h 6857999"/>
              <a:gd name="connsiteX1528" fmla="*/ 11611569 w 12191998"/>
              <a:gd name="connsiteY1528" fmla="*/ 6355886 h 6857999"/>
              <a:gd name="connsiteX1529" fmla="*/ 11610134 w 12191998"/>
              <a:gd name="connsiteY1529" fmla="*/ 6354259 h 6857999"/>
              <a:gd name="connsiteX1530" fmla="*/ 11608604 w 12191998"/>
              <a:gd name="connsiteY1530" fmla="*/ 6352919 h 6857999"/>
              <a:gd name="connsiteX1531" fmla="*/ 11607169 w 12191998"/>
              <a:gd name="connsiteY1531" fmla="*/ 6351579 h 6857999"/>
              <a:gd name="connsiteX1532" fmla="*/ 11605638 w 12191998"/>
              <a:gd name="connsiteY1532" fmla="*/ 6350334 h 6857999"/>
              <a:gd name="connsiteX1533" fmla="*/ 11603916 w 12191998"/>
              <a:gd name="connsiteY1533" fmla="*/ 6349090 h 6857999"/>
              <a:gd name="connsiteX1534" fmla="*/ 11602194 w 12191998"/>
              <a:gd name="connsiteY1534" fmla="*/ 6347941 h 6857999"/>
              <a:gd name="connsiteX1535" fmla="*/ 11600472 w 12191998"/>
              <a:gd name="connsiteY1535" fmla="*/ 6346793 h 6857999"/>
              <a:gd name="connsiteX1536" fmla="*/ 11598845 w 12191998"/>
              <a:gd name="connsiteY1536" fmla="*/ 6345644 h 6857999"/>
              <a:gd name="connsiteX1537" fmla="*/ 11595114 w 12191998"/>
              <a:gd name="connsiteY1537" fmla="*/ 6343634 h 6857999"/>
              <a:gd name="connsiteX1538" fmla="*/ 11591288 w 12191998"/>
              <a:gd name="connsiteY1538" fmla="*/ 6342006 h 6857999"/>
              <a:gd name="connsiteX1539" fmla="*/ 11587365 w 12191998"/>
              <a:gd name="connsiteY1539" fmla="*/ 6340570 h 6857999"/>
              <a:gd name="connsiteX1540" fmla="*/ 11583252 w 12191998"/>
              <a:gd name="connsiteY1540" fmla="*/ 6339230 h 6857999"/>
              <a:gd name="connsiteX1541" fmla="*/ 11578947 w 12191998"/>
              <a:gd name="connsiteY1541" fmla="*/ 6338177 h 6857999"/>
              <a:gd name="connsiteX1542" fmla="*/ 11574546 w 12191998"/>
              <a:gd name="connsiteY1542" fmla="*/ 6337316 h 6857999"/>
              <a:gd name="connsiteX1543" fmla="*/ 11570241 w 12191998"/>
              <a:gd name="connsiteY1543" fmla="*/ 6336550 h 6857999"/>
              <a:gd name="connsiteX1544" fmla="*/ 11565649 w 12191998"/>
              <a:gd name="connsiteY1544" fmla="*/ 6336167 h 6857999"/>
              <a:gd name="connsiteX1545" fmla="*/ 11561152 w 12191998"/>
              <a:gd name="connsiteY1545" fmla="*/ 6335880 h 6857999"/>
              <a:gd name="connsiteX1546" fmla="*/ 11556560 w 12191998"/>
              <a:gd name="connsiteY1546" fmla="*/ 6335880 h 6857999"/>
              <a:gd name="connsiteX1547" fmla="*/ 11551107 w 12191998"/>
              <a:gd name="connsiteY1547" fmla="*/ 6335880 h 6857999"/>
              <a:gd name="connsiteX1548" fmla="*/ 11545846 w 12191998"/>
              <a:gd name="connsiteY1548" fmla="*/ 6336263 h 6857999"/>
              <a:gd name="connsiteX1549" fmla="*/ 11540775 w 12191998"/>
              <a:gd name="connsiteY1549" fmla="*/ 6336837 h 6857999"/>
              <a:gd name="connsiteX1550" fmla="*/ 11535801 w 12191998"/>
              <a:gd name="connsiteY1550" fmla="*/ 6337699 h 6857999"/>
              <a:gd name="connsiteX1551" fmla="*/ 11531113 w 12191998"/>
              <a:gd name="connsiteY1551" fmla="*/ 6338847 h 6857999"/>
              <a:gd name="connsiteX1552" fmla="*/ 11526616 w 12191998"/>
              <a:gd name="connsiteY1552" fmla="*/ 6340092 h 6857999"/>
              <a:gd name="connsiteX1553" fmla="*/ 11522216 w 12191998"/>
              <a:gd name="connsiteY1553" fmla="*/ 6341528 h 6857999"/>
              <a:gd name="connsiteX1554" fmla="*/ 11518102 w 12191998"/>
              <a:gd name="connsiteY1554" fmla="*/ 6343251 h 6857999"/>
              <a:gd name="connsiteX1555" fmla="*/ 11514084 w 12191998"/>
              <a:gd name="connsiteY1555" fmla="*/ 6345069 h 6857999"/>
              <a:gd name="connsiteX1556" fmla="*/ 11510257 w 12191998"/>
              <a:gd name="connsiteY1556" fmla="*/ 6347080 h 6857999"/>
              <a:gd name="connsiteX1557" fmla="*/ 11506718 w 12191998"/>
              <a:gd name="connsiteY1557" fmla="*/ 6349377 h 6857999"/>
              <a:gd name="connsiteX1558" fmla="*/ 11503369 w 12191998"/>
              <a:gd name="connsiteY1558" fmla="*/ 6351579 h 6857999"/>
              <a:gd name="connsiteX1559" fmla="*/ 11500117 w 12191998"/>
              <a:gd name="connsiteY1559" fmla="*/ 6354163 h 6857999"/>
              <a:gd name="connsiteX1560" fmla="*/ 11496960 w 12191998"/>
              <a:gd name="connsiteY1560" fmla="*/ 6356844 h 6857999"/>
              <a:gd name="connsiteX1561" fmla="*/ 11494185 w 12191998"/>
              <a:gd name="connsiteY1561" fmla="*/ 6359524 h 6857999"/>
              <a:gd name="connsiteX1562" fmla="*/ 11491507 w 12191998"/>
              <a:gd name="connsiteY1562" fmla="*/ 6362491 h 6857999"/>
              <a:gd name="connsiteX1563" fmla="*/ 11488924 w 12191998"/>
              <a:gd name="connsiteY1563" fmla="*/ 6365459 h 6857999"/>
              <a:gd name="connsiteX1564" fmla="*/ 11486532 w 12191998"/>
              <a:gd name="connsiteY1564" fmla="*/ 6368618 h 6857999"/>
              <a:gd name="connsiteX1565" fmla="*/ 11484332 w 12191998"/>
              <a:gd name="connsiteY1565" fmla="*/ 6371872 h 6857999"/>
              <a:gd name="connsiteX1566" fmla="*/ 11482227 w 12191998"/>
              <a:gd name="connsiteY1566" fmla="*/ 6375127 h 6857999"/>
              <a:gd name="connsiteX1567" fmla="*/ 11480409 w 12191998"/>
              <a:gd name="connsiteY1567" fmla="*/ 6378573 h 6857999"/>
              <a:gd name="connsiteX1568" fmla="*/ 11478878 w 12191998"/>
              <a:gd name="connsiteY1568" fmla="*/ 6382115 h 6857999"/>
              <a:gd name="connsiteX1569" fmla="*/ 11477252 w 12191998"/>
              <a:gd name="connsiteY1569" fmla="*/ 6385656 h 6857999"/>
              <a:gd name="connsiteX1570" fmla="*/ 11475913 w 12191998"/>
              <a:gd name="connsiteY1570" fmla="*/ 6389198 h 6857999"/>
              <a:gd name="connsiteX1571" fmla="*/ 11474765 w 12191998"/>
              <a:gd name="connsiteY1571" fmla="*/ 6392836 h 6857999"/>
              <a:gd name="connsiteX1572" fmla="*/ 11473712 w 12191998"/>
              <a:gd name="connsiteY1572" fmla="*/ 6396569 h 6857999"/>
              <a:gd name="connsiteX1573" fmla="*/ 11472947 w 12191998"/>
              <a:gd name="connsiteY1573" fmla="*/ 6400206 h 6857999"/>
              <a:gd name="connsiteX1574" fmla="*/ 11472182 w 12191998"/>
              <a:gd name="connsiteY1574" fmla="*/ 6403940 h 6857999"/>
              <a:gd name="connsiteX1575" fmla="*/ 11471608 w 12191998"/>
              <a:gd name="connsiteY1575" fmla="*/ 6407769 h 6857999"/>
              <a:gd name="connsiteX1576" fmla="*/ 11471225 w 12191998"/>
              <a:gd name="connsiteY1576" fmla="*/ 6411406 h 6857999"/>
              <a:gd name="connsiteX1577" fmla="*/ 11471034 w 12191998"/>
              <a:gd name="connsiteY1577" fmla="*/ 6415140 h 6857999"/>
              <a:gd name="connsiteX1578" fmla="*/ 11470938 w 12191998"/>
              <a:gd name="connsiteY1578" fmla="*/ 6418968 h 6857999"/>
              <a:gd name="connsiteX1579" fmla="*/ 11471034 w 12191998"/>
              <a:gd name="connsiteY1579" fmla="*/ 6422606 h 6857999"/>
              <a:gd name="connsiteX1580" fmla="*/ 11471225 w 12191998"/>
              <a:gd name="connsiteY1580" fmla="*/ 6426435 h 6857999"/>
              <a:gd name="connsiteX1581" fmla="*/ 11471608 w 12191998"/>
              <a:gd name="connsiteY1581" fmla="*/ 6430264 h 6857999"/>
              <a:gd name="connsiteX1582" fmla="*/ 11472182 w 12191998"/>
              <a:gd name="connsiteY1582" fmla="*/ 6434093 h 6857999"/>
              <a:gd name="connsiteX1583" fmla="*/ 11472947 w 12191998"/>
              <a:gd name="connsiteY1583" fmla="*/ 6437826 h 6857999"/>
              <a:gd name="connsiteX1584" fmla="*/ 11473712 w 12191998"/>
              <a:gd name="connsiteY1584" fmla="*/ 6441655 h 6857999"/>
              <a:gd name="connsiteX1585" fmla="*/ 11474765 w 12191998"/>
              <a:gd name="connsiteY1585" fmla="*/ 6445293 h 6857999"/>
              <a:gd name="connsiteX1586" fmla="*/ 11475913 w 12191998"/>
              <a:gd name="connsiteY1586" fmla="*/ 6449026 h 6857999"/>
              <a:gd name="connsiteX1587" fmla="*/ 11477252 w 12191998"/>
              <a:gd name="connsiteY1587" fmla="*/ 6452568 h 6857999"/>
              <a:gd name="connsiteX1588" fmla="*/ 11478878 w 12191998"/>
              <a:gd name="connsiteY1588" fmla="*/ 6456109 h 6857999"/>
              <a:gd name="connsiteX1589" fmla="*/ 11480409 w 12191998"/>
              <a:gd name="connsiteY1589" fmla="*/ 6459651 h 6857999"/>
              <a:gd name="connsiteX1590" fmla="*/ 11482227 w 12191998"/>
              <a:gd name="connsiteY1590" fmla="*/ 6463001 h 6857999"/>
              <a:gd name="connsiteX1591" fmla="*/ 11484332 w 12191998"/>
              <a:gd name="connsiteY1591" fmla="*/ 6466448 h 6857999"/>
              <a:gd name="connsiteX1592" fmla="*/ 11486532 w 12191998"/>
              <a:gd name="connsiteY1592" fmla="*/ 6469702 h 6857999"/>
              <a:gd name="connsiteX1593" fmla="*/ 11488924 w 12191998"/>
              <a:gd name="connsiteY1593" fmla="*/ 6472861 h 6857999"/>
              <a:gd name="connsiteX1594" fmla="*/ 11491507 w 12191998"/>
              <a:gd name="connsiteY1594" fmla="*/ 6475829 h 6857999"/>
              <a:gd name="connsiteX1595" fmla="*/ 11494185 w 12191998"/>
              <a:gd name="connsiteY1595" fmla="*/ 6478796 h 6857999"/>
              <a:gd name="connsiteX1596" fmla="*/ 11496960 w 12191998"/>
              <a:gd name="connsiteY1596" fmla="*/ 6481572 h 6857999"/>
              <a:gd name="connsiteX1597" fmla="*/ 11500117 w 12191998"/>
              <a:gd name="connsiteY1597" fmla="*/ 6484156 h 6857999"/>
              <a:gd name="connsiteX1598" fmla="*/ 11503369 w 12191998"/>
              <a:gd name="connsiteY1598" fmla="*/ 6486741 h 6857999"/>
              <a:gd name="connsiteX1599" fmla="*/ 11506718 w 12191998"/>
              <a:gd name="connsiteY1599" fmla="*/ 6489134 h 6857999"/>
              <a:gd name="connsiteX1600" fmla="*/ 11510257 w 12191998"/>
              <a:gd name="connsiteY1600" fmla="*/ 6491240 h 6857999"/>
              <a:gd name="connsiteX1601" fmla="*/ 11514084 w 12191998"/>
              <a:gd name="connsiteY1601" fmla="*/ 6493346 h 6857999"/>
              <a:gd name="connsiteX1602" fmla="*/ 11518102 w 12191998"/>
              <a:gd name="connsiteY1602" fmla="*/ 6495261 h 6857999"/>
              <a:gd name="connsiteX1603" fmla="*/ 11522216 w 12191998"/>
              <a:gd name="connsiteY1603" fmla="*/ 6496792 h 6857999"/>
              <a:gd name="connsiteX1604" fmla="*/ 11526616 w 12191998"/>
              <a:gd name="connsiteY1604" fmla="*/ 6498324 h 6857999"/>
              <a:gd name="connsiteX1605" fmla="*/ 11531113 w 12191998"/>
              <a:gd name="connsiteY1605" fmla="*/ 6499568 h 6857999"/>
              <a:gd name="connsiteX1606" fmla="*/ 11535801 w 12191998"/>
              <a:gd name="connsiteY1606" fmla="*/ 6500621 h 6857999"/>
              <a:gd name="connsiteX1607" fmla="*/ 11540775 w 12191998"/>
              <a:gd name="connsiteY1607" fmla="*/ 6501483 h 6857999"/>
              <a:gd name="connsiteX1608" fmla="*/ 11545846 w 12191998"/>
              <a:gd name="connsiteY1608" fmla="*/ 6502057 h 6857999"/>
              <a:gd name="connsiteX1609" fmla="*/ 11551107 w 12191998"/>
              <a:gd name="connsiteY1609" fmla="*/ 6502440 h 6857999"/>
              <a:gd name="connsiteX1610" fmla="*/ 11556560 w 12191998"/>
              <a:gd name="connsiteY1610" fmla="*/ 6502631 h 6857999"/>
              <a:gd name="connsiteX1611" fmla="*/ 11559622 w 12191998"/>
              <a:gd name="connsiteY1611" fmla="*/ 6502631 h 6857999"/>
              <a:gd name="connsiteX1612" fmla="*/ 11562587 w 12191998"/>
              <a:gd name="connsiteY1612" fmla="*/ 6502440 h 6857999"/>
              <a:gd name="connsiteX1613" fmla="*/ 11565553 w 12191998"/>
              <a:gd name="connsiteY1613" fmla="*/ 6502153 h 6857999"/>
              <a:gd name="connsiteX1614" fmla="*/ 11568328 w 12191998"/>
              <a:gd name="connsiteY1614" fmla="*/ 6501770 h 6857999"/>
              <a:gd name="connsiteX1615" fmla="*/ 11571198 w 12191998"/>
              <a:gd name="connsiteY1615" fmla="*/ 6501291 h 6857999"/>
              <a:gd name="connsiteX1616" fmla="*/ 11574068 w 12191998"/>
              <a:gd name="connsiteY1616" fmla="*/ 6500908 h 6857999"/>
              <a:gd name="connsiteX1617" fmla="*/ 11576746 w 12191998"/>
              <a:gd name="connsiteY1617" fmla="*/ 6500334 h 6857999"/>
              <a:gd name="connsiteX1618" fmla="*/ 11579234 w 12191998"/>
              <a:gd name="connsiteY1618" fmla="*/ 6499568 h 6857999"/>
              <a:gd name="connsiteX1619" fmla="*/ 11581817 w 12191998"/>
              <a:gd name="connsiteY1619" fmla="*/ 6498898 h 6857999"/>
              <a:gd name="connsiteX1620" fmla="*/ 11584400 w 12191998"/>
              <a:gd name="connsiteY1620" fmla="*/ 6498036 h 6857999"/>
              <a:gd name="connsiteX1621" fmla="*/ 11586791 w 12191998"/>
              <a:gd name="connsiteY1621" fmla="*/ 6497367 h 6857999"/>
              <a:gd name="connsiteX1622" fmla="*/ 11589087 w 12191998"/>
              <a:gd name="connsiteY1622" fmla="*/ 6496313 h 6857999"/>
              <a:gd name="connsiteX1623" fmla="*/ 11593584 w 12191998"/>
              <a:gd name="connsiteY1623" fmla="*/ 6494495 h 6857999"/>
              <a:gd name="connsiteX1624" fmla="*/ 11597697 w 12191998"/>
              <a:gd name="connsiteY1624" fmla="*/ 6492389 h 6857999"/>
              <a:gd name="connsiteX1625" fmla="*/ 11601524 w 12191998"/>
              <a:gd name="connsiteY1625" fmla="*/ 6490283 h 6857999"/>
              <a:gd name="connsiteX1626" fmla="*/ 11604873 w 12191998"/>
              <a:gd name="connsiteY1626" fmla="*/ 6487986 h 6857999"/>
              <a:gd name="connsiteX1627" fmla="*/ 11607838 w 12191998"/>
              <a:gd name="connsiteY1627" fmla="*/ 6485688 h 6857999"/>
              <a:gd name="connsiteX1628" fmla="*/ 11610613 w 12191998"/>
              <a:gd name="connsiteY1628" fmla="*/ 6483295 h 6857999"/>
              <a:gd name="connsiteX1629" fmla="*/ 11612717 w 12191998"/>
              <a:gd name="connsiteY1629" fmla="*/ 6481189 h 6857999"/>
              <a:gd name="connsiteX1630" fmla="*/ 11614535 w 12191998"/>
              <a:gd name="connsiteY1630" fmla="*/ 6478892 h 6857999"/>
              <a:gd name="connsiteX1631" fmla="*/ 11615205 w 12191998"/>
              <a:gd name="connsiteY1631" fmla="*/ 6477934 h 6857999"/>
              <a:gd name="connsiteX1632" fmla="*/ 11615779 w 12191998"/>
              <a:gd name="connsiteY1632" fmla="*/ 6476881 h 6857999"/>
              <a:gd name="connsiteX1633" fmla="*/ 11616257 w 12191998"/>
              <a:gd name="connsiteY1633" fmla="*/ 6475924 h 6857999"/>
              <a:gd name="connsiteX1634" fmla="*/ 11616544 w 12191998"/>
              <a:gd name="connsiteY1634" fmla="*/ 6475063 h 6857999"/>
              <a:gd name="connsiteX1635" fmla="*/ 11617214 w 12191998"/>
              <a:gd name="connsiteY1635" fmla="*/ 6475063 h 6857999"/>
              <a:gd name="connsiteX1636" fmla="*/ 11617214 w 12191998"/>
              <a:gd name="connsiteY1636" fmla="*/ 6496601 h 6857999"/>
              <a:gd name="connsiteX1637" fmla="*/ 11657968 w 12191998"/>
              <a:gd name="connsiteY1637" fmla="*/ 6496601 h 6857999"/>
              <a:gd name="connsiteX1638" fmla="*/ 11657968 w 12191998"/>
              <a:gd name="connsiteY1638" fmla="*/ 6281987 h 6857999"/>
              <a:gd name="connsiteX1639" fmla="*/ 10843481 w 12191998"/>
              <a:gd name="connsiteY1639" fmla="*/ 6281987 h 6857999"/>
              <a:gd name="connsiteX1640" fmla="*/ 10843481 w 12191998"/>
              <a:gd name="connsiteY1640" fmla="*/ 6315313 h 6857999"/>
              <a:gd name="connsiteX1641" fmla="*/ 10884277 w 12191998"/>
              <a:gd name="connsiteY1641" fmla="*/ 6315313 h 6857999"/>
              <a:gd name="connsiteX1642" fmla="*/ 10884277 w 12191998"/>
              <a:gd name="connsiteY1642" fmla="*/ 6281987 h 6857999"/>
              <a:gd name="connsiteX1643" fmla="*/ 10956631 w 12191998"/>
              <a:gd name="connsiteY1643" fmla="*/ 6103287 h 6857999"/>
              <a:gd name="connsiteX1644" fmla="*/ 10952707 w 12191998"/>
              <a:gd name="connsiteY1644" fmla="*/ 6103575 h 6857999"/>
              <a:gd name="connsiteX1645" fmla="*/ 10948879 w 12191998"/>
              <a:gd name="connsiteY1645" fmla="*/ 6104150 h 6857999"/>
              <a:gd name="connsiteX1646" fmla="*/ 10945051 w 12191998"/>
              <a:gd name="connsiteY1646" fmla="*/ 6104917 h 6857999"/>
              <a:gd name="connsiteX1647" fmla="*/ 10941414 w 12191998"/>
              <a:gd name="connsiteY1647" fmla="*/ 6105780 h 6857999"/>
              <a:gd name="connsiteX1648" fmla="*/ 10937681 w 12191998"/>
              <a:gd name="connsiteY1648" fmla="*/ 6106739 h 6857999"/>
              <a:gd name="connsiteX1649" fmla="*/ 10934140 w 12191998"/>
              <a:gd name="connsiteY1649" fmla="*/ 6107890 h 6857999"/>
              <a:gd name="connsiteX1650" fmla="*/ 10930599 w 12191998"/>
              <a:gd name="connsiteY1650" fmla="*/ 6109328 h 6857999"/>
              <a:gd name="connsiteX1651" fmla="*/ 10927249 w 12191998"/>
              <a:gd name="connsiteY1651" fmla="*/ 6110862 h 6857999"/>
              <a:gd name="connsiteX1652" fmla="*/ 10923900 w 12191998"/>
              <a:gd name="connsiteY1652" fmla="*/ 6112588 h 6857999"/>
              <a:gd name="connsiteX1653" fmla="*/ 10920646 w 12191998"/>
              <a:gd name="connsiteY1653" fmla="*/ 6114410 h 6857999"/>
              <a:gd name="connsiteX1654" fmla="*/ 10917583 w 12191998"/>
              <a:gd name="connsiteY1654" fmla="*/ 6116423 h 6857999"/>
              <a:gd name="connsiteX1655" fmla="*/ 10914616 w 12191998"/>
              <a:gd name="connsiteY1655" fmla="*/ 6118533 h 6857999"/>
              <a:gd name="connsiteX1656" fmla="*/ 10911649 w 12191998"/>
              <a:gd name="connsiteY1656" fmla="*/ 6120834 h 6857999"/>
              <a:gd name="connsiteX1657" fmla="*/ 10908969 w 12191998"/>
              <a:gd name="connsiteY1657" fmla="*/ 6123231 h 6857999"/>
              <a:gd name="connsiteX1658" fmla="*/ 10906194 w 12191998"/>
              <a:gd name="connsiteY1658" fmla="*/ 6125724 h 6857999"/>
              <a:gd name="connsiteX1659" fmla="*/ 10903706 w 12191998"/>
              <a:gd name="connsiteY1659" fmla="*/ 6128505 h 6857999"/>
              <a:gd name="connsiteX1660" fmla="*/ 10901313 w 12191998"/>
              <a:gd name="connsiteY1660" fmla="*/ 6131286 h 6857999"/>
              <a:gd name="connsiteX1661" fmla="*/ 10899016 w 12191998"/>
              <a:gd name="connsiteY1661" fmla="*/ 6134162 h 6857999"/>
              <a:gd name="connsiteX1662" fmla="*/ 10896910 w 12191998"/>
              <a:gd name="connsiteY1662" fmla="*/ 6137230 h 6857999"/>
              <a:gd name="connsiteX1663" fmla="*/ 10894901 w 12191998"/>
              <a:gd name="connsiteY1663" fmla="*/ 6140395 h 6857999"/>
              <a:gd name="connsiteX1664" fmla="*/ 10893082 w 12191998"/>
              <a:gd name="connsiteY1664" fmla="*/ 6143559 h 6857999"/>
              <a:gd name="connsiteX1665" fmla="*/ 10891359 w 12191998"/>
              <a:gd name="connsiteY1665" fmla="*/ 6146915 h 6857999"/>
              <a:gd name="connsiteX1666" fmla="*/ 10889828 w 12191998"/>
              <a:gd name="connsiteY1666" fmla="*/ 6150367 h 6857999"/>
              <a:gd name="connsiteX1667" fmla="*/ 10888393 w 12191998"/>
              <a:gd name="connsiteY1667" fmla="*/ 6153723 h 6857999"/>
              <a:gd name="connsiteX1668" fmla="*/ 10887148 w 12191998"/>
              <a:gd name="connsiteY1668" fmla="*/ 6157462 h 6857999"/>
              <a:gd name="connsiteX1669" fmla="*/ 10886096 w 12191998"/>
              <a:gd name="connsiteY1669" fmla="*/ 6161010 h 6857999"/>
              <a:gd name="connsiteX1670" fmla="*/ 10885234 w 12191998"/>
              <a:gd name="connsiteY1670" fmla="*/ 6164845 h 6857999"/>
              <a:gd name="connsiteX1671" fmla="*/ 10884564 w 12191998"/>
              <a:gd name="connsiteY1671" fmla="*/ 6168489 h 6857999"/>
              <a:gd name="connsiteX1672" fmla="*/ 10884086 w 12191998"/>
              <a:gd name="connsiteY1672" fmla="*/ 6172324 h 6857999"/>
              <a:gd name="connsiteX1673" fmla="*/ 10883894 w 12191998"/>
              <a:gd name="connsiteY1673" fmla="*/ 6176351 h 6857999"/>
              <a:gd name="connsiteX1674" fmla="*/ 10883703 w 12191998"/>
              <a:gd name="connsiteY1674" fmla="*/ 6180283 h 6857999"/>
              <a:gd name="connsiteX1675" fmla="*/ 10883894 w 12191998"/>
              <a:gd name="connsiteY1675" fmla="*/ 6184310 h 6857999"/>
              <a:gd name="connsiteX1676" fmla="*/ 10884086 w 12191998"/>
              <a:gd name="connsiteY1676" fmla="*/ 6188145 h 6857999"/>
              <a:gd name="connsiteX1677" fmla="*/ 10884564 w 12191998"/>
              <a:gd name="connsiteY1677" fmla="*/ 6192077 h 6857999"/>
              <a:gd name="connsiteX1678" fmla="*/ 10885234 w 12191998"/>
              <a:gd name="connsiteY1678" fmla="*/ 6195816 h 6857999"/>
              <a:gd name="connsiteX1679" fmla="*/ 10886096 w 12191998"/>
              <a:gd name="connsiteY1679" fmla="*/ 6199460 h 6857999"/>
              <a:gd name="connsiteX1680" fmla="*/ 10887148 w 12191998"/>
              <a:gd name="connsiteY1680" fmla="*/ 6203199 h 6857999"/>
              <a:gd name="connsiteX1681" fmla="*/ 10888393 w 12191998"/>
              <a:gd name="connsiteY1681" fmla="*/ 6206747 h 6857999"/>
              <a:gd name="connsiteX1682" fmla="*/ 10889828 w 12191998"/>
              <a:gd name="connsiteY1682" fmla="*/ 6210295 h 6857999"/>
              <a:gd name="connsiteX1683" fmla="*/ 10891359 w 12191998"/>
              <a:gd name="connsiteY1683" fmla="*/ 6213651 h 6857999"/>
              <a:gd name="connsiteX1684" fmla="*/ 10893082 w 12191998"/>
              <a:gd name="connsiteY1684" fmla="*/ 6216911 h 6857999"/>
              <a:gd name="connsiteX1685" fmla="*/ 10894901 w 12191998"/>
              <a:gd name="connsiteY1685" fmla="*/ 6220171 h 6857999"/>
              <a:gd name="connsiteX1686" fmla="*/ 10896910 w 12191998"/>
              <a:gd name="connsiteY1686" fmla="*/ 6223335 h 6857999"/>
              <a:gd name="connsiteX1687" fmla="*/ 10899016 w 12191998"/>
              <a:gd name="connsiteY1687" fmla="*/ 6226307 h 6857999"/>
              <a:gd name="connsiteX1688" fmla="*/ 10901313 w 12191998"/>
              <a:gd name="connsiteY1688" fmla="*/ 6229280 h 6857999"/>
              <a:gd name="connsiteX1689" fmla="*/ 10903706 w 12191998"/>
              <a:gd name="connsiteY1689" fmla="*/ 6232156 h 6857999"/>
              <a:gd name="connsiteX1690" fmla="*/ 10906194 w 12191998"/>
              <a:gd name="connsiteY1690" fmla="*/ 6234649 h 6857999"/>
              <a:gd name="connsiteX1691" fmla="*/ 10908969 w 12191998"/>
              <a:gd name="connsiteY1691" fmla="*/ 6237238 h 6857999"/>
              <a:gd name="connsiteX1692" fmla="*/ 10911649 w 12191998"/>
              <a:gd name="connsiteY1692" fmla="*/ 6239635 h 6857999"/>
              <a:gd name="connsiteX1693" fmla="*/ 10914616 w 12191998"/>
              <a:gd name="connsiteY1693" fmla="*/ 6242033 h 6857999"/>
              <a:gd name="connsiteX1694" fmla="*/ 10917583 w 12191998"/>
              <a:gd name="connsiteY1694" fmla="*/ 6244238 h 6857999"/>
              <a:gd name="connsiteX1695" fmla="*/ 10920646 w 12191998"/>
              <a:gd name="connsiteY1695" fmla="*/ 6246156 h 6857999"/>
              <a:gd name="connsiteX1696" fmla="*/ 10923900 w 12191998"/>
              <a:gd name="connsiteY1696" fmla="*/ 6248073 h 6857999"/>
              <a:gd name="connsiteX1697" fmla="*/ 10927249 w 12191998"/>
              <a:gd name="connsiteY1697" fmla="*/ 6249703 h 6857999"/>
              <a:gd name="connsiteX1698" fmla="*/ 10930599 w 12191998"/>
              <a:gd name="connsiteY1698" fmla="*/ 6251333 h 6857999"/>
              <a:gd name="connsiteX1699" fmla="*/ 10934140 w 12191998"/>
              <a:gd name="connsiteY1699" fmla="*/ 6252580 h 6857999"/>
              <a:gd name="connsiteX1700" fmla="*/ 10937681 w 12191998"/>
              <a:gd name="connsiteY1700" fmla="*/ 6253826 h 6857999"/>
              <a:gd name="connsiteX1701" fmla="*/ 10941414 w 12191998"/>
              <a:gd name="connsiteY1701" fmla="*/ 6254881 h 6857999"/>
              <a:gd name="connsiteX1702" fmla="*/ 10945051 w 12191998"/>
              <a:gd name="connsiteY1702" fmla="*/ 6255744 h 6857999"/>
              <a:gd name="connsiteX1703" fmla="*/ 10948879 w 12191998"/>
              <a:gd name="connsiteY1703" fmla="*/ 6256415 h 6857999"/>
              <a:gd name="connsiteX1704" fmla="*/ 10952707 w 12191998"/>
              <a:gd name="connsiteY1704" fmla="*/ 6256991 h 6857999"/>
              <a:gd name="connsiteX1705" fmla="*/ 10956631 w 12191998"/>
              <a:gd name="connsiteY1705" fmla="*/ 6257278 h 6857999"/>
              <a:gd name="connsiteX1706" fmla="*/ 10960459 w 12191998"/>
              <a:gd name="connsiteY1706" fmla="*/ 6257278 h 6857999"/>
              <a:gd name="connsiteX1707" fmla="*/ 10964479 w 12191998"/>
              <a:gd name="connsiteY1707" fmla="*/ 6257278 h 6857999"/>
              <a:gd name="connsiteX1708" fmla="*/ 10968403 w 12191998"/>
              <a:gd name="connsiteY1708" fmla="*/ 6256991 h 6857999"/>
              <a:gd name="connsiteX1709" fmla="*/ 10972231 w 12191998"/>
              <a:gd name="connsiteY1709" fmla="*/ 6256415 h 6857999"/>
              <a:gd name="connsiteX1710" fmla="*/ 10976059 w 12191998"/>
              <a:gd name="connsiteY1710" fmla="*/ 6255744 h 6857999"/>
              <a:gd name="connsiteX1711" fmla="*/ 10979792 w 12191998"/>
              <a:gd name="connsiteY1711" fmla="*/ 6254881 h 6857999"/>
              <a:gd name="connsiteX1712" fmla="*/ 10983429 w 12191998"/>
              <a:gd name="connsiteY1712" fmla="*/ 6253826 h 6857999"/>
              <a:gd name="connsiteX1713" fmla="*/ 10986970 w 12191998"/>
              <a:gd name="connsiteY1713" fmla="*/ 6252580 h 6857999"/>
              <a:gd name="connsiteX1714" fmla="*/ 10990511 w 12191998"/>
              <a:gd name="connsiteY1714" fmla="*/ 6251333 h 6857999"/>
              <a:gd name="connsiteX1715" fmla="*/ 10993956 w 12191998"/>
              <a:gd name="connsiteY1715" fmla="*/ 6249703 h 6857999"/>
              <a:gd name="connsiteX1716" fmla="*/ 10997210 w 12191998"/>
              <a:gd name="connsiteY1716" fmla="*/ 6248073 h 6857999"/>
              <a:gd name="connsiteX1717" fmla="*/ 11000464 w 12191998"/>
              <a:gd name="connsiteY1717" fmla="*/ 6246156 h 6857999"/>
              <a:gd name="connsiteX1718" fmla="*/ 11003527 w 12191998"/>
              <a:gd name="connsiteY1718" fmla="*/ 6244238 h 6857999"/>
              <a:gd name="connsiteX1719" fmla="*/ 11006590 w 12191998"/>
              <a:gd name="connsiteY1719" fmla="*/ 6242033 h 6857999"/>
              <a:gd name="connsiteX1720" fmla="*/ 11009557 w 12191998"/>
              <a:gd name="connsiteY1720" fmla="*/ 6239635 h 6857999"/>
              <a:gd name="connsiteX1721" fmla="*/ 11012236 w 12191998"/>
              <a:gd name="connsiteY1721" fmla="*/ 6237238 h 6857999"/>
              <a:gd name="connsiteX1722" fmla="*/ 11014916 w 12191998"/>
              <a:gd name="connsiteY1722" fmla="*/ 6234649 h 6857999"/>
              <a:gd name="connsiteX1723" fmla="*/ 11017500 w 12191998"/>
              <a:gd name="connsiteY1723" fmla="*/ 6232156 h 6857999"/>
              <a:gd name="connsiteX1724" fmla="*/ 11019893 w 12191998"/>
              <a:gd name="connsiteY1724" fmla="*/ 6229280 h 6857999"/>
              <a:gd name="connsiteX1725" fmla="*/ 11022094 w 12191998"/>
              <a:gd name="connsiteY1725" fmla="*/ 6226307 h 6857999"/>
              <a:gd name="connsiteX1726" fmla="*/ 11024295 w 12191998"/>
              <a:gd name="connsiteY1726" fmla="*/ 6223335 h 6857999"/>
              <a:gd name="connsiteX1727" fmla="*/ 11026209 w 12191998"/>
              <a:gd name="connsiteY1727" fmla="*/ 6220171 h 6857999"/>
              <a:gd name="connsiteX1728" fmla="*/ 11028124 w 12191998"/>
              <a:gd name="connsiteY1728" fmla="*/ 6216911 h 6857999"/>
              <a:gd name="connsiteX1729" fmla="*/ 11029751 w 12191998"/>
              <a:gd name="connsiteY1729" fmla="*/ 6213651 h 6857999"/>
              <a:gd name="connsiteX1730" fmla="*/ 11031378 w 12191998"/>
              <a:gd name="connsiteY1730" fmla="*/ 6210295 h 6857999"/>
              <a:gd name="connsiteX1731" fmla="*/ 11032717 w 12191998"/>
              <a:gd name="connsiteY1731" fmla="*/ 6206747 h 6857999"/>
              <a:gd name="connsiteX1732" fmla="*/ 11034057 w 12191998"/>
              <a:gd name="connsiteY1732" fmla="*/ 6203199 h 6857999"/>
              <a:gd name="connsiteX1733" fmla="*/ 11035014 w 12191998"/>
              <a:gd name="connsiteY1733" fmla="*/ 6199460 h 6857999"/>
              <a:gd name="connsiteX1734" fmla="*/ 11035876 w 12191998"/>
              <a:gd name="connsiteY1734" fmla="*/ 6195816 h 6857999"/>
              <a:gd name="connsiteX1735" fmla="*/ 11036546 w 12191998"/>
              <a:gd name="connsiteY1735" fmla="*/ 6192077 h 6857999"/>
              <a:gd name="connsiteX1736" fmla="*/ 11037024 w 12191998"/>
              <a:gd name="connsiteY1736" fmla="*/ 6188145 h 6857999"/>
              <a:gd name="connsiteX1737" fmla="*/ 11037311 w 12191998"/>
              <a:gd name="connsiteY1737" fmla="*/ 6184310 h 6857999"/>
              <a:gd name="connsiteX1738" fmla="*/ 11037407 w 12191998"/>
              <a:gd name="connsiteY1738" fmla="*/ 6180283 h 6857999"/>
              <a:gd name="connsiteX1739" fmla="*/ 11037311 w 12191998"/>
              <a:gd name="connsiteY1739" fmla="*/ 6176351 h 6857999"/>
              <a:gd name="connsiteX1740" fmla="*/ 11037024 w 12191998"/>
              <a:gd name="connsiteY1740" fmla="*/ 6172324 h 6857999"/>
              <a:gd name="connsiteX1741" fmla="*/ 11036546 w 12191998"/>
              <a:gd name="connsiteY1741" fmla="*/ 6168489 h 6857999"/>
              <a:gd name="connsiteX1742" fmla="*/ 11035876 w 12191998"/>
              <a:gd name="connsiteY1742" fmla="*/ 6164845 h 6857999"/>
              <a:gd name="connsiteX1743" fmla="*/ 11035014 w 12191998"/>
              <a:gd name="connsiteY1743" fmla="*/ 6161010 h 6857999"/>
              <a:gd name="connsiteX1744" fmla="*/ 11034057 w 12191998"/>
              <a:gd name="connsiteY1744" fmla="*/ 6157462 h 6857999"/>
              <a:gd name="connsiteX1745" fmla="*/ 11032717 w 12191998"/>
              <a:gd name="connsiteY1745" fmla="*/ 6153723 h 6857999"/>
              <a:gd name="connsiteX1746" fmla="*/ 11031378 w 12191998"/>
              <a:gd name="connsiteY1746" fmla="*/ 6150367 h 6857999"/>
              <a:gd name="connsiteX1747" fmla="*/ 11029751 w 12191998"/>
              <a:gd name="connsiteY1747" fmla="*/ 6146915 h 6857999"/>
              <a:gd name="connsiteX1748" fmla="*/ 11028124 w 12191998"/>
              <a:gd name="connsiteY1748" fmla="*/ 6143559 h 6857999"/>
              <a:gd name="connsiteX1749" fmla="*/ 11026209 w 12191998"/>
              <a:gd name="connsiteY1749" fmla="*/ 6140395 h 6857999"/>
              <a:gd name="connsiteX1750" fmla="*/ 11024295 w 12191998"/>
              <a:gd name="connsiteY1750" fmla="*/ 6137230 h 6857999"/>
              <a:gd name="connsiteX1751" fmla="*/ 11022094 w 12191998"/>
              <a:gd name="connsiteY1751" fmla="*/ 6134162 h 6857999"/>
              <a:gd name="connsiteX1752" fmla="*/ 11019893 w 12191998"/>
              <a:gd name="connsiteY1752" fmla="*/ 6131286 h 6857999"/>
              <a:gd name="connsiteX1753" fmla="*/ 11017500 w 12191998"/>
              <a:gd name="connsiteY1753" fmla="*/ 6128505 h 6857999"/>
              <a:gd name="connsiteX1754" fmla="*/ 11014916 w 12191998"/>
              <a:gd name="connsiteY1754" fmla="*/ 6125724 h 6857999"/>
              <a:gd name="connsiteX1755" fmla="*/ 11012236 w 12191998"/>
              <a:gd name="connsiteY1755" fmla="*/ 6123231 h 6857999"/>
              <a:gd name="connsiteX1756" fmla="*/ 11009557 w 12191998"/>
              <a:gd name="connsiteY1756" fmla="*/ 6120834 h 6857999"/>
              <a:gd name="connsiteX1757" fmla="*/ 11006590 w 12191998"/>
              <a:gd name="connsiteY1757" fmla="*/ 6118533 h 6857999"/>
              <a:gd name="connsiteX1758" fmla="*/ 11003527 w 12191998"/>
              <a:gd name="connsiteY1758" fmla="*/ 6116423 h 6857999"/>
              <a:gd name="connsiteX1759" fmla="*/ 11000464 w 12191998"/>
              <a:gd name="connsiteY1759" fmla="*/ 6114410 h 6857999"/>
              <a:gd name="connsiteX1760" fmla="*/ 10997210 w 12191998"/>
              <a:gd name="connsiteY1760" fmla="*/ 6112588 h 6857999"/>
              <a:gd name="connsiteX1761" fmla="*/ 10993956 w 12191998"/>
              <a:gd name="connsiteY1761" fmla="*/ 6110862 h 6857999"/>
              <a:gd name="connsiteX1762" fmla="*/ 10990511 w 12191998"/>
              <a:gd name="connsiteY1762" fmla="*/ 6109328 h 6857999"/>
              <a:gd name="connsiteX1763" fmla="*/ 10986970 w 12191998"/>
              <a:gd name="connsiteY1763" fmla="*/ 6107890 h 6857999"/>
              <a:gd name="connsiteX1764" fmla="*/ 10983429 w 12191998"/>
              <a:gd name="connsiteY1764" fmla="*/ 6106739 h 6857999"/>
              <a:gd name="connsiteX1765" fmla="*/ 10979792 w 12191998"/>
              <a:gd name="connsiteY1765" fmla="*/ 6105780 h 6857999"/>
              <a:gd name="connsiteX1766" fmla="*/ 10976059 w 12191998"/>
              <a:gd name="connsiteY1766" fmla="*/ 6104917 h 6857999"/>
              <a:gd name="connsiteX1767" fmla="*/ 10972231 w 12191998"/>
              <a:gd name="connsiteY1767" fmla="*/ 6104150 h 6857999"/>
              <a:gd name="connsiteX1768" fmla="*/ 10968403 w 12191998"/>
              <a:gd name="connsiteY1768" fmla="*/ 6103575 h 6857999"/>
              <a:gd name="connsiteX1769" fmla="*/ 10964479 w 12191998"/>
              <a:gd name="connsiteY1769" fmla="*/ 6103287 h 6857999"/>
              <a:gd name="connsiteX1770" fmla="*/ 10960459 w 12191998"/>
              <a:gd name="connsiteY1770" fmla="*/ 6103287 h 6857999"/>
              <a:gd name="connsiteX1771" fmla="*/ 0 w 12191998"/>
              <a:gd name="connsiteY1771" fmla="*/ 0 h 6857999"/>
              <a:gd name="connsiteX1772" fmla="*/ 12191998 w 12191998"/>
              <a:gd name="connsiteY1772" fmla="*/ 0 h 6857999"/>
              <a:gd name="connsiteX1773" fmla="*/ 12191998 w 12191998"/>
              <a:gd name="connsiteY1773" fmla="*/ 6857999 h 6857999"/>
              <a:gd name="connsiteX1774" fmla="*/ 0 w 12191998"/>
              <a:gd name="connsiteY17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</a:cxnLst>
            <a:rect l="l" t="t" r="r" b="b"/>
            <a:pathLst>
              <a:path w="12191998" h="6857999">
                <a:moveTo>
                  <a:pt x="10740725" y="6571582"/>
                </a:moveTo>
                <a:lnTo>
                  <a:pt x="10738326" y="6571678"/>
                </a:lnTo>
                <a:lnTo>
                  <a:pt x="10735831" y="6571870"/>
                </a:lnTo>
                <a:lnTo>
                  <a:pt x="10733624" y="6572157"/>
                </a:lnTo>
                <a:lnTo>
                  <a:pt x="10731321" y="6572540"/>
                </a:lnTo>
                <a:lnTo>
                  <a:pt x="10729210" y="6573114"/>
                </a:lnTo>
                <a:lnTo>
                  <a:pt x="10726906" y="6573689"/>
                </a:lnTo>
                <a:lnTo>
                  <a:pt x="10724795" y="6574359"/>
                </a:lnTo>
                <a:lnTo>
                  <a:pt x="10722684" y="6575221"/>
                </a:lnTo>
                <a:lnTo>
                  <a:pt x="10720669" y="6576083"/>
                </a:lnTo>
                <a:lnTo>
                  <a:pt x="10718653" y="6577137"/>
                </a:lnTo>
                <a:lnTo>
                  <a:pt x="10716830" y="6578190"/>
                </a:lnTo>
                <a:lnTo>
                  <a:pt x="10714815" y="6579531"/>
                </a:lnTo>
                <a:lnTo>
                  <a:pt x="10713183" y="6580776"/>
                </a:lnTo>
                <a:lnTo>
                  <a:pt x="10711456" y="6582021"/>
                </a:lnTo>
                <a:lnTo>
                  <a:pt x="10709729" y="6583649"/>
                </a:lnTo>
                <a:lnTo>
                  <a:pt x="10708193" y="6585085"/>
                </a:lnTo>
                <a:lnTo>
                  <a:pt x="10706562" y="6586713"/>
                </a:lnTo>
                <a:lnTo>
                  <a:pt x="10705218" y="6588341"/>
                </a:lnTo>
                <a:lnTo>
                  <a:pt x="10703779" y="6589969"/>
                </a:lnTo>
                <a:lnTo>
                  <a:pt x="10702531" y="6591885"/>
                </a:lnTo>
                <a:lnTo>
                  <a:pt x="10701380" y="6593704"/>
                </a:lnTo>
                <a:lnTo>
                  <a:pt x="10700228" y="6595715"/>
                </a:lnTo>
                <a:lnTo>
                  <a:pt x="10699172" y="6597630"/>
                </a:lnTo>
                <a:lnTo>
                  <a:pt x="10698213" y="6599642"/>
                </a:lnTo>
                <a:lnTo>
                  <a:pt x="10697349" y="6601748"/>
                </a:lnTo>
                <a:lnTo>
                  <a:pt x="10696677" y="6603951"/>
                </a:lnTo>
                <a:lnTo>
                  <a:pt x="10696101" y="6606058"/>
                </a:lnTo>
                <a:lnTo>
                  <a:pt x="10695526" y="6608260"/>
                </a:lnTo>
                <a:lnTo>
                  <a:pt x="10695142" y="6610559"/>
                </a:lnTo>
                <a:lnTo>
                  <a:pt x="10694854" y="6612857"/>
                </a:lnTo>
                <a:lnTo>
                  <a:pt x="10694662" y="6615251"/>
                </a:lnTo>
                <a:lnTo>
                  <a:pt x="10694662" y="6617550"/>
                </a:lnTo>
                <a:lnTo>
                  <a:pt x="10694662" y="6619944"/>
                </a:lnTo>
                <a:lnTo>
                  <a:pt x="10694854" y="6622242"/>
                </a:lnTo>
                <a:lnTo>
                  <a:pt x="10695142" y="6624636"/>
                </a:lnTo>
                <a:lnTo>
                  <a:pt x="10695526" y="6626839"/>
                </a:lnTo>
                <a:lnTo>
                  <a:pt x="10696101" y="6629042"/>
                </a:lnTo>
                <a:lnTo>
                  <a:pt x="10696677" y="6631244"/>
                </a:lnTo>
                <a:lnTo>
                  <a:pt x="10697349" y="6633447"/>
                </a:lnTo>
                <a:lnTo>
                  <a:pt x="10698213" y="6635362"/>
                </a:lnTo>
                <a:lnTo>
                  <a:pt x="10699172" y="6637565"/>
                </a:lnTo>
                <a:lnTo>
                  <a:pt x="10700228" y="6639480"/>
                </a:lnTo>
                <a:lnTo>
                  <a:pt x="10701380" y="6641395"/>
                </a:lnTo>
                <a:lnTo>
                  <a:pt x="10702531" y="6643215"/>
                </a:lnTo>
                <a:lnTo>
                  <a:pt x="10703779" y="6645034"/>
                </a:lnTo>
                <a:lnTo>
                  <a:pt x="10705218" y="6646758"/>
                </a:lnTo>
                <a:lnTo>
                  <a:pt x="10706562" y="6648482"/>
                </a:lnTo>
                <a:lnTo>
                  <a:pt x="10708193" y="6650014"/>
                </a:lnTo>
                <a:lnTo>
                  <a:pt x="10709729" y="6651547"/>
                </a:lnTo>
                <a:lnTo>
                  <a:pt x="10711456" y="6652983"/>
                </a:lnTo>
                <a:lnTo>
                  <a:pt x="10713183" y="6654420"/>
                </a:lnTo>
                <a:lnTo>
                  <a:pt x="10714815" y="6655664"/>
                </a:lnTo>
                <a:lnTo>
                  <a:pt x="10716830" y="6656814"/>
                </a:lnTo>
                <a:lnTo>
                  <a:pt x="10718653" y="6657963"/>
                </a:lnTo>
                <a:lnTo>
                  <a:pt x="10720669" y="6658920"/>
                </a:lnTo>
                <a:lnTo>
                  <a:pt x="10722684" y="6659974"/>
                </a:lnTo>
                <a:lnTo>
                  <a:pt x="10724795" y="6660644"/>
                </a:lnTo>
                <a:lnTo>
                  <a:pt x="10726906" y="6661506"/>
                </a:lnTo>
                <a:lnTo>
                  <a:pt x="10729210" y="6662081"/>
                </a:lnTo>
                <a:lnTo>
                  <a:pt x="10731321" y="6662655"/>
                </a:lnTo>
                <a:lnTo>
                  <a:pt x="10733624" y="6662943"/>
                </a:lnTo>
                <a:lnTo>
                  <a:pt x="10735831" y="6663230"/>
                </a:lnTo>
                <a:lnTo>
                  <a:pt x="10738326" y="6663517"/>
                </a:lnTo>
                <a:lnTo>
                  <a:pt x="10740725" y="6663517"/>
                </a:lnTo>
                <a:lnTo>
                  <a:pt x="10742933" y="6663517"/>
                </a:lnTo>
                <a:lnTo>
                  <a:pt x="10745428" y="6663230"/>
                </a:lnTo>
                <a:lnTo>
                  <a:pt x="10747635" y="6662943"/>
                </a:lnTo>
                <a:lnTo>
                  <a:pt x="10749938" y="6662655"/>
                </a:lnTo>
                <a:lnTo>
                  <a:pt x="10752049" y="6662081"/>
                </a:lnTo>
                <a:lnTo>
                  <a:pt x="10754353" y="6661506"/>
                </a:lnTo>
                <a:lnTo>
                  <a:pt x="10756464" y="6660644"/>
                </a:lnTo>
                <a:lnTo>
                  <a:pt x="10758575" y="6659974"/>
                </a:lnTo>
                <a:lnTo>
                  <a:pt x="10760590" y="6658920"/>
                </a:lnTo>
                <a:lnTo>
                  <a:pt x="10762606" y="6657963"/>
                </a:lnTo>
                <a:lnTo>
                  <a:pt x="10764429" y="6656814"/>
                </a:lnTo>
                <a:lnTo>
                  <a:pt x="10766444" y="6655664"/>
                </a:lnTo>
                <a:lnTo>
                  <a:pt x="10768076" y="6654420"/>
                </a:lnTo>
                <a:lnTo>
                  <a:pt x="10769995" y="6652983"/>
                </a:lnTo>
                <a:lnTo>
                  <a:pt x="10771530" y="6651547"/>
                </a:lnTo>
                <a:lnTo>
                  <a:pt x="10773066" y="6650014"/>
                </a:lnTo>
                <a:lnTo>
                  <a:pt x="10774697" y="6648482"/>
                </a:lnTo>
                <a:lnTo>
                  <a:pt x="10776041" y="6646758"/>
                </a:lnTo>
                <a:lnTo>
                  <a:pt x="10777480" y="6645034"/>
                </a:lnTo>
                <a:lnTo>
                  <a:pt x="10778824" y="6643215"/>
                </a:lnTo>
                <a:lnTo>
                  <a:pt x="10779879" y="6641395"/>
                </a:lnTo>
                <a:lnTo>
                  <a:pt x="10781031" y="6639480"/>
                </a:lnTo>
                <a:lnTo>
                  <a:pt x="10782087" y="6637565"/>
                </a:lnTo>
                <a:lnTo>
                  <a:pt x="10783046" y="6635362"/>
                </a:lnTo>
                <a:lnTo>
                  <a:pt x="10783910" y="6633447"/>
                </a:lnTo>
                <a:lnTo>
                  <a:pt x="10784582" y="6631244"/>
                </a:lnTo>
                <a:lnTo>
                  <a:pt x="10785158" y="6629042"/>
                </a:lnTo>
                <a:lnTo>
                  <a:pt x="10785733" y="6626839"/>
                </a:lnTo>
                <a:lnTo>
                  <a:pt x="10786213" y="6624636"/>
                </a:lnTo>
                <a:lnTo>
                  <a:pt x="10786405" y="6622242"/>
                </a:lnTo>
                <a:lnTo>
                  <a:pt x="10786597" y="6619944"/>
                </a:lnTo>
                <a:lnTo>
                  <a:pt x="10786597" y="6617550"/>
                </a:lnTo>
                <a:lnTo>
                  <a:pt x="10786597" y="6615251"/>
                </a:lnTo>
                <a:lnTo>
                  <a:pt x="10786405" y="6612857"/>
                </a:lnTo>
                <a:lnTo>
                  <a:pt x="10786213" y="6610559"/>
                </a:lnTo>
                <a:lnTo>
                  <a:pt x="10785733" y="6608260"/>
                </a:lnTo>
                <a:lnTo>
                  <a:pt x="10785158" y="6606058"/>
                </a:lnTo>
                <a:lnTo>
                  <a:pt x="10784582" y="6603951"/>
                </a:lnTo>
                <a:lnTo>
                  <a:pt x="10783910" y="6601748"/>
                </a:lnTo>
                <a:lnTo>
                  <a:pt x="10783046" y="6599642"/>
                </a:lnTo>
                <a:lnTo>
                  <a:pt x="10782087" y="6597630"/>
                </a:lnTo>
                <a:lnTo>
                  <a:pt x="10781031" y="6595715"/>
                </a:lnTo>
                <a:lnTo>
                  <a:pt x="10779879" y="6593704"/>
                </a:lnTo>
                <a:lnTo>
                  <a:pt x="10778824" y="6591885"/>
                </a:lnTo>
                <a:lnTo>
                  <a:pt x="10777480" y="6589969"/>
                </a:lnTo>
                <a:lnTo>
                  <a:pt x="10776041" y="6588341"/>
                </a:lnTo>
                <a:lnTo>
                  <a:pt x="10774697" y="6586713"/>
                </a:lnTo>
                <a:lnTo>
                  <a:pt x="10773066" y="6585085"/>
                </a:lnTo>
                <a:lnTo>
                  <a:pt x="10771530" y="6583649"/>
                </a:lnTo>
                <a:lnTo>
                  <a:pt x="10769995" y="6582021"/>
                </a:lnTo>
                <a:lnTo>
                  <a:pt x="10768076" y="6580776"/>
                </a:lnTo>
                <a:lnTo>
                  <a:pt x="10766444" y="6579531"/>
                </a:lnTo>
                <a:lnTo>
                  <a:pt x="10764429" y="6578190"/>
                </a:lnTo>
                <a:lnTo>
                  <a:pt x="10762606" y="6577137"/>
                </a:lnTo>
                <a:lnTo>
                  <a:pt x="10760590" y="6576083"/>
                </a:lnTo>
                <a:lnTo>
                  <a:pt x="10758575" y="6575221"/>
                </a:lnTo>
                <a:lnTo>
                  <a:pt x="10756464" y="6574359"/>
                </a:lnTo>
                <a:lnTo>
                  <a:pt x="10754353" y="6573689"/>
                </a:lnTo>
                <a:lnTo>
                  <a:pt x="10752049" y="6573114"/>
                </a:lnTo>
                <a:lnTo>
                  <a:pt x="10749938" y="6572540"/>
                </a:lnTo>
                <a:lnTo>
                  <a:pt x="10747635" y="6572157"/>
                </a:lnTo>
                <a:lnTo>
                  <a:pt x="10745428" y="6571870"/>
                </a:lnTo>
                <a:lnTo>
                  <a:pt x="10742933" y="6571678"/>
                </a:lnTo>
                <a:close/>
                <a:moveTo>
                  <a:pt x="10512994" y="6483382"/>
                </a:moveTo>
                <a:lnTo>
                  <a:pt x="10510021" y="6483574"/>
                </a:lnTo>
                <a:lnTo>
                  <a:pt x="10506951" y="6483669"/>
                </a:lnTo>
                <a:lnTo>
                  <a:pt x="10504073" y="6484148"/>
                </a:lnTo>
                <a:lnTo>
                  <a:pt x="10501100" y="6484626"/>
                </a:lnTo>
                <a:lnTo>
                  <a:pt x="10498222" y="6485200"/>
                </a:lnTo>
                <a:lnTo>
                  <a:pt x="10495441" y="6486062"/>
                </a:lnTo>
                <a:lnTo>
                  <a:pt x="10492755" y="6487114"/>
                </a:lnTo>
                <a:lnTo>
                  <a:pt x="10489973" y="6488071"/>
                </a:lnTo>
                <a:lnTo>
                  <a:pt x="10487479" y="6489219"/>
                </a:lnTo>
                <a:lnTo>
                  <a:pt x="10484889" y="6490655"/>
                </a:lnTo>
                <a:lnTo>
                  <a:pt x="10482299" y="6491994"/>
                </a:lnTo>
                <a:lnTo>
                  <a:pt x="10479901" y="6493429"/>
                </a:lnTo>
                <a:lnTo>
                  <a:pt x="10477695" y="6495152"/>
                </a:lnTo>
                <a:lnTo>
                  <a:pt x="10475393" y="6496874"/>
                </a:lnTo>
                <a:lnTo>
                  <a:pt x="10473283" y="6498692"/>
                </a:lnTo>
                <a:lnTo>
                  <a:pt x="10471269" y="6500702"/>
                </a:lnTo>
                <a:lnTo>
                  <a:pt x="10469254" y="6502807"/>
                </a:lnTo>
                <a:lnTo>
                  <a:pt x="10467432" y="6504912"/>
                </a:lnTo>
                <a:lnTo>
                  <a:pt x="10465609" y="6507209"/>
                </a:lnTo>
                <a:lnTo>
                  <a:pt x="10464075" y="6509505"/>
                </a:lnTo>
                <a:lnTo>
                  <a:pt x="10462444" y="6511897"/>
                </a:lnTo>
                <a:lnTo>
                  <a:pt x="10461005" y="6514289"/>
                </a:lnTo>
                <a:lnTo>
                  <a:pt x="10459758" y="6516873"/>
                </a:lnTo>
                <a:lnTo>
                  <a:pt x="10458511" y="6519552"/>
                </a:lnTo>
                <a:lnTo>
                  <a:pt x="10457456" y="6522232"/>
                </a:lnTo>
                <a:lnTo>
                  <a:pt x="10456497" y="6524911"/>
                </a:lnTo>
                <a:lnTo>
                  <a:pt x="10455825" y="6527781"/>
                </a:lnTo>
                <a:lnTo>
                  <a:pt x="10455058" y="6530556"/>
                </a:lnTo>
                <a:lnTo>
                  <a:pt x="10454483" y="6533427"/>
                </a:lnTo>
                <a:lnTo>
                  <a:pt x="10454195" y="6536393"/>
                </a:lnTo>
                <a:lnTo>
                  <a:pt x="10453907" y="6539360"/>
                </a:lnTo>
                <a:lnTo>
                  <a:pt x="10453907" y="6542517"/>
                </a:lnTo>
                <a:lnTo>
                  <a:pt x="10453907" y="6545484"/>
                </a:lnTo>
                <a:lnTo>
                  <a:pt x="10454195" y="6548450"/>
                </a:lnTo>
                <a:lnTo>
                  <a:pt x="10454483" y="6551416"/>
                </a:lnTo>
                <a:lnTo>
                  <a:pt x="10455058" y="6554383"/>
                </a:lnTo>
                <a:lnTo>
                  <a:pt x="10455825" y="6557253"/>
                </a:lnTo>
                <a:lnTo>
                  <a:pt x="10456497" y="6560028"/>
                </a:lnTo>
                <a:lnTo>
                  <a:pt x="10457456" y="6562803"/>
                </a:lnTo>
                <a:lnTo>
                  <a:pt x="10458511" y="6565483"/>
                </a:lnTo>
                <a:lnTo>
                  <a:pt x="10459758" y="6567970"/>
                </a:lnTo>
                <a:lnTo>
                  <a:pt x="10461005" y="6570554"/>
                </a:lnTo>
                <a:lnTo>
                  <a:pt x="10462444" y="6573138"/>
                </a:lnTo>
                <a:lnTo>
                  <a:pt x="10464075" y="6575530"/>
                </a:lnTo>
                <a:lnTo>
                  <a:pt x="10465609" y="6577826"/>
                </a:lnTo>
                <a:lnTo>
                  <a:pt x="10467432" y="6580027"/>
                </a:lnTo>
                <a:lnTo>
                  <a:pt x="10469254" y="6582132"/>
                </a:lnTo>
                <a:lnTo>
                  <a:pt x="10471269" y="6584142"/>
                </a:lnTo>
                <a:lnTo>
                  <a:pt x="10473283" y="6586151"/>
                </a:lnTo>
                <a:lnTo>
                  <a:pt x="10475393" y="6587969"/>
                </a:lnTo>
                <a:lnTo>
                  <a:pt x="10477695" y="6589787"/>
                </a:lnTo>
                <a:lnTo>
                  <a:pt x="10479901" y="6591414"/>
                </a:lnTo>
                <a:lnTo>
                  <a:pt x="10482299" y="6592945"/>
                </a:lnTo>
                <a:lnTo>
                  <a:pt x="10484889" y="6594380"/>
                </a:lnTo>
                <a:lnTo>
                  <a:pt x="10487479" y="6595624"/>
                </a:lnTo>
                <a:lnTo>
                  <a:pt x="10489973" y="6596868"/>
                </a:lnTo>
                <a:lnTo>
                  <a:pt x="10492755" y="6597921"/>
                </a:lnTo>
                <a:lnTo>
                  <a:pt x="10495441" y="6598878"/>
                </a:lnTo>
                <a:lnTo>
                  <a:pt x="10498222" y="6599643"/>
                </a:lnTo>
                <a:lnTo>
                  <a:pt x="10501100" y="6600313"/>
                </a:lnTo>
                <a:lnTo>
                  <a:pt x="10504073" y="6600887"/>
                </a:lnTo>
                <a:lnTo>
                  <a:pt x="10506951" y="6601174"/>
                </a:lnTo>
                <a:lnTo>
                  <a:pt x="10510021" y="6601461"/>
                </a:lnTo>
                <a:lnTo>
                  <a:pt x="10512994" y="6601461"/>
                </a:lnTo>
                <a:lnTo>
                  <a:pt x="10516159" y="6601461"/>
                </a:lnTo>
                <a:lnTo>
                  <a:pt x="10519133" y="6601174"/>
                </a:lnTo>
                <a:lnTo>
                  <a:pt x="10522107" y="6600887"/>
                </a:lnTo>
                <a:lnTo>
                  <a:pt x="10524984" y="6600313"/>
                </a:lnTo>
                <a:lnTo>
                  <a:pt x="10527766" y="6599643"/>
                </a:lnTo>
                <a:lnTo>
                  <a:pt x="10530643" y="6598878"/>
                </a:lnTo>
                <a:lnTo>
                  <a:pt x="10533329" y="6597921"/>
                </a:lnTo>
                <a:lnTo>
                  <a:pt x="10536015" y="6596868"/>
                </a:lnTo>
                <a:lnTo>
                  <a:pt x="10538701" y="6595624"/>
                </a:lnTo>
                <a:lnTo>
                  <a:pt x="10541291" y="6594380"/>
                </a:lnTo>
                <a:lnTo>
                  <a:pt x="10543689" y="6592945"/>
                </a:lnTo>
                <a:lnTo>
                  <a:pt x="10546087" y="6591414"/>
                </a:lnTo>
                <a:lnTo>
                  <a:pt x="10548389" y="6589787"/>
                </a:lnTo>
                <a:lnTo>
                  <a:pt x="10550691" y="6587969"/>
                </a:lnTo>
                <a:lnTo>
                  <a:pt x="10552801" y="6586151"/>
                </a:lnTo>
                <a:lnTo>
                  <a:pt x="10554911" y="6584142"/>
                </a:lnTo>
                <a:lnTo>
                  <a:pt x="10556734" y="6582132"/>
                </a:lnTo>
                <a:lnTo>
                  <a:pt x="10558748" y="6580027"/>
                </a:lnTo>
                <a:lnTo>
                  <a:pt x="10560475" y="6577826"/>
                </a:lnTo>
                <a:lnTo>
                  <a:pt x="10562105" y="6575530"/>
                </a:lnTo>
                <a:lnTo>
                  <a:pt x="10563544" y="6573138"/>
                </a:lnTo>
                <a:lnTo>
                  <a:pt x="10564983" y="6570554"/>
                </a:lnTo>
                <a:lnTo>
                  <a:pt x="10566422" y="6567970"/>
                </a:lnTo>
                <a:lnTo>
                  <a:pt x="10567573" y="6565483"/>
                </a:lnTo>
                <a:lnTo>
                  <a:pt x="10568532" y="6562803"/>
                </a:lnTo>
                <a:lnTo>
                  <a:pt x="10569491" y="6560028"/>
                </a:lnTo>
                <a:lnTo>
                  <a:pt x="10570355" y="6557253"/>
                </a:lnTo>
                <a:lnTo>
                  <a:pt x="10570930" y="6554383"/>
                </a:lnTo>
                <a:lnTo>
                  <a:pt x="10571506" y="6551416"/>
                </a:lnTo>
                <a:lnTo>
                  <a:pt x="10571793" y="6548450"/>
                </a:lnTo>
                <a:lnTo>
                  <a:pt x="10572081" y="6545484"/>
                </a:lnTo>
                <a:lnTo>
                  <a:pt x="10572273" y="6542517"/>
                </a:lnTo>
                <a:lnTo>
                  <a:pt x="10572081" y="6539360"/>
                </a:lnTo>
                <a:lnTo>
                  <a:pt x="10571793" y="6536393"/>
                </a:lnTo>
                <a:lnTo>
                  <a:pt x="10571506" y="6533427"/>
                </a:lnTo>
                <a:lnTo>
                  <a:pt x="10570930" y="6530556"/>
                </a:lnTo>
                <a:lnTo>
                  <a:pt x="10570355" y="6527781"/>
                </a:lnTo>
                <a:lnTo>
                  <a:pt x="10569491" y="6524911"/>
                </a:lnTo>
                <a:lnTo>
                  <a:pt x="10568532" y="6522232"/>
                </a:lnTo>
                <a:lnTo>
                  <a:pt x="10567573" y="6519552"/>
                </a:lnTo>
                <a:lnTo>
                  <a:pt x="10566422" y="6516873"/>
                </a:lnTo>
                <a:lnTo>
                  <a:pt x="10564983" y="6514289"/>
                </a:lnTo>
                <a:lnTo>
                  <a:pt x="10563544" y="6511897"/>
                </a:lnTo>
                <a:lnTo>
                  <a:pt x="10562105" y="6509505"/>
                </a:lnTo>
                <a:lnTo>
                  <a:pt x="10560475" y="6507209"/>
                </a:lnTo>
                <a:lnTo>
                  <a:pt x="10558748" y="6504912"/>
                </a:lnTo>
                <a:lnTo>
                  <a:pt x="10556734" y="6502807"/>
                </a:lnTo>
                <a:lnTo>
                  <a:pt x="10554911" y="6500702"/>
                </a:lnTo>
                <a:lnTo>
                  <a:pt x="10552801" y="6498692"/>
                </a:lnTo>
                <a:lnTo>
                  <a:pt x="10550691" y="6496874"/>
                </a:lnTo>
                <a:lnTo>
                  <a:pt x="10548389" y="6495152"/>
                </a:lnTo>
                <a:lnTo>
                  <a:pt x="10546087" y="6493429"/>
                </a:lnTo>
                <a:lnTo>
                  <a:pt x="10543689" y="6491994"/>
                </a:lnTo>
                <a:lnTo>
                  <a:pt x="10541291" y="6490655"/>
                </a:lnTo>
                <a:lnTo>
                  <a:pt x="10538701" y="6489219"/>
                </a:lnTo>
                <a:lnTo>
                  <a:pt x="10536015" y="6488071"/>
                </a:lnTo>
                <a:lnTo>
                  <a:pt x="10533329" y="6487114"/>
                </a:lnTo>
                <a:lnTo>
                  <a:pt x="10530643" y="6486062"/>
                </a:lnTo>
                <a:lnTo>
                  <a:pt x="10527766" y="6485200"/>
                </a:lnTo>
                <a:lnTo>
                  <a:pt x="10524984" y="6484626"/>
                </a:lnTo>
                <a:lnTo>
                  <a:pt x="10522107" y="6484148"/>
                </a:lnTo>
                <a:lnTo>
                  <a:pt x="10519133" y="6483669"/>
                </a:lnTo>
                <a:lnTo>
                  <a:pt x="10516159" y="6483574"/>
                </a:lnTo>
                <a:close/>
                <a:moveTo>
                  <a:pt x="10658463" y="6402651"/>
                </a:moveTo>
                <a:lnTo>
                  <a:pt x="10744556" y="6402651"/>
                </a:lnTo>
                <a:lnTo>
                  <a:pt x="10748195" y="6402842"/>
                </a:lnTo>
                <a:lnTo>
                  <a:pt x="10751643" y="6403129"/>
                </a:lnTo>
                <a:lnTo>
                  <a:pt x="10754995" y="6403799"/>
                </a:lnTo>
                <a:lnTo>
                  <a:pt x="10758155" y="6404659"/>
                </a:lnTo>
                <a:lnTo>
                  <a:pt x="10759687" y="6405137"/>
                </a:lnTo>
                <a:lnTo>
                  <a:pt x="10761124" y="6405711"/>
                </a:lnTo>
                <a:lnTo>
                  <a:pt x="10762560" y="6406380"/>
                </a:lnTo>
                <a:lnTo>
                  <a:pt x="10763805" y="6406954"/>
                </a:lnTo>
                <a:lnTo>
                  <a:pt x="10765050" y="6407814"/>
                </a:lnTo>
                <a:lnTo>
                  <a:pt x="10766391" y="6408484"/>
                </a:lnTo>
                <a:lnTo>
                  <a:pt x="10767540" y="6409344"/>
                </a:lnTo>
                <a:lnTo>
                  <a:pt x="10768593" y="6410300"/>
                </a:lnTo>
                <a:lnTo>
                  <a:pt x="10769743" y="6411352"/>
                </a:lnTo>
                <a:lnTo>
                  <a:pt x="10770796" y="6412308"/>
                </a:lnTo>
                <a:lnTo>
                  <a:pt x="10771754" y="6413360"/>
                </a:lnTo>
                <a:lnTo>
                  <a:pt x="10772616" y="6414412"/>
                </a:lnTo>
                <a:lnTo>
                  <a:pt x="10773477" y="6415750"/>
                </a:lnTo>
                <a:lnTo>
                  <a:pt x="10774148" y="6416994"/>
                </a:lnTo>
                <a:lnTo>
                  <a:pt x="10774914" y="6418237"/>
                </a:lnTo>
                <a:lnTo>
                  <a:pt x="10775584" y="6419671"/>
                </a:lnTo>
                <a:lnTo>
                  <a:pt x="10776159" y="6421105"/>
                </a:lnTo>
                <a:lnTo>
                  <a:pt x="10776542" y="6422539"/>
                </a:lnTo>
                <a:lnTo>
                  <a:pt x="10777021" y="6424069"/>
                </a:lnTo>
                <a:lnTo>
                  <a:pt x="10777404" y="6425599"/>
                </a:lnTo>
                <a:lnTo>
                  <a:pt x="10777595" y="6427320"/>
                </a:lnTo>
                <a:lnTo>
                  <a:pt x="10777883" y="6429041"/>
                </a:lnTo>
                <a:lnTo>
                  <a:pt x="10777978" y="6430762"/>
                </a:lnTo>
                <a:lnTo>
                  <a:pt x="10777978" y="6432579"/>
                </a:lnTo>
                <a:lnTo>
                  <a:pt x="10777978" y="6434969"/>
                </a:lnTo>
                <a:lnTo>
                  <a:pt x="10777691" y="6437360"/>
                </a:lnTo>
                <a:lnTo>
                  <a:pt x="10777404" y="6439463"/>
                </a:lnTo>
                <a:lnTo>
                  <a:pt x="10777117" y="6441662"/>
                </a:lnTo>
                <a:lnTo>
                  <a:pt x="10776542" y="6443575"/>
                </a:lnTo>
                <a:lnTo>
                  <a:pt x="10775967" y="6445487"/>
                </a:lnTo>
                <a:lnTo>
                  <a:pt x="10775297" y="6447112"/>
                </a:lnTo>
                <a:lnTo>
                  <a:pt x="10774627" y="6448833"/>
                </a:lnTo>
                <a:lnTo>
                  <a:pt x="10773573" y="6450459"/>
                </a:lnTo>
                <a:lnTo>
                  <a:pt x="10772711" y="6451702"/>
                </a:lnTo>
                <a:lnTo>
                  <a:pt x="10771658" y="6453136"/>
                </a:lnTo>
                <a:lnTo>
                  <a:pt x="10770604" y="6454283"/>
                </a:lnTo>
                <a:lnTo>
                  <a:pt x="10769360" y="6455335"/>
                </a:lnTo>
                <a:lnTo>
                  <a:pt x="10768210" y="6456387"/>
                </a:lnTo>
                <a:lnTo>
                  <a:pt x="10766774" y="6457343"/>
                </a:lnTo>
                <a:lnTo>
                  <a:pt x="10765529" y="6458204"/>
                </a:lnTo>
                <a:lnTo>
                  <a:pt x="10763997" y="6459064"/>
                </a:lnTo>
                <a:lnTo>
                  <a:pt x="10762560" y="6459734"/>
                </a:lnTo>
                <a:lnTo>
                  <a:pt x="10760932" y="6460307"/>
                </a:lnTo>
                <a:lnTo>
                  <a:pt x="10759400" y="6460881"/>
                </a:lnTo>
                <a:lnTo>
                  <a:pt x="10756144" y="6461741"/>
                </a:lnTo>
                <a:lnTo>
                  <a:pt x="10752601" y="6462411"/>
                </a:lnTo>
                <a:lnTo>
                  <a:pt x="10749057" y="6462984"/>
                </a:lnTo>
                <a:lnTo>
                  <a:pt x="10745514" y="6463271"/>
                </a:lnTo>
                <a:lnTo>
                  <a:pt x="10741875" y="6463463"/>
                </a:lnTo>
                <a:lnTo>
                  <a:pt x="10738044" y="6463558"/>
                </a:lnTo>
                <a:lnTo>
                  <a:pt x="10658463" y="6463558"/>
                </a:lnTo>
                <a:close/>
                <a:moveTo>
                  <a:pt x="11562828" y="6367315"/>
                </a:moveTo>
                <a:lnTo>
                  <a:pt x="11566368" y="6367315"/>
                </a:lnTo>
                <a:lnTo>
                  <a:pt x="11569908" y="6367315"/>
                </a:lnTo>
                <a:lnTo>
                  <a:pt x="11573161" y="6367602"/>
                </a:lnTo>
                <a:lnTo>
                  <a:pt x="11576414" y="6367889"/>
                </a:lnTo>
                <a:lnTo>
                  <a:pt x="11579476" y="6368463"/>
                </a:lnTo>
                <a:lnTo>
                  <a:pt x="11582442" y="6369037"/>
                </a:lnTo>
                <a:lnTo>
                  <a:pt x="11585313" y="6369898"/>
                </a:lnTo>
                <a:lnTo>
                  <a:pt x="11587991" y="6370759"/>
                </a:lnTo>
                <a:lnTo>
                  <a:pt x="11590575" y="6371716"/>
                </a:lnTo>
                <a:lnTo>
                  <a:pt x="11593063" y="6372864"/>
                </a:lnTo>
                <a:lnTo>
                  <a:pt x="11595359" y="6374012"/>
                </a:lnTo>
                <a:lnTo>
                  <a:pt x="11597655" y="6375447"/>
                </a:lnTo>
                <a:lnTo>
                  <a:pt x="11599760" y="6376787"/>
                </a:lnTo>
                <a:lnTo>
                  <a:pt x="11601769" y="6378222"/>
                </a:lnTo>
                <a:lnTo>
                  <a:pt x="11603587" y="6379944"/>
                </a:lnTo>
                <a:lnTo>
                  <a:pt x="11605309" y="6381666"/>
                </a:lnTo>
                <a:lnTo>
                  <a:pt x="11606840" y="6383388"/>
                </a:lnTo>
                <a:lnTo>
                  <a:pt x="11608371" y="6385206"/>
                </a:lnTo>
                <a:lnTo>
                  <a:pt x="11609806" y="6387216"/>
                </a:lnTo>
                <a:lnTo>
                  <a:pt x="11611050" y="6389129"/>
                </a:lnTo>
                <a:lnTo>
                  <a:pt x="11612390" y="6391234"/>
                </a:lnTo>
                <a:lnTo>
                  <a:pt x="11613346" y="6393243"/>
                </a:lnTo>
                <a:lnTo>
                  <a:pt x="11614303" y="6395539"/>
                </a:lnTo>
                <a:lnTo>
                  <a:pt x="11615356" y="6397644"/>
                </a:lnTo>
                <a:lnTo>
                  <a:pt x="11616025" y="6399941"/>
                </a:lnTo>
                <a:lnTo>
                  <a:pt x="11616791" y="6402141"/>
                </a:lnTo>
                <a:lnTo>
                  <a:pt x="11617365" y="6404629"/>
                </a:lnTo>
                <a:lnTo>
                  <a:pt x="11617748" y="6406829"/>
                </a:lnTo>
                <a:lnTo>
                  <a:pt x="11618130" y="6409317"/>
                </a:lnTo>
                <a:lnTo>
                  <a:pt x="11618417" y="6411709"/>
                </a:lnTo>
                <a:lnTo>
                  <a:pt x="11618704" y="6414101"/>
                </a:lnTo>
                <a:lnTo>
                  <a:pt x="11618896" y="6416493"/>
                </a:lnTo>
                <a:lnTo>
                  <a:pt x="11618896" y="6419076"/>
                </a:lnTo>
                <a:lnTo>
                  <a:pt x="11618896" y="6421468"/>
                </a:lnTo>
                <a:lnTo>
                  <a:pt x="11618704" y="6424051"/>
                </a:lnTo>
                <a:lnTo>
                  <a:pt x="11618417" y="6426443"/>
                </a:lnTo>
                <a:lnTo>
                  <a:pt x="11618130" y="6428835"/>
                </a:lnTo>
                <a:lnTo>
                  <a:pt x="11617748" y="6431419"/>
                </a:lnTo>
                <a:lnTo>
                  <a:pt x="11617365" y="6433619"/>
                </a:lnTo>
                <a:lnTo>
                  <a:pt x="11616791" y="6436011"/>
                </a:lnTo>
                <a:lnTo>
                  <a:pt x="11616025" y="6438499"/>
                </a:lnTo>
                <a:lnTo>
                  <a:pt x="11615356" y="6440699"/>
                </a:lnTo>
                <a:lnTo>
                  <a:pt x="11614303" y="6442995"/>
                </a:lnTo>
                <a:lnTo>
                  <a:pt x="11613346" y="6445100"/>
                </a:lnTo>
                <a:lnTo>
                  <a:pt x="11612390" y="6447205"/>
                </a:lnTo>
                <a:lnTo>
                  <a:pt x="11611050" y="6449406"/>
                </a:lnTo>
                <a:lnTo>
                  <a:pt x="11609806" y="6451319"/>
                </a:lnTo>
                <a:lnTo>
                  <a:pt x="11608371" y="6453329"/>
                </a:lnTo>
                <a:lnTo>
                  <a:pt x="11606840" y="6455146"/>
                </a:lnTo>
                <a:lnTo>
                  <a:pt x="11605309" y="6456869"/>
                </a:lnTo>
                <a:lnTo>
                  <a:pt x="11603587" y="6458591"/>
                </a:lnTo>
                <a:lnTo>
                  <a:pt x="11601769" y="6460313"/>
                </a:lnTo>
                <a:lnTo>
                  <a:pt x="11599760" y="6461844"/>
                </a:lnTo>
                <a:lnTo>
                  <a:pt x="11597655" y="6463279"/>
                </a:lnTo>
                <a:lnTo>
                  <a:pt x="11595359" y="6464523"/>
                </a:lnTo>
                <a:lnTo>
                  <a:pt x="11593063" y="6465767"/>
                </a:lnTo>
                <a:lnTo>
                  <a:pt x="11590575" y="6466915"/>
                </a:lnTo>
                <a:lnTo>
                  <a:pt x="11587991" y="6467967"/>
                </a:lnTo>
                <a:lnTo>
                  <a:pt x="11585313" y="6468828"/>
                </a:lnTo>
                <a:lnTo>
                  <a:pt x="11582442" y="6469498"/>
                </a:lnTo>
                <a:lnTo>
                  <a:pt x="11579476" y="6470168"/>
                </a:lnTo>
                <a:lnTo>
                  <a:pt x="11576414" y="6470646"/>
                </a:lnTo>
                <a:lnTo>
                  <a:pt x="11573161" y="6471029"/>
                </a:lnTo>
                <a:lnTo>
                  <a:pt x="11569908" y="6471220"/>
                </a:lnTo>
                <a:lnTo>
                  <a:pt x="11566368" y="6471316"/>
                </a:lnTo>
                <a:lnTo>
                  <a:pt x="11562828" y="6471220"/>
                </a:lnTo>
                <a:lnTo>
                  <a:pt x="11559384" y="6471029"/>
                </a:lnTo>
                <a:lnTo>
                  <a:pt x="11556130" y="6470646"/>
                </a:lnTo>
                <a:lnTo>
                  <a:pt x="11552973" y="6470168"/>
                </a:lnTo>
                <a:lnTo>
                  <a:pt x="11550007" y="6469498"/>
                </a:lnTo>
                <a:lnTo>
                  <a:pt x="11547232" y="6468828"/>
                </a:lnTo>
                <a:lnTo>
                  <a:pt x="11544362" y="6467967"/>
                </a:lnTo>
                <a:lnTo>
                  <a:pt x="11541874" y="6466915"/>
                </a:lnTo>
                <a:lnTo>
                  <a:pt x="11539387" y="6465767"/>
                </a:lnTo>
                <a:lnTo>
                  <a:pt x="11536995" y="6464523"/>
                </a:lnTo>
                <a:lnTo>
                  <a:pt x="11534794" y="6463279"/>
                </a:lnTo>
                <a:lnTo>
                  <a:pt x="11532785" y="6461844"/>
                </a:lnTo>
                <a:lnTo>
                  <a:pt x="11530776" y="6460313"/>
                </a:lnTo>
                <a:lnTo>
                  <a:pt x="11528766" y="6458591"/>
                </a:lnTo>
                <a:lnTo>
                  <a:pt x="11527140" y="6456869"/>
                </a:lnTo>
                <a:lnTo>
                  <a:pt x="11525513" y="6455146"/>
                </a:lnTo>
                <a:lnTo>
                  <a:pt x="11523983" y="6453329"/>
                </a:lnTo>
                <a:lnTo>
                  <a:pt x="11522547" y="6451319"/>
                </a:lnTo>
                <a:lnTo>
                  <a:pt x="11521304" y="6449406"/>
                </a:lnTo>
                <a:lnTo>
                  <a:pt x="11520060" y="6447205"/>
                </a:lnTo>
                <a:lnTo>
                  <a:pt x="11518912" y="6445100"/>
                </a:lnTo>
                <a:lnTo>
                  <a:pt x="11518050" y="6442995"/>
                </a:lnTo>
                <a:lnTo>
                  <a:pt x="11516998" y="6440699"/>
                </a:lnTo>
                <a:lnTo>
                  <a:pt x="11516328" y="6438499"/>
                </a:lnTo>
                <a:lnTo>
                  <a:pt x="11515658" y="6436011"/>
                </a:lnTo>
                <a:lnTo>
                  <a:pt x="11515084" y="6433619"/>
                </a:lnTo>
                <a:lnTo>
                  <a:pt x="11514510" y="6431419"/>
                </a:lnTo>
                <a:lnTo>
                  <a:pt x="11514032" y="6428835"/>
                </a:lnTo>
                <a:lnTo>
                  <a:pt x="11513745" y="6426443"/>
                </a:lnTo>
                <a:lnTo>
                  <a:pt x="11513649" y="6424051"/>
                </a:lnTo>
                <a:lnTo>
                  <a:pt x="11513458" y="6421468"/>
                </a:lnTo>
                <a:lnTo>
                  <a:pt x="11513458" y="6419076"/>
                </a:lnTo>
                <a:lnTo>
                  <a:pt x="11513458" y="6416493"/>
                </a:lnTo>
                <a:lnTo>
                  <a:pt x="11513649" y="6414101"/>
                </a:lnTo>
                <a:lnTo>
                  <a:pt x="11513745" y="6411709"/>
                </a:lnTo>
                <a:lnTo>
                  <a:pt x="11514032" y="6409317"/>
                </a:lnTo>
                <a:lnTo>
                  <a:pt x="11514510" y="6406829"/>
                </a:lnTo>
                <a:lnTo>
                  <a:pt x="11515084" y="6404629"/>
                </a:lnTo>
                <a:lnTo>
                  <a:pt x="11515658" y="6402141"/>
                </a:lnTo>
                <a:lnTo>
                  <a:pt x="11516328" y="6399941"/>
                </a:lnTo>
                <a:lnTo>
                  <a:pt x="11516998" y="6397644"/>
                </a:lnTo>
                <a:lnTo>
                  <a:pt x="11518050" y="6395539"/>
                </a:lnTo>
                <a:lnTo>
                  <a:pt x="11518912" y="6393243"/>
                </a:lnTo>
                <a:lnTo>
                  <a:pt x="11520060" y="6391234"/>
                </a:lnTo>
                <a:lnTo>
                  <a:pt x="11521304" y="6389129"/>
                </a:lnTo>
                <a:lnTo>
                  <a:pt x="11522547" y="6387216"/>
                </a:lnTo>
                <a:lnTo>
                  <a:pt x="11523983" y="6385206"/>
                </a:lnTo>
                <a:lnTo>
                  <a:pt x="11525513" y="6383388"/>
                </a:lnTo>
                <a:lnTo>
                  <a:pt x="11527140" y="6381666"/>
                </a:lnTo>
                <a:lnTo>
                  <a:pt x="11528766" y="6379944"/>
                </a:lnTo>
                <a:lnTo>
                  <a:pt x="11530776" y="6378222"/>
                </a:lnTo>
                <a:lnTo>
                  <a:pt x="11532785" y="6376787"/>
                </a:lnTo>
                <a:lnTo>
                  <a:pt x="11534794" y="6375447"/>
                </a:lnTo>
                <a:lnTo>
                  <a:pt x="11536995" y="6374012"/>
                </a:lnTo>
                <a:lnTo>
                  <a:pt x="11539387" y="6372864"/>
                </a:lnTo>
                <a:lnTo>
                  <a:pt x="11541874" y="6371716"/>
                </a:lnTo>
                <a:lnTo>
                  <a:pt x="11544362" y="6370759"/>
                </a:lnTo>
                <a:lnTo>
                  <a:pt x="11547232" y="6369898"/>
                </a:lnTo>
                <a:lnTo>
                  <a:pt x="11550007" y="6369037"/>
                </a:lnTo>
                <a:lnTo>
                  <a:pt x="11552973" y="6368463"/>
                </a:lnTo>
                <a:lnTo>
                  <a:pt x="11556130" y="6367889"/>
                </a:lnTo>
                <a:lnTo>
                  <a:pt x="11559384" y="6367602"/>
                </a:lnTo>
                <a:close/>
                <a:moveTo>
                  <a:pt x="11364591" y="6365303"/>
                </a:moveTo>
                <a:lnTo>
                  <a:pt x="11368322" y="6365399"/>
                </a:lnTo>
                <a:lnTo>
                  <a:pt x="11371863" y="6365591"/>
                </a:lnTo>
                <a:lnTo>
                  <a:pt x="11375116" y="6365975"/>
                </a:lnTo>
                <a:lnTo>
                  <a:pt x="11378369" y="6366454"/>
                </a:lnTo>
                <a:lnTo>
                  <a:pt x="11381431" y="6367125"/>
                </a:lnTo>
                <a:lnTo>
                  <a:pt x="11384397" y="6367892"/>
                </a:lnTo>
                <a:lnTo>
                  <a:pt x="11387076" y="6368658"/>
                </a:lnTo>
                <a:lnTo>
                  <a:pt x="11389851" y="6369713"/>
                </a:lnTo>
                <a:lnTo>
                  <a:pt x="11392338" y="6370863"/>
                </a:lnTo>
                <a:lnTo>
                  <a:pt x="11394730" y="6372109"/>
                </a:lnTo>
                <a:lnTo>
                  <a:pt x="11397027" y="6373547"/>
                </a:lnTo>
                <a:lnTo>
                  <a:pt x="11399323" y="6374984"/>
                </a:lnTo>
                <a:lnTo>
                  <a:pt x="11401237" y="6376518"/>
                </a:lnTo>
                <a:lnTo>
                  <a:pt x="11403246" y="6378052"/>
                </a:lnTo>
                <a:lnTo>
                  <a:pt x="11404968" y="6379777"/>
                </a:lnTo>
                <a:lnTo>
                  <a:pt x="11406691" y="6381598"/>
                </a:lnTo>
                <a:lnTo>
                  <a:pt x="11408222" y="6383419"/>
                </a:lnTo>
                <a:lnTo>
                  <a:pt x="11409657" y="6385432"/>
                </a:lnTo>
                <a:lnTo>
                  <a:pt x="11411092" y="6387445"/>
                </a:lnTo>
                <a:lnTo>
                  <a:pt x="11412144" y="6389554"/>
                </a:lnTo>
                <a:lnTo>
                  <a:pt x="11413293" y="6391663"/>
                </a:lnTo>
                <a:lnTo>
                  <a:pt x="11414345" y="6393963"/>
                </a:lnTo>
                <a:lnTo>
                  <a:pt x="11415302" y="6396264"/>
                </a:lnTo>
                <a:lnTo>
                  <a:pt x="11415972" y="6398468"/>
                </a:lnTo>
                <a:lnTo>
                  <a:pt x="11416737" y="6400960"/>
                </a:lnTo>
                <a:lnTo>
                  <a:pt x="11417407" y="6403357"/>
                </a:lnTo>
                <a:lnTo>
                  <a:pt x="11417885" y="6405753"/>
                </a:lnTo>
                <a:lnTo>
                  <a:pt x="11418268" y="6408149"/>
                </a:lnTo>
                <a:lnTo>
                  <a:pt x="11418555" y="6410737"/>
                </a:lnTo>
                <a:lnTo>
                  <a:pt x="11418842" y="6413325"/>
                </a:lnTo>
                <a:lnTo>
                  <a:pt x="11418938" y="6415817"/>
                </a:lnTo>
                <a:lnTo>
                  <a:pt x="11418938" y="6418406"/>
                </a:lnTo>
                <a:lnTo>
                  <a:pt x="11418938" y="6420802"/>
                </a:lnTo>
                <a:lnTo>
                  <a:pt x="11418842" y="6423390"/>
                </a:lnTo>
                <a:lnTo>
                  <a:pt x="11418555" y="6425882"/>
                </a:lnTo>
                <a:lnTo>
                  <a:pt x="11418268" y="6428470"/>
                </a:lnTo>
                <a:lnTo>
                  <a:pt x="11417885" y="6430866"/>
                </a:lnTo>
                <a:lnTo>
                  <a:pt x="11417407" y="6433263"/>
                </a:lnTo>
                <a:lnTo>
                  <a:pt x="11416737" y="6435755"/>
                </a:lnTo>
                <a:lnTo>
                  <a:pt x="11415972" y="6438151"/>
                </a:lnTo>
                <a:lnTo>
                  <a:pt x="11415302" y="6440356"/>
                </a:lnTo>
                <a:lnTo>
                  <a:pt x="11414345" y="6442656"/>
                </a:lnTo>
                <a:lnTo>
                  <a:pt x="11413293" y="6444957"/>
                </a:lnTo>
                <a:lnTo>
                  <a:pt x="11412144" y="6447065"/>
                </a:lnTo>
                <a:lnTo>
                  <a:pt x="11411092" y="6449174"/>
                </a:lnTo>
                <a:lnTo>
                  <a:pt x="11409657" y="6451187"/>
                </a:lnTo>
                <a:lnTo>
                  <a:pt x="11408222" y="6453200"/>
                </a:lnTo>
                <a:lnTo>
                  <a:pt x="11406691" y="6455021"/>
                </a:lnTo>
                <a:lnTo>
                  <a:pt x="11404968" y="6456842"/>
                </a:lnTo>
                <a:lnTo>
                  <a:pt x="11403246" y="6458568"/>
                </a:lnTo>
                <a:lnTo>
                  <a:pt x="11401237" y="6460293"/>
                </a:lnTo>
                <a:lnTo>
                  <a:pt x="11399323" y="6461731"/>
                </a:lnTo>
                <a:lnTo>
                  <a:pt x="11397027" y="6463264"/>
                </a:lnTo>
                <a:lnTo>
                  <a:pt x="11394730" y="6464510"/>
                </a:lnTo>
                <a:lnTo>
                  <a:pt x="11392338" y="6465757"/>
                </a:lnTo>
                <a:lnTo>
                  <a:pt x="11389851" y="6466907"/>
                </a:lnTo>
                <a:lnTo>
                  <a:pt x="11387076" y="6467961"/>
                </a:lnTo>
                <a:lnTo>
                  <a:pt x="11384397" y="6468824"/>
                </a:lnTo>
                <a:lnTo>
                  <a:pt x="11381431" y="6469495"/>
                </a:lnTo>
                <a:lnTo>
                  <a:pt x="11378369" y="6470166"/>
                </a:lnTo>
                <a:lnTo>
                  <a:pt x="11375116" y="6470645"/>
                </a:lnTo>
                <a:lnTo>
                  <a:pt x="11371863" y="6471028"/>
                </a:lnTo>
                <a:lnTo>
                  <a:pt x="11368322" y="6471220"/>
                </a:lnTo>
                <a:lnTo>
                  <a:pt x="11364591" y="6471316"/>
                </a:lnTo>
                <a:lnTo>
                  <a:pt x="11361050" y="6471220"/>
                </a:lnTo>
                <a:lnTo>
                  <a:pt x="11357510" y="6471028"/>
                </a:lnTo>
                <a:lnTo>
                  <a:pt x="11354066" y="6470645"/>
                </a:lnTo>
                <a:lnTo>
                  <a:pt x="11351004" y="6470166"/>
                </a:lnTo>
                <a:lnTo>
                  <a:pt x="11347847" y="6469495"/>
                </a:lnTo>
                <a:lnTo>
                  <a:pt x="11344880" y="6468824"/>
                </a:lnTo>
                <a:lnTo>
                  <a:pt x="11342106" y="6467961"/>
                </a:lnTo>
                <a:lnTo>
                  <a:pt x="11339427" y="6466907"/>
                </a:lnTo>
                <a:lnTo>
                  <a:pt x="11336939" y="6465757"/>
                </a:lnTo>
                <a:lnTo>
                  <a:pt x="11334451" y="6464510"/>
                </a:lnTo>
                <a:lnTo>
                  <a:pt x="11332155" y="6463264"/>
                </a:lnTo>
                <a:lnTo>
                  <a:pt x="11330050" y="6461731"/>
                </a:lnTo>
                <a:lnTo>
                  <a:pt x="11328041" y="6460293"/>
                </a:lnTo>
                <a:lnTo>
                  <a:pt x="11326031" y="6458568"/>
                </a:lnTo>
                <a:lnTo>
                  <a:pt x="11324213" y="6456842"/>
                </a:lnTo>
                <a:lnTo>
                  <a:pt x="11322682" y="6455021"/>
                </a:lnTo>
                <a:lnTo>
                  <a:pt x="11321151" y="6453200"/>
                </a:lnTo>
                <a:lnTo>
                  <a:pt x="11319525" y="6451187"/>
                </a:lnTo>
                <a:lnTo>
                  <a:pt x="11318281" y="6449174"/>
                </a:lnTo>
                <a:lnTo>
                  <a:pt x="11317037" y="6447065"/>
                </a:lnTo>
                <a:lnTo>
                  <a:pt x="11315889" y="6444957"/>
                </a:lnTo>
                <a:lnTo>
                  <a:pt x="11314836" y="6442656"/>
                </a:lnTo>
                <a:lnTo>
                  <a:pt x="11314071" y="6440356"/>
                </a:lnTo>
                <a:lnTo>
                  <a:pt x="11313210" y="6438151"/>
                </a:lnTo>
                <a:lnTo>
                  <a:pt x="11312444" y="6435755"/>
                </a:lnTo>
                <a:lnTo>
                  <a:pt x="11311870" y="6433263"/>
                </a:lnTo>
                <a:lnTo>
                  <a:pt x="11311296" y="6430866"/>
                </a:lnTo>
                <a:lnTo>
                  <a:pt x="11311009" y="6428470"/>
                </a:lnTo>
                <a:lnTo>
                  <a:pt x="11310626" y="6425882"/>
                </a:lnTo>
                <a:lnTo>
                  <a:pt x="11310531" y="6423390"/>
                </a:lnTo>
                <a:lnTo>
                  <a:pt x="11310339" y="6420802"/>
                </a:lnTo>
                <a:lnTo>
                  <a:pt x="11310339" y="6418406"/>
                </a:lnTo>
                <a:lnTo>
                  <a:pt x="11310339" y="6415817"/>
                </a:lnTo>
                <a:lnTo>
                  <a:pt x="11310531" y="6413325"/>
                </a:lnTo>
                <a:lnTo>
                  <a:pt x="11310626" y="6410737"/>
                </a:lnTo>
                <a:lnTo>
                  <a:pt x="11311009" y="6408149"/>
                </a:lnTo>
                <a:lnTo>
                  <a:pt x="11311296" y="6405753"/>
                </a:lnTo>
                <a:lnTo>
                  <a:pt x="11311870" y="6403357"/>
                </a:lnTo>
                <a:lnTo>
                  <a:pt x="11312444" y="6400960"/>
                </a:lnTo>
                <a:lnTo>
                  <a:pt x="11313210" y="6398468"/>
                </a:lnTo>
                <a:lnTo>
                  <a:pt x="11314071" y="6396264"/>
                </a:lnTo>
                <a:lnTo>
                  <a:pt x="11314836" y="6393963"/>
                </a:lnTo>
                <a:lnTo>
                  <a:pt x="11315889" y="6391663"/>
                </a:lnTo>
                <a:lnTo>
                  <a:pt x="11317037" y="6389554"/>
                </a:lnTo>
                <a:lnTo>
                  <a:pt x="11318281" y="6387445"/>
                </a:lnTo>
                <a:lnTo>
                  <a:pt x="11319525" y="6385432"/>
                </a:lnTo>
                <a:lnTo>
                  <a:pt x="11321151" y="6383419"/>
                </a:lnTo>
                <a:lnTo>
                  <a:pt x="11322682" y="6381598"/>
                </a:lnTo>
                <a:lnTo>
                  <a:pt x="11324213" y="6379777"/>
                </a:lnTo>
                <a:lnTo>
                  <a:pt x="11326031" y="6378052"/>
                </a:lnTo>
                <a:lnTo>
                  <a:pt x="11328041" y="6376518"/>
                </a:lnTo>
                <a:lnTo>
                  <a:pt x="11330050" y="6374984"/>
                </a:lnTo>
                <a:lnTo>
                  <a:pt x="11332155" y="6373547"/>
                </a:lnTo>
                <a:lnTo>
                  <a:pt x="11334451" y="6372109"/>
                </a:lnTo>
                <a:lnTo>
                  <a:pt x="11336939" y="6370863"/>
                </a:lnTo>
                <a:lnTo>
                  <a:pt x="11339427" y="6369713"/>
                </a:lnTo>
                <a:lnTo>
                  <a:pt x="11342106" y="6368658"/>
                </a:lnTo>
                <a:lnTo>
                  <a:pt x="11344880" y="6367892"/>
                </a:lnTo>
                <a:lnTo>
                  <a:pt x="11347847" y="6367125"/>
                </a:lnTo>
                <a:lnTo>
                  <a:pt x="11351004" y="6366454"/>
                </a:lnTo>
                <a:lnTo>
                  <a:pt x="11354066" y="6365975"/>
                </a:lnTo>
                <a:lnTo>
                  <a:pt x="11357510" y="6365591"/>
                </a:lnTo>
                <a:lnTo>
                  <a:pt x="11361050" y="6365399"/>
                </a:lnTo>
                <a:close/>
                <a:moveTo>
                  <a:pt x="11767668" y="6361856"/>
                </a:moveTo>
                <a:lnTo>
                  <a:pt x="11771591" y="6361952"/>
                </a:lnTo>
                <a:lnTo>
                  <a:pt x="11775610" y="6362239"/>
                </a:lnTo>
                <a:lnTo>
                  <a:pt x="11779533" y="6363005"/>
                </a:lnTo>
                <a:lnTo>
                  <a:pt x="11783838" y="6363867"/>
                </a:lnTo>
                <a:lnTo>
                  <a:pt x="11785752" y="6364442"/>
                </a:lnTo>
                <a:lnTo>
                  <a:pt x="11787952" y="6364920"/>
                </a:lnTo>
                <a:lnTo>
                  <a:pt x="11789866" y="6365687"/>
                </a:lnTo>
                <a:lnTo>
                  <a:pt x="11791971" y="6366548"/>
                </a:lnTo>
                <a:lnTo>
                  <a:pt x="11793980" y="6367410"/>
                </a:lnTo>
                <a:lnTo>
                  <a:pt x="11795989" y="6368368"/>
                </a:lnTo>
                <a:lnTo>
                  <a:pt x="11797807" y="6369326"/>
                </a:lnTo>
                <a:lnTo>
                  <a:pt x="11799816" y="6370475"/>
                </a:lnTo>
                <a:lnTo>
                  <a:pt x="11801634" y="6371815"/>
                </a:lnTo>
                <a:lnTo>
                  <a:pt x="11803452" y="6373061"/>
                </a:lnTo>
                <a:lnTo>
                  <a:pt x="11805174" y="6374497"/>
                </a:lnTo>
                <a:lnTo>
                  <a:pt x="11806897" y="6376029"/>
                </a:lnTo>
                <a:lnTo>
                  <a:pt x="11808619" y="6377561"/>
                </a:lnTo>
                <a:lnTo>
                  <a:pt x="11810150" y="6379285"/>
                </a:lnTo>
                <a:lnTo>
                  <a:pt x="11811680" y="6381105"/>
                </a:lnTo>
                <a:lnTo>
                  <a:pt x="11813020" y="6383116"/>
                </a:lnTo>
                <a:lnTo>
                  <a:pt x="11814359" y="6385127"/>
                </a:lnTo>
                <a:lnTo>
                  <a:pt x="11815508" y="6387234"/>
                </a:lnTo>
                <a:lnTo>
                  <a:pt x="11816656" y="6389532"/>
                </a:lnTo>
                <a:lnTo>
                  <a:pt x="11817613" y="6391926"/>
                </a:lnTo>
                <a:lnTo>
                  <a:pt x="11818665" y="6394512"/>
                </a:lnTo>
                <a:lnTo>
                  <a:pt x="11819335" y="6397002"/>
                </a:lnTo>
                <a:lnTo>
                  <a:pt x="11820100" y="6399875"/>
                </a:lnTo>
                <a:lnTo>
                  <a:pt x="11820579" y="6402652"/>
                </a:lnTo>
                <a:lnTo>
                  <a:pt x="11715428" y="6402652"/>
                </a:lnTo>
                <a:lnTo>
                  <a:pt x="11716098" y="6399683"/>
                </a:lnTo>
                <a:lnTo>
                  <a:pt x="11716959" y="6397002"/>
                </a:lnTo>
                <a:lnTo>
                  <a:pt x="11717820" y="6394320"/>
                </a:lnTo>
                <a:lnTo>
                  <a:pt x="11718777" y="6391735"/>
                </a:lnTo>
                <a:lnTo>
                  <a:pt x="11719925" y="6389341"/>
                </a:lnTo>
                <a:lnTo>
                  <a:pt x="11721169" y="6387138"/>
                </a:lnTo>
                <a:lnTo>
                  <a:pt x="11722508" y="6384840"/>
                </a:lnTo>
                <a:lnTo>
                  <a:pt x="11723752" y="6382829"/>
                </a:lnTo>
                <a:lnTo>
                  <a:pt x="11725283" y="6380817"/>
                </a:lnTo>
                <a:lnTo>
                  <a:pt x="11726718" y="6378998"/>
                </a:lnTo>
                <a:lnTo>
                  <a:pt x="11728249" y="6377274"/>
                </a:lnTo>
                <a:lnTo>
                  <a:pt x="11729971" y="6375742"/>
                </a:lnTo>
                <a:lnTo>
                  <a:pt x="11731693" y="6374210"/>
                </a:lnTo>
                <a:lnTo>
                  <a:pt x="11733416" y="6372773"/>
                </a:lnTo>
                <a:lnTo>
                  <a:pt x="11735233" y="6371528"/>
                </a:lnTo>
                <a:lnTo>
                  <a:pt x="11737051" y="6370379"/>
                </a:lnTo>
                <a:lnTo>
                  <a:pt x="11738869" y="6369230"/>
                </a:lnTo>
                <a:lnTo>
                  <a:pt x="11740783" y="6368081"/>
                </a:lnTo>
                <a:lnTo>
                  <a:pt x="11742696" y="6367219"/>
                </a:lnTo>
                <a:lnTo>
                  <a:pt x="11744706" y="6366357"/>
                </a:lnTo>
                <a:lnTo>
                  <a:pt x="11746524" y="6365495"/>
                </a:lnTo>
                <a:lnTo>
                  <a:pt x="11748533" y="6364825"/>
                </a:lnTo>
                <a:lnTo>
                  <a:pt x="11750542" y="6364250"/>
                </a:lnTo>
                <a:lnTo>
                  <a:pt x="11752456" y="6363675"/>
                </a:lnTo>
                <a:lnTo>
                  <a:pt x="11756474" y="6362814"/>
                </a:lnTo>
                <a:lnTo>
                  <a:pt x="11760301" y="6362239"/>
                </a:lnTo>
                <a:lnTo>
                  <a:pt x="11764128" y="6361952"/>
                </a:lnTo>
                <a:close/>
                <a:moveTo>
                  <a:pt x="10843481" y="6340021"/>
                </a:moveTo>
                <a:lnTo>
                  <a:pt x="10843481" y="6496598"/>
                </a:lnTo>
                <a:lnTo>
                  <a:pt x="10884277" y="6496598"/>
                </a:lnTo>
                <a:lnTo>
                  <a:pt x="10884277" y="6340021"/>
                </a:lnTo>
                <a:close/>
                <a:moveTo>
                  <a:pt x="11183027" y="6335999"/>
                </a:moveTo>
                <a:lnTo>
                  <a:pt x="11178044" y="6336382"/>
                </a:lnTo>
                <a:lnTo>
                  <a:pt x="11173158" y="6336956"/>
                </a:lnTo>
                <a:lnTo>
                  <a:pt x="11168558" y="6337817"/>
                </a:lnTo>
                <a:lnTo>
                  <a:pt x="11164150" y="6338964"/>
                </a:lnTo>
                <a:lnTo>
                  <a:pt x="11159839" y="6340208"/>
                </a:lnTo>
                <a:lnTo>
                  <a:pt x="11155718" y="6341834"/>
                </a:lnTo>
                <a:lnTo>
                  <a:pt x="11151790" y="6343460"/>
                </a:lnTo>
                <a:lnTo>
                  <a:pt x="11147957" y="6345373"/>
                </a:lnTo>
                <a:lnTo>
                  <a:pt x="11144412" y="6347477"/>
                </a:lnTo>
                <a:lnTo>
                  <a:pt x="11140866" y="6349773"/>
                </a:lnTo>
                <a:lnTo>
                  <a:pt x="11137608" y="6352260"/>
                </a:lnTo>
                <a:lnTo>
                  <a:pt x="11134446" y="6354843"/>
                </a:lnTo>
                <a:lnTo>
                  <a:pt x="11131668" y="6357617"/>
                </a:lnTo>
                <a:lnTo>
                  <a:pt x="11128793" y="6360677"/>
                </a:lnTo>
                <a:lnTo>
                  <a:pt x="11126206" y="6363738"/>
                </a:lnTo>
                <a:lnTo>
                  <a:pt x="11125727" y="6363738"/>
                </a:lnTo>
                <a:lnTo>
                  <a:pt x="11125727" y="6340112"/>
                </a:lnTo>
                <a:lnTo>
                  <a:pt x="11084812" y="6340112"/>
                </a:lnTo>
                <a:lnTo>
                  <a:pt x="11084812" y="6496598"/>
                </a:lnTo>
                <a:lnTo>
                  <a:pt x="11125727" y="6496598"/>
                </a:lnTo>
                <a:lnTo>
                  <a:pt x="11125727" y="6412521"/>
                </a:lnTo>
                <a:lnTo>
                  <a:pt x="11125823" y="6409364"/>
                </a:lnTo>
                <a:lnTo>
                  <a:pt x="11126014" y="6406399"/>
                </a:lnTo>
                <a:lnTo>
                  <a:pt x="11126398" y="6403529"/>
                </a:lnTo>
                <a:lnTo>
                  <a:pt x="11126973" y="6400851"/>
                </a:lnTo>
                <a:lnTo>
                  <a:pt x="11127547" y="6398364"/>
                </a:lnTo>
                <a:lnTo>
                  <a:pt x="11128410" y="6395877"/>
                </a:lnTo>
                <a:lnTo>
                  <a:pt x="11129272" y="6393486"/>
                </a:lnTo>
                <a:lnTo>
                  <a:pt x="11130326" y="6391190"/>
                </a:lnTo>
                <a:lnTo>
                  <a:pt x="11131476" y="6389277"/>
                </a:lnTo>
                <a:lnTo>
                  <a:pt x="11132818" y="6387173"/>
                </a:lnTo>
                <a:lnTo>
                  <a:pt x="11134063" y="6385260"/>
                </a:lnTo>
                <a:lnTo>
                  <a:pt x="11135500" y="6383442"/>
                </a:lnTo>
                <a:lnTo>
                  <a:pt x="11137034" y="6381721"/>
                </a:lnTo>
                <a:lnTo>
                  <a:pt x="11138567" y="6380190"/>
                </a:lnTo>
                <a:lnTo>
                  <a:pt x="11140291" y="6378756"/>
                </a:lnTo>
                <a:lnTo>
                  <a:pt x="11142112" y="6377321"/>
                </a:lnTo>
                <a:lnTo>
                  <a:pt x="11144028" y="6376077"/>
                </a:lnTo>
                <a:lnTo>
                  <a:pt x="11145849" y="6374834"/>
                </a:lnTo>
                <a:lnTo>
                  <a:pt x="11147670" y="6373782"/>
                </a:lnTo>
                <a:lnTo>
                  <a:pt x="11149682" y="6372634"/>
                </a:lnTo>
                <a:lnTo>
                  <a:pt x="11151598" y="6371869"/>
                </a:lnTo>
                <a:lnTo>
                  <a:pt x="11153802" y="6371008"/>
                </a:lnTo>
                <a:lnTo>
                  <a:pt x="11155718" y="6370243"/>
                </a:lnTo>
                <a:lnTo>
                  <a:pt x="11157922" y="6369573"/>
                </a:lnTo>
                <a:lnTo>
                  <a:pt x="11160030" y="6368999"/>
                </a:lnTo>
                <a:lnTo>
                  <a:pt x="11162138" y="6368521"/>
                </a:lnTo>
                <a:lnTo>
                  <a:pt x="11164150" y="6368138"/>
                </a:lnTo>
                <a:lnTo>
                  <a:pt x="11166258" y="6367851"/>
                </a:lnTo>
                <a:lnTo>
                  <a:pt x="11168367" y="6367564"/>
                </a:lnTo>
                <a:lnTo>
                  <a:pt x="11170379" y="6367469"/>
                </a:lnTo>
                <a:lnTo>
                  <a:pt x="11172487" y="6367277"/>
                </a:lnTo>
                <a:lnTo>
                  <a:pt x="11174499" y="6367277"/>
                </a:lnTo>
                <a:lnTo>
                  <a:pt x="11177565" y="6367277"/>
                </a:lnTo>
                <a:lnTo>
                  <a:pt x="11180440" y="6367469"/>
                </a:lnTo>
                <a:lnTo>
                  <a:pt x="11183314" y="6367756"/>
                </a:lnTo>
                <a:lnTo>
                  <a:pt x="11185806" y="6368138"/>
                </a:lnTo>
                <a:lnTo>
                  <a:pt x="11188393" y="6368521"/>
                </a:lnTo>
                <a:lnTo>
                  <a:pt x="11190692" y="6369095"/>
                </a:lnTo>
                <a:lnTo>
                  <a:pt x="11192800" y="6369860"/>
                </a:lnTo>
                <a:lnTo>
                  <a:pt x="11194909" y="6370529"/>
                </a:lnTo>
                <a:lnTo>
                  <a:pt x="11196729" y="6371295"/>
                </a:lnTo>
                <a:lnTo>
                  <a:pt x="11198550" y="6372251"/>
                </a:lnTo>
                <a:lnTo>
                  <a:pt x="11200274" y="6373208"/>
                </a:lnTo>
                <a:lnTo>
                  <a:pt x="11201712" y="6374260"/>
                </a:lnTo>
                <a:lnTo>
                  <a:pt x="11203149" y="6375408"/>
                </a:lnTo>
                <a:lnTo>
                  <a:pt x="11204586" y="6376460"/>
                </a:lnTo>
                <a:lnTo>
                  <a:pt x="11205640" y="6377608"/>
                </a:lnTo>
                <a:lnTo>
                  <a:pt x="11206790" y="6378947"/>
                </a:lnTo>
                <a:lnTo>
                  <a:pt x="11207844" y="6380286"/>
                </a:lnTo>
                <a:lnTo>
                  <a:pt x="11208802" y="6381625"/>
                </a:lnTo>
                <a:lnTo>
                  <a:pt x="11209473" y="6383060"/>
                </a:lnTo>
                <a:lnTo>
                  <a:pt x="11210240" y="6384399"/>
                </a:lnTo>
                <a:lnTo>
                  <a:pt x="11210910" y="6386025"/>
                </a:lnTo>
                <a:lnTo>
                  <a:pt x="11211485" y="6387364"/>
                </a:lnTo>
                <a:lnTo>
                  <a:pt x="11212060" y="6388990"/>
                </a:lnTo>
                <a:lnTo>
                  <a:pt x="11212539" y="6390521"/>
                </a:lnTo>
                <a:lnTo>
                  <a:pt x="11213018" y="6393677"/>
                </a:lnTo>
                <a:lnTo>
                  <a:pt x="11213497" y="6396929"/>
                </a:lnTo>
                <a:lnTo>
                  <a:pt x="11213785" y="6400181"/>
                </a:lnTo>
                <a:lnTo>
                  <a:pt x="11213881" y="6403242"/>
                </a:lnTo>
                <a:lnTo>
                  <a:pt x="11213881" y="6496598"/>
                </a:lnTo>
                <a:lnTo>
                  <a:pt x="11254604" y="6496598"/>
                </a:lnTo>
                <a:lnTo>
                  <a:pt x="11254604" y="6390234"/>
                </a:lnTo>
                <a:lnTo>
                  <a:pt x="11254604" y="6386408"/>
                </a:lnTo>
                <a:lnTo>
                  <a:pt x="11254317" y="6382773"/>
                </a:lnTo>
                <a:lnTo>
                  <a:pt x="11253742" y="6379234"/>
                </a:lnTo>
                <a:lnTo>
                  <a:pt x="11253167" y="6375790"/>
                </a:lnTo>
                <a:lnTo>
                  <a:pt x="11252400" y="6372634"/>
                </a:lnTo>
                <a:lnTo>
                  <a:pt x="11251346" y="6369573"/>
                </a:lnTo>
                <a:lnTo>
                  <a:pt x="11250388" y="6366703"/>
                </a:lnTo>
                <a:lnTo>
                  <a:pt x="11248951" y="6364025"/>
                </a:lnTo>
                <a:lnTo>
                  <a:pt x="11247513" y="6361347"/>
                </a:lnTo>
                <a:lnTo>
                  <a:pt x="11245980" y="6358956"/>
                </a:lnTo>
                <a:lnTo>
                  <a:pt x="11244256" y="6356660"/>
                </a:lnTo>
                <a:lnTo>
                  <a:pt x="11242531" y="6354556"/>
                </a:lnTo>
                <a:lnTo>
                  <a:pt x="11240614" y="6352547"/>
                </a:lnTo>
                <a:lnTo>
                  <a:pt x="11238411" y="6350538"/>
                </a:lnTo>
                <a:lnTo>
                  <a:pt x="11236302" y="6348912"/>
                </a:lnTo>
                <a:lnTo>
                  <a:pt x="11234099" y="6347286"/>
                </a:lnTo>
                <a:lnTo>
                  <a:pt x="11231607" y="6345756"/>
                </a:lnTo>
                <a:lnTo>
                  <a:pt x="11229212" y="6344321"/>
                </a:lnTo>
                <a:lnTo>
                  <a:pt x="11226721" y="6343077"/>
                </a:lnTo>
                <a:lnTo>
                  <a:pt x="11223942" y="6341930"/>
                </a:lnTo>
                <a:lnTo>
                  <a:pt x="11221259" y="6340973"/>
                </a:lnTo>
                <a:lnTo>
                  <a:pt x="11218480" y="6339921"/>
                </a:lnTo>
                <a:lnTo>
                  <a:pt x="11215606" y="6339251"/>
                </a:lnTo>
                <a:lnTo>
                  <a:pt x="11212827" y="6338582"/>
                </a:lnTo>
                <a:lnTo>
                  <a:pt x="11209761" y="6337817"/>
                </a:lnTo>
                <a:lnTo>
                  <a:pt x="11206790" y="6337243"/>
                </a:lnTo>
                <a:lnTo>
                  <a:pt x="11203724" y="6336860"/>
                </a:lnTo>
                <a:lnTo>
                  <a:pt x="11200753" y="6336573"/>
                </a:lnTo>
                <a:lnTo>
                  <a:pt x="11197591" y="6336286"/>
                </a:lnTo>
                <a:lnTo>
                  <a:pt x="11194525" y="6336095"/>
                </a:lnTo>
                <a:lnTo>
                  <a:pt x="11191172" y="6335999"/>
                </a:lnTo>
                <a:lnTo>
                  <a:pt x="11188105" y="6335999"/>
                </a:lnTo>
                <a:close/>
                <a:moveTo>
                  <a:pt x="11767237" y="6333988"/>
                </a:moveTo>
                <a:lnTo>
                  <a:pt x="11762162" y="6334084"/>
                </a:lnTo>
                <a:lnTo>
                  <a:pt x="11756990" y="6334371"/>
                </a:lnTo>
                <a:lnTo>
                  <a:pt x="11752010" y="6334754"/>
                </a:lnTo>
                <a:lnTo>
                  <a:pt x="11747222" y="6335521"/>
                </a:lnTo>
                <a:lnTo>
                  <a:pt x="11742530" y="6336382"/>
                </a:lnTo>
                <a:lnTo>
                  <a:pt x="11737837" y="6337340"/>
                </a:lnTo>
                <a:lnTo>
                  <a:pt x="11733528" y="6338585"/>
                </a:lnTo>
                <a:lnTo>
                  <a:pt x="11729122" y="6340022"/>
                </a:lnTo>
                <a:lnTo>
                  <a:pt x="11724813" y="6341649"/>
                </a:lnTo>
                <a:lnTo>
                  <a:pt x="11720695" y="6343277"/>
                </a:lnTo>
                <a:lnTo>
                  <a:pt x="11716769" y="6345193"/>
                </a:lnTo>
                <a:lnTo>
                  <a:pt x="11712938" y="6347300"/>
                </a:lnTo>
                <a:lnTo>
                  <a:pt x="11709203" y="6349598"/>
                </a:lnTo>
                <a:lnTo>
                  <a:pt x="11705851" y="6351992"/>
                </a:lnTo>
                <a:lnTo>
                  <a:pt x="11702404" y="6354482"/>
                </a:lnTo>
                <a:lnTo>
                  <a:pt x="11699148" y="6357164"/>
                </a:lnTo>
                <a:lnTo>
                  <a:pt x="11696179" y="6360037"/>
                </a:lnTo>
                <a:lnTo>
                  <a:pt x="11693402" y="6363197"/>
                </a:lnTo>
                <a:lnTo>
                  <a:pt x="11690625" y="6366261"/>
                </a:lnTo>
                <a:lnTo>
                  <a:pt x="11688135" y="6369517"/>
                </a:lnTo>
                <a:lnTo>
                  <a:pt x="11685741" y="6373061"/>
                </a:lnTo>
                <a:lnTo>
                  <a:pt x="11683538" y="6376604"/>
                </a:lnTo>
                <a:lnTo>
                  <a:pt x="11681623" y="6380339"/>
                </a:lnTo>
                <a:lnTo>
                  <a:pt x="11679899" y="6384265"/>
                </a:lnTo>
                <a:lnTo>
                  <a:pt x="11678175" y="6388287"/>
                </a:lnTo>
                <a:lnTo>
                  <a:pt x="11676930" y="6392405"/>
                </a:lnTo>
                <a:lnTo>
                  <a:pt x="11675685" y="6396619"/>
                </a:lnTo>
                <a:lnTo>
                  <a:pt x="11674632" y="6401024"/>
                </a:lnTo>
                <a:lnTo>
                  <a:pt x="11673961" y="6405621"/>
                </a:lnTo>
                <a:lnTo>
                  <a:pt x="11673387" y="6410122"/>
                </a:lnTo>
                <a:lnTo>
                  <a:pt x="11673099" y="6414910"/>
                </a:lnTo>
                <a:lnTo>
                  <a:pt x="11672908" y="6419794"/>
                </a:lnTo>
                <a:lnTo>
                  <a:pt x="11672908" y="6423721"/>
                </a:lnTo>
                <a:lnTo>
                  <a:pt x="11673195" y="6427551"/>
                </a:lnTo>
                <a:lnTo>
                  <a:pt x="11673674" y="6431382"/>
                </a:lnTo>
                <a:lnTo>
                  <a:pt x="11674249" y="6435212"/>
                </a:lnTo>
                <a:lnTo>
                  <a:pt x="11674919" y="6439043"/>
                </a:lnTo>
                <a:lnTo>
                  <a:pt x="11675781" y="6442874"/>
                </a:lnTo>
                <a:lnTo>
                  <a:pt x="11676930" y="6446608"/>
                </a:lnTo>
                <a:lnTo>
                  <a:pt x="11678175" y="6450248"/>
                </a:lnTo>
                <a:lnTo>
                  <a:pt x="11679612" y="6453982"/>
                </a:lnTo>
                <a:lnTo>
                  <a:pt x="11681144" y="6457526"/>
                </a:lnTo>
                <a:lnTo>
                  <a:pt x="11683059" y="6460877"/>
                </a:lnTo>
                <a:lnTo>
                  <a:pt x="11684974" y="6464325"/>
                </a:lnTo>
                <a:lnTo>
                  <a:pt x="11687081" y="6467581"/>
                </a:lnTo>
                <a:lnTo>
                  <a:pt x="11689571" y="6470837"/>
                </a:lnTo>
                <a:lnTo>
                  <a:pt x="11692061" y="6473806"/>
                </a:lnTo>
                <a:lnTo>
                  <a:pt x="11694934" y="6476775"/>
                </a:lnTo>
                <a:lnTo>
                  <a:pt x="11697903" y="6479648"/>
                </a:lnTo>
                <a:lnTo>
                  <a:pt x="11701159" y="6482329"/>
                </a:lnTo>
                <a:lnTo>
                  <a:pt x="11704606" y="6485010"/>
                </a:lnTo>
                <a:lnTo>
                  <a:pt x="11708150" y="6487405"/>
                </a:lnTo>
                <a:lnTo>
                  <a:pt x="11712076" y="6489703"/>
                </a:lnTo>
                <a:lnTo>
                  <a:pt x="11716003" y="6491810"/>
                </a:lnTo>
                <a:lnTo>
                  <a:pt x="11720408" y="6493821"/>
                </a:lnTo>
                <a:lnTo>
                  <a:pt x="11725005" y="6495545"/>
                </a:lnTo>
                <a:lnTo>
                  <a:pt x="11729697" y="6497077"/>
                </a:lnTo>
                <a:lnTo>
                  <a:pt x="11734773" y="6498513"/>
                </a:lnTo>
                <a:lnTo>
                  <a:pt x="11740040" y="6499758"/>
                </a:lnTo>
                <a:lnTo>
                  <a:pt x="11745403" y="6500716"/>
                </a:lnTo>
                <a:lnTo>
                  <a:pt x="11751244" y="6501578"/>
                </a:lnTo>
                <a:lnTo>
                  <a:pt x="11757182" y="6502152"/>
                </a:lnTo>
                <a:lnTo>
                  <a:pt x="11763407" y="6502440"/>
                </a:lnTo>
                <a:lnTo>
                  <a:pt x="11769919" y="6502631"/>
                </a:lnTo>
                <a:lnTo>
                  <a:pt x="11775473" y="6502440"/>
                </a:lnTo>
                <a:lnTo>
                  <a:pt x="11780740" y="6502152"/>
                </a:lnTo>
                <a:lnTo>
                  <a:pt x="11785624" y="6501769"/>
                </a:lnTo>
                <a:lnTo>
                  <a:pt x="11790604" y="6501003"/>
                </a:lnTo>
                <a:lnTo>
                  <a:pt x="11795201" y="6500333"/>
                </a:lnTo>
                <a:lnTo>
                  <a:pt x="11799702" y="6499279"/>
                </a:lnTo>
                <a:lnTo>
                  <a:pt x="11803820" y="6498226"/>
                </a:lnTo>
                <a:lnTo>
                  <a:pt x="11807938" y="6496885"/>
                </a:lnTo>
                <a:lnTo>
                  <a:pt x="11811768" y="6495545"/>
                </a:lnTo>
                <a:lnTo>
                  <a:pt x="11815407" y="6494108"/>
                </a:lnTo>
                <a:lnTo>
                  <a:pt x="11818951" y="6492384"/>
                </a:lnTo>
                <a:lnTo>
                  <a:pt x="11822207" y="6490661"/>
                </a:lnTo>
                <a:lnTo>
                  <a:pt x="11825463" y="6488937"/>
                </a:lnTo>
                <a:lnTo>
                  <a:pt x="11828432" y="6487022"/>
                </a:lnTo>
                <a:lnTo>
                  <a:pt x="11831304" y="6485106"/>
                </a:lnTo>
                <a:lnTo>
                  <a:pt x="11833986" y="6483191"/>
                </a:lnTo>
                <a:lnTo>
                  <a:pt x="11836380" y="6480988"/>
                </a:lnTo>
                <a:lnTo>
                  <a:pt x="11838774" y="6478881"/>
                </a:lnTo>
                <a:lnTo>
                  <a:pt x="11841073" y="6476775"/>
                </a:lnTo>
                <a:lnTo>
                  <a:pt x="11843179" y="6474668"/>
                </a:lnTo>
                <a:lnTo>
                  <a:pt x="11845190" y="6472561"/>
                </a:lnTo>
                <a:lnTo>
                  <a:pt x="11847010" y="6470358"/>
                </a:lnTo>
                <a:lnTo>
                  <a:pt x="11848734" y="6468156"/>
                </a:lnTo>
                <a:lnTo>
                  <a:pt x="11850458" y="6465953"/>
                </a:lnTo>
                <a:lnTo>
                  <a:pt x="11853235" y="6461739"/>
                </a:lnTo>
                <a:lnTo>
                  <a:pt x="11855821" y="6457813"/>
                </a:lnTo>
                <a:lnTo>
                  <a:pt x="11857927" y="6453982"/>
                </a:lnTo>
                <a:lnTo>
                  <a:pt x="11859843" y="6450535"/>
                </a:lnTo>
                <a:lnTo>
                  <a:pt x="11815407" y="6450535"/>
                </a:lnTo>
                <a:lnTo>
                  <a:pt x="11813875" y="6452929"/>
                </a:lnTo>
                <a:lnTo>
                  <a:pt x="11812343" y="6455227"/>
                </a:lnTo>
                <a:lnTo>
                  <a:pt x="11810428" y="6457526"/>
                </a:lnTo>
                <a:lnTo>
                  <a:pt x="11808608" y="6459441"/>
                </a:lnTo>
                <a:lnTo>
                  <a:pt x="11806501" y="6461452"/>
                </a:lnTo>
                <a:lnTo>
                  <a:pt x="11804203" y="6463272"/>
                </a:lnTo>
                <a:lnTo>
                  <a:pt x="11801809" y="6464996"/>
                </a:lnTo>
                <a:lnTo>
                  <a:pt x="11799127" y="6466719"/>
                </a:lnTo>
                <a:lnTo>
                  <a:pt x="11796254" y="6468156"/>
                </a:lnTo>
                <a:lnTo>
                  <a:pt x="11793190" y="6469305"/>
                </a:lnTo>
                <a:lnTo>
                  <a:pt x="11789934" y="6470358"/>
                </a:lnTo>
                <a:lnTo>
                  <a:pt x="11786199" y="6471412"/>
                </a:lnTo>
                <a:lnTo>
                  <a:pt x="11782368" y="6472082"/>
                </a:lnTo>
                <a:lnTo>
                  <a:pt x="11778154" y="6472561"/>
                </a:lnTo>
                <a:lnTo>
                  <a:pt x="11773654" y="6472944"/>
                </a:lnTo>
                <a:lnTo>
                  <a:pt x="11768769" y="6472944"/>
                </a:lnTo>
                <a:lnTo>
                  <a:pt x="11764939" y="6472944"/>
                </a:lnTo>
                <a:lnTo>
                  <a:pt x="11761395" y="6472657"/>
                </a:lnTo>
                <a:lnTo>
                  <a:pt x="11758140" y="6472369"/>
                </a:lnTo>
                <a:lnTo>
                  <a:pt x="11754883" y="6471795"/>
                </a:lnTo>
                <a:lnTo>
                  <a:pt x="11751819" y="6471124"/>
                </a:lnTo>
                <a:lnTo>
                  <a:pt x="11748754" y="6470358"/>
                </a:lnTo>
                <a:lnTo>
                  <a:pt x="11746073" y="6469496"/>
                </a:lnTo>
                <a:lnTo>
                  <a:pt x="11743392" y="6468539"/>
                </a:lnTo>
                <a:lnTo>
                  <a:pt x="11740997" y="6467390"/>
                </a:lnTo>
                <a:lnTo>
                  <a:pt x="11738603" y="6466240"/>
                </a:lnTo>
                <a:lnTo>
                  <a:pt x="11736496" y="6464996"/>
                </a:lnTo>
                <a:lnTo>
                  <a:pt x="11734294" y="6463559"/>
                </a:lnTo>
                <a:lnTo>
                  <a:pt x="11732379" y="6462123"/>
                </a:lnTo>
                <a:lnTo>
                  <a:pt x="11730463" y="6460590"/>
                </a:lnTo>
                <a:lnTo>
                  <a:pt x="11728835" y="6459058"/>
                </a:lnTo>
                <a:lnTo>
                  <a:pt x="11727207" y="6457334"/>
                </a:lnTo>
                <a:lnTo>
                  <a:pt x="11725866" y="6455610"/>
                </a:lnTo>
                <a:lnTo>
                  <a:pt x="11724430" y="6453982"/>
                </a:lnTo>
                <a:lnTo>
                  <a:pt x="11723089" y="6452067"/>
                </a:lnTo>
                <a:lnTo>
                  <a:pt x="11722036" y="6450439"/>
                </a:lnTo>
                <a:lnTo>
                  <a:pt x="11720982" y="6448524"/>
                </a:lnTo>
                <a:lnTo>
                  <a:pt x="11720025" y="6446704"/>
                </a:lnTo>
                <a:lnTo>
                  <a:pt x="11719354" y="6444693"/>
                </a:lnTo>
                <a:lnTo>
                  <a:pt x="11718492" y="6442874"/>
                </a:lnTo>
                <a:lnTo>
                  <a:pt x="11717918" y="6441054"/>
                </a:lnTo>
                <a:lnTo>
                  <a:pt x="11717343" y="6439235"/>
                </a:lnTo>
                <a:lnTo>
                  <a:pt x="11716769" y="6437319"/>
                </a:lnTo>
                <a:lnTo>
                  <a:pt x="11716290" y="6435500"/>
                </a:lnTo>
                <a:lnTo>
                  <a:pt x="11715715" y="6431956"/>
                </a:lnTo>
                <a:lnTo>
                  <a:pt x="11715524" y="6428700"/>
                </a:lnTo>
                <a:lnTo>
                  <a:pt x="11863386" y="6428700"/>
                </a:lnTo>
                <a:lnTo>
                  <a:pt x="11863386" y="6421326"/>
                </a:lnTo>
                <a:lnTo>
                  <a:pt x="11863195" y="6417017"/>
                </a:lnTo>
                <a:lnTo>
                  <a:pt x="11862907" y="6412995"/>
                </a:lnTo>
                <a:lnTo>
                  <a:pt x="11862524" y="6408685"/>
                </a:lnTo>
                <a:lnTo>
                  <a:pt x="11861949" y="6404567"/>
                </a:lnTo>
                <a:lnTo>
                  <a:pt x="11861088" y="6400450"/>
                </a:lnTo>
                <a:lnTo>
                  <a:pt x="11860226" y="6396523"/>
                </a:lnTo>
                <a:lnTo>
                  <a:pt x="11859077" y="6392501"/>
                </a:lnTo>
                <a:lnTo>
                  <a:pt x="11857832" y="6388575"/>
                </a:lnTo>
                <a:lnTo>
                  <a:pt x="11856395" y="6384744"/>
                </a:lnTo>
                <a:lnTo>
                  <a:pt x="11854671" y="6381009"/>
                </a:lnTo>
                <a:lnTo>
                  <a:pt x="11852852" y="6377370"/>
                </a:lnTo>
                <a:lnTo>
                  <a:pt x="11850841" y="6373827"/>
                </a:lnTo>
                <a:lnTo>
                  <a:pt x="11848638" y="6370283"/>
                </a:lnTo>
                <a:lnTo>
                  <a:pt x="11846340" y="6367027"/>
                </a:lnTo>
                <a:lnTo>
                  <a:pt x="11843658" y="6363771"/>
                </a:lnTo>
                <a:lnTo>
                  <a:pt x="11840977" y="6360611"/>
                </a:lnTo>
                <a:lnTo>
                  <a:pt x="11838008" y="6357642"/>
                </a:lnTo>
                <a:lnTo>
                  <a:pt x="11834752" y="6354769"/>
                </a:lnTo>
                <a:lnTo>
                  <a:pt x="11831304" y="6352088"/>
                </a:lnTo>
                <a:lnTo>
                  <a:pt x="11827761" y="6349694"/>
                </a:lnTo>
                <a:lnTo>
                  <a:pt x="11823930" y="6347300"/>
                </a:lnTo>
                <a:lnTo>
                  <a:pt x="11820004" y="6345193"/>
                </a:lnTo>
                <a:lnTo>
                  <a:pt x="11815695" y="6342990"/>
                </a:lnTo>
                <a:lnTo>
                  <a:pt x="11811194" y="6341171"/>
                </a:lnTo>
                <a:lnTo>
                  <a:pt x="11806501" y="6339638"/>
                </a:lnTo>
                <a:lnTo>
                  <a:pt x="11801713" y="6338106"/>
                </a:lnTo>
                <a:lnTo>
                  <a:pt x="11796446" y="6336957"/>
                </a:lnTo>
                <a:lnTo>
                  <a:pt x="11791179" y="6335808"/>
                </a:lnTo>
                <a:lnTo>
                  <a:pt x="11785528" y="6335042"/>
                </a:lnTo>
                <a:lnTo>
                  <a:pt x="11779687" y="6334371"/>
                </a:lnTo>
                <a:lnTo>
                  <a:pt x="11773654" y="6334084"/>
                </a:lnTo>
                <a:close/>
                <a:moveTo>
                  <a:pt x="11364638" y="6333988"/>
                </a:moveTo>
                <a:lnTo>
                  <a:pt x="11358216" y="6334084"/>
                </a:lnTo>
                <a:lnTo>
                  <a:pt x="11351985" y="6334371"/>
                </a:lnTo>
                <a:lnTo>
                  <a:pt x="11346042" y="6334946"/>
                </a:lnTo>
                <a:lnTo>
                  <a:pt x="11340386" y="6335808"/>
                </a:lnTo>
                <a:lnTo>
                  <a:pt x="11334826" y="6336765"/>
                </a:lnTo>
                <a:lnTo>
                  <a:pt x="11329745" y="6338106"/>
                </a:lnTo>
                <a:lnTo>
                  <a:pt x="11324665" y="6339447"/>
                </a:lnTo>
                <a:lnTo>
                  <a:pt x="11319968" y="6341075"/>
                </a:lnTo>
                <a:lnTo>
                  <a:pt x="11315366" y="6342895"/>
                </a:lnTo>
                <a:lnTo>
                  <a:pt x="11311149" y="6344906"/>
                </a:lnTo>
                <a:lnTo>
                  <a:pt x="11307026" y="6347012"/>
                </a:lnTo>
                <a:lnTo>
                  <a:pt x="11303192" y="6349311"/>
                </a:lnTo>
                <a:lnTo>
                  <a:pt x="11299549" y="6351705"/>
                </a:lnTo>
                <a:lnTo>
                  <a:pt x="11296098" y="6354195"/>
                </a:lnTo>
                <a:lnTo>
                  <a:pt x="11292839" y="6357068"/>
                </a:lnTo>
                <a:lnTo>
                  <a:pt x="11289868" y="6359941"/>
                </a:lnTo>
                <a:lnTo>
                  <a:pt x="11286992" y="6362910"/>
                </a:lnTo>
                <a:lnTo>
                  <a:pt x="11284499" y="6365974"/>
                </a:lnTo>
                <a:lnTo>
                  <a:pt x="11282007" y="6369230"/>
                </a:lnTo>
                <a:lnTo>
                  <a:pt x="11279802" y="6372678"/>
                </a:lnTo>
                <a:lnTo>
                  <a:pt x="11277789" y="6376029"/>
                </a:lnTo>
                <a:lnTo>
                  <a:pt x="11275968" y="6379573"/>
                </a:lnTo>
                <a:lnTo>
                  <a:pt x="11274338" y="6383212"/>
                </a:lnTo>
                <a:lnTo>
                  <a:pt x="11272996" y="6386851"/>
                </a:lnTo>
                <a:lnTo>
                  <a:pt x="11271654" y="6390681"/>
                </a:lnTo>
                <a:lnTo>
                  <a:pt x="11270600" y="6394512"/>
                </a:lnTo>
                <a:lnTo>
                  <a:pt x="11269545" y="6398343"/>
                </a:lnTo>
                <a:lnTo>
                  <a:pt x="11268874" y="6402269"/>
                </a:lnTo>
                <a:lnTo>
                  <a:pt x="11268299" y="6406100"/>
                </a:lnTo>
                <a:lnTo>
                  <a:pt x="11267820" y="6410218"/>
                </a:lnTo>
                <a:lnTo>
                  <a:pt x="11267724" y="6414240"/>
                </a:lnTo>
                <a:lnTo>
                  <a:pt x="11267532" y="6418358"/>
                </a:lnTo>
                <a:lnTo>
                  <a:pt x="11267724" y="6422284"/>
                </a:lnTo>
                <a:lnTo>
                  <a:pt x="11267820" y="6426306"/>
                </a:lnTo>
                <a:lnTo>
                  <a:pt x="11268299" y="6430424"/>
                </a:lnTo>
                <a:lnTo>
                  <a:pt x="11268874" y="6434255"/>
                </a:lnTo>
                <a:lnTo>
                  <a:pt x="11269545" y="6438181"/>
                </a:lnTo>
                <a:lnTo>
                  <a:pt x="11270600" y="6442012"/>
                </a:lnTo>
                <a:lnTo>
                  <a:pt x="11271654" y="6445842"/>
                </a:lnTo>
                <a:lnTo>
                  <a:pt x="11272996" y="6449673"/>
                </a:lnTo>
                <a:lnTo>
                  <a:pt x="11274338" y="6453408"/>
                </a:lnTo>
                <a:lnTo>
                  <a:pt x="11275968" y="6456951"/>
                </a:lnTo>
                <a:lnTo>
                  <a:pt x="11277789" y="6460495"/>
                </a:lnTo>
                <a:lnTo>
                  <a:pt x="11279802" y="6463846"/>
                </a:lnTo>
                <a:lnTo>
                  <a:pt x="11282007" y="6467294"/>
                </a:lnTo>
                <a:lnTo>
                  <a:pt x="11284499" y="6470550"/>
                </a:lnTo>
                <a:lnTo>
                  <a:pt x="11286992" y="6473614"/>
                </a:lnTo>
                <a:lnTo>
                  <a:pt x="11289868" y="6476679"/>
                </a:lnTo>
                <a:lnTo>
                  <a:pt x="11292839" y="6479456"/>
                </a:lnTo>
                <a:lnTo>
                  <a:pt x="11296098" y="6482329"/>
                </a:lnTo>
                <a:lnTo>
                  <a:pt x="11299549" y="6484819"/>
                </a:lnTo>
                <a:lnTo>
                  <a:pt x="11303192" y="6487309"/>
                </a:lnTo>
                <a:lnTo>
                  <a:pt x="11307026" y="6489511"/>
                </a:lnTo>
                <a:lnTo>
                  <a:pt x="11311149" y="6491714"/>
                </a:lnTo>
                <a:lnTo>
                  <a:pt x="11315366" y="6493629"/>
                </a:lnTo>
                <a:lnTo>
                  <a:pt x="11319968" y="6495545"/>
                </a:lnTo>
                <a:lnTo>
                  <a:pt x="11324665" y="6497077"/>
                </a:lnTo>
                <a:lnTo>
                  <a:pt x="11329745" y="6498513"/>
                </a:lnTo>
                <a:lnTo>
                  <a:pt x="11334826" y="6499758"/>
                </a:lnTo>
                <a:lnTo>
                  <a:pt x="11340386" y="6500716"/>
                </a:lnTo>
                <a:lnTo>
                  <a:pt x="11346042" y="6501578"/>
                </a:lnTo>
                <a:lnTo>
                  <a:pt x="11351985" y="6502152"/>
                </a:lnTo>
                <a:lnTo>
                  <a:pt x="11358216" y="6502440"/>
                </a:lnTo>
                <a:lnTo>
                  <a:pt x="11364638" y="6502631"/>
                </a:lnTo>
                <a:lnTo>
                  <a:pt x="11371157" y="6502440"/>
                </a:lnTo>
                <a:lnTo>
                  <a:pt x="11377292" y="6502152"/>
                </a:lnTo>
                <a:lnTo>
                  <a:pt x="11383235" y="6501578"/>
                </a:lnTo>
                <a:lnTo>
                  <a:pt x="11389083" y="6500716"/>
                </a:lnTo>
                <a:lnTo>
                  <a:pt x="11394451" y="6499758"/>
                </a:lnTo>
                <a:lnTo>
                  <a:pt x="11399723" y="6498513"/>
                </a:lnTo>
                <a:lnTo>
                  <a:pt x="11404612" y="6497077"/>
                </a:lnTo>
                <a:lnTo>
                  <a:pt x="11409501" y="6495545"/>
                </a:lnTo>
                <a:lnTo>
                  <a:pt x="11414007" y="6493629"/>
                </a:lnTo>
                <a:lnTo>
                  <a:pt x="11418320" y="6491714"/>
                </a:lnTo>
                <a:lnTo>
                  <a:pt x="11422442" y="6489511"/>
                </a:lnTo>
                <a:lnTo>
                  <a:pt x="11426277" y="6487309"/>
                </a:lnTo>
                <a:lnTo>
                  <a:pt x="11429919" y="6484819"/>
                </a:lnTo>
                <a:lnTo>
                  <a:pt x="11433370" y="6482329"/>
                </a:lnTo>
                <a:lnTo>
                  <a:pt x="11436630" y="6479456"/>
                </a:lnTo>
                <a:lnTo>
                  <a:pt x="11439601" y="6476679"/>
                </a:lnTo>
                <a:lnTo>
                  <a:pt x="11442381" y="6473614"/>
                </a:lnTo>
                <a:lnTo>
                  <a:pt x="11444970" y="6470550"/>
                </a:lnTo>
                <a:lnTo>
                  <a:pt x="11447366" y="6467294"/>
                </a:lnTo>
                <a:lnTo>
                  <a:pt x="11449475" y="6463846"/>
                </a:lnTo>
                <a:lnTo>
                  <a:pt x="11451680" y="6460495"/>
                </a:lnTo>
                <a:lnTo>
                  <a:pt x="11453309" y="6456951"/>
                </a:lnTo>
                <a:lnTo>
                  <a:pt x="11455035" y="6453408"/>
                </a:lnTo>
                <a:lnTo>
                  <a:pt x="11456473" y="6449673"/>
                </a:lnTo>
                <a:lnTo>
                  <a:pt x="11457719" y="6445842"/>
                </a:lnTo>
                <a:lnTo>
                  <a:pt x="11458869" y="6442012"/>
                </a:lnTo>
                <a:lnTo>
                  <a:pt x="11459732" y="6438181"/>
                </a:lnTo>
                <a:lnTo>
                  <a:pt x="11460403" y="6434255"/>
                </a:lnTo>
                <a:lnTo>
                  <a:pt x="11460978" y="6430424"/>
                </a:lnTo>
                <a:lnTo>
                  <a:pt x="11461457" y="6426306"/>
                </a:lnTo>
                <a:lnTo>
                  <a:pt x="11461745" y="6422284"/>
                </a:lnTo>
                <a:lnTo>
                  <a:pt x="11461745" y="6418358"/>
                </a:lnTo>
                <a:lnTo>
                  <a:pt x="11461745" y="6414240"/>
                </a:lnTo>
                <a:lnTo>
                  <a:pt x="11461457" y="6410218"/>
                </a:lnTo>
                <a:lnTo>
                  <a:pt x="11460978" y="6406100"/>
                </a:lnTo>
                <a:lnTo>
                  <a:pt x="11460403" y="6402269"/>
                </a:lnTo>
                <a:lnTo>
                  <a:pt x="11459732" y="6398343"/>
                </a:lnTo>
                <a:lnTo>
                  <a:pt x="11458869" y="6394512"/>
                </a:lnTo>
                <a:lnTo>
                  <a:pt x="11457719" y="6390681"/>
                </a:lnTo>
                <a:lnTo>
                  <a:pt x="11456473" y="6386851"/>
                </a:lnTo>
                <a:lnTo>
                  <a:pt x="11455035" y="6383212"/>
                </a:lnTo>
                <a:lnTo>
                  <a:pt x="11453309" y="6379573"/>
                </a:lnTo>
                <a:lnTo>
                  <a:pt x="11451680" y="6376029"/>
                </a:lnTo>
                <a:lnTo>
                  <a:pt x="11449475" y="6372678"/>
                </a:lnTo>
                <a:lnTo>
                  <a:pt x="11447366" y="6369230"/>
                </a:lnTo>
                <a:lnTo>
                  <a:pt x="11444970" y="6365974"/>
                </a:lnTo>
                <a:lnTo>
                  <a:pt x="11442381" y="6362910"/>
                </a:lnTo>
                <a:lnTo>
                  <a:pt x="11439601" y="6359941"/>
                </a:lnTo>
                <a:lnTo>
                  <a:pt x="11436630" y="6357068"/>
                </a:lnTo>
                <a:lnTo>
                  <a:pt x="11433370" y="6354195"/>
                </a:lnTo>
                <a:lnTo>
                  <a:pt x="11429919" y="6351705"/>
                </a:lnTo>
                <a:lnTo>
                  <a:pt x="11426277" y="6349311"/>
                </a:lnTo>
                <a:lnTo>
                  <a:pt x="11422442" y="6347012"/>
                </a:lnTo>
                <a:lnTo>
                  <a:pt x="11418320" y="6344906"/>
                </a:lnTo>
                <a:lnTo>
                  <a:pt x="11414007" y="6342895"/>
                </a:lnTo>
                <a:lnTo>
                  <a:pt x="11409501" y="6341075"/>
                </a:lnTo>
                <a:lnTo>
                  <a:pt x="11404612" y="6339447"/>
                </a:lnTo>
                <a:lnTo>
                  <a:pt x="11399723" y="6338106"/>
                </a:lnTo>
                <a:lnTo>
                  <a:pt x="11394451" y="6336765"/>
                </a:lnTo>
                <a:lnTo>
                  <a:pt x="11389083" y="6335808"/>
                </a:lnTo>
                <a:lnTo>
                  <a:pt x="11383235" y="6334946"/>
                </a:lnTo>
                <a:lnTo>
                  <a:pt x="11377292" y="6334371"/>
                </a:lnTo>
                <a:lnTo>
                  <a:pt x="11371157" y="6334084"/>
                </a:lnTo>
                <a:close/>
                <a:moveTo>
                  <a:pt x="10980905" y="6333987"/>
                </a:moveTo>
                <a:lnTo>
                  <a:pt x="10975638" y="6334083"/>
                </a:lnTo>
                <a:lnTo>
                  <a:pt x="10969988" y="6334275"/>
                </a:lnTo>
                <a:lnTo>
                  <a:pt x="10963859" y="6334753"/>
                </a:lnTo>
                <a:lnTo>
                  <a:pt x="10957443" y="6335519"/>
                </a:lnTo>
                <a:lnTo>
                  <a:pt x="10954186" y="6336094"/>
                </a:lnTo>
                <a:lnTo>
                  <a:pt x="10950930" y="6336669"/>
                </a:lnTo>
                <a:lnTo>
                  <a:pt x="10947674" y="6337339"/>
                </a:lnTo>
                <a:lnTo>
                  <a:pt x="10944418" y="6338201"/>
                </a:lnTo>
                <a:lnTo>
                  <a:pt x="10941162" y="6339063"/>
                </a:lnTo>
                <a:lnTo>
                  <a:pt x="10938002" y="6340020"/>
                </a:lnTo>
                <a:lnTo>
                  <a:pt x="10934938" y="6341170"/>
                </a:lnTo>
                <a:lnTo>
                  <a:pt x="10931777" y="6342415"/>
                </a:lnTo>
                <a:lnTo>
                  <a:pt x="10928809" y="6343851"/>
                </a:lnTo>
                <a:lnTo>
                  <a:pt x="10925840" y="6345479"/>
                </a:lnTo>
                <a:lnTo>
                  <a:pt x="10923063" y="6347107"/>
                </a:lnTo>
                <a:lnTo>
                  <a:pt x="10920285" y="6348831"/>
                </a:lnTo>
                <a:lnTo>
                  <a:pt x="10917796" y="6350842"/>
                </a:lnTo>
                <a:lnTo>
                  <a:pt x="10915401" y="6352949"/>
                </a:lnTo>
                <a:lnTo>
                  <a:pt x="10913103" y="6355343"/>
                </a:lnTo>
                <a:lnTo>
                  <a:pt x="10910996" y="6357737"/>
                </a:lnTo>
                <a:lnTo>
                  <a:pt x="10909081" y="6360514"/>
                </a:lnTo>
                <a:lnTo>
                  <a:pt x="10907453" y="6363291"/>
                </a:lnTo>
                <a:lnTo>
                  <a:pt x="10906016" y="6366260"/>
                </a:lnTo>
                <a:lnTo>
                  <a:pt x="10904771" y="6369516"/>
                </a:lnTo>
                <a:lnTo>
                  <a:pt x="10903718" y="6372964"/>
                </a:lnTo>
                <a:lnTo>
                  <a:pt x="10903048" y="6376603"/>
                </a:lnTo>
                <a:lnTo>
                  <a:pt x="10902569" y="6380434"/>
                </a:lnTo>
                <a:lnTo>
                  <a:pt x="10902473" y="6384551"/>
                </a:lnTo>
                <a:lnTo>
                  <a:pt x="10902569" y="6387807"/>
                </a:lnTo>
                <a:lnTo>
                  <a:pt x="10902760" y="6390968"/>
                </a:lnTo>
                <a:lnTo>
                  <a:pt x="10903143" y="6393841"/>
                </a:lnTo>
                <a:lnTo>
                  <a:pt x="10903622" y="6396618"/>
                </a:lnTo>
                <a:lnTo>
                  <a:pt x="10904293" y="6399204"/>
                </a:lnTo>
                <a:lnTo>
                  <a:pt x="10905155" y="6401789"/>
                </a:lnTo>
                <a:lnTo>
                  <a:pt x="10906112" y="6403992"/>
                </a:lnTo>
                <a:lnTo>
                  <a:pt x="10907166" y="6406290"/>
                </a:lnTo>
                <a:lnTo>
                  <a:pt x="10908411" y="6408301"/>
                </a:lnTo>
                <a:lnTo>
                  <a:pt x="10909847" y="6410217"/>
                </a:lnTo>
                <a:lnTo>
                  <a:pt x="10911379" y="6411940"/>
                </a:lnTo>
                <a:lnTo>
                  <a:pt x="10913103" y="6413664"/>
                </a:lnTo>
                <a:lnTo>
                  <a:pt x="10914923" y="6415388"/>
                </a:lnTo>
                <a:lnTo>
                  <a:pt x="10916934" y="6416824"/>
                </a:lnTo>
                <a:lnTo>
                  <a:pt x="10919041" y="6418165"/>
                </a:lnTo>
                <a:lnTo>
                  <a:pt x="10921339" y="6419506"/>
                </a:lnTo>
                <a:lnTo>
                  <a:pt x="10923542" y="6420751"/>
                </a:lnTo>
                <a:lnTo>
                  <a:pt x="10926127" y="6421900"/>
                </a:lnTo>
                <a:lnTo>
                  <a:pt x="10928809" y="6422858"/>
                </a:lnTo>
                <a:lnTo>
                  <a:pt x="10931682" y="6423911"/>
                </a:lnTo>
                <a:lnTo>
                  <a:pt x="10934650" y="6424869"/>
                </a:lnTo>
                <a:lnTo>
                  <a:pt x="10937811" y="6425731"/>
                </a:lnTo>
                <a:lnTo>
                  <a:pt x="10941067" y="6426592"/>
                </a:lnTo>
                <a:lnTo>
                  <a:pt x="10944418" y="6427263"/>
                </a:lnTo>
                <a:lnTo>
                  <a:pt x="10951505" y="6428699"/>
                </a:lnTo>
                <a:lnTo>
                  <a:pt x="10959358" y="6429944"/>
                </a:lnTo>
                <a:lnTo>
                  <a:pt x="10967498" y="6431285"/>
                </a:lnTo>
                <a:lnTo>
                  <a:pt x="10976500" y="6432530"/>
                </a:lnTo>
                <a:lnTo>
                  <a:pt x="10984257" y="6433488"/>
                </a:lnTo>
                <a:lnTo>
                  <a:pt x="10991248" y="6434637"/>
                </a:lnTo>
                <a:lnTo>
                  <a:pt x="10997472" y="6435690"/>
                </a:lnTo>
                <a:lnTo>
                  <a:pt x="11003027" y="6436744"/>
                </a:lnTo>
                <a:lnTo>
                  <a:pt x="11007624" y="6437797"/>
                </a:lnTo>
                <a:lnTo>
                  <a:pt x="11011933" y="6438946"/>
                </a:lnTo>
                <a:lnTo>
                  <a:pt x="11015476" y="6440000"/>
                </a:lnTo>
                <a:lnTo>
                  <a:pt x="11018254" y="6441149"/>
                </a:lnTo>
                <a:lnTo>
                  <a:pt x="11019690" y="6441915"/>
                </a:lnTo>
                <a:lnTo>
                  <a:pt x="11020839" y="6442490"/>
                </a:lnTo>
                <a:lnTo>
                  <a:pt x="11021797" y="6443160"/>
                </a:lnTo>
                <a:lnTo>
                  <a:pt x="11022850" y="6443830"/>
                </a:lnTo>
                <a:lnTo>
                  <a:pt x="11023712" y="6444596"/>
                </a:lnTo>
                <a:lnTo>
                  <a:pt x="11024383" y="6445267"/>
                </a:lnTo>
                <a:lnTo>
                  <a:pt x="11024957" y="6446129"/>
                </a:lnTo>
                <a:lnTo>
                  <a:pt x="11025532" y="6446895"/>
                </a:lnTo>
                <a:lnTo>
                  <a:pt x="11025915" y="6447661"/>
                </a:lnTo>
                <a:lnTo>
                  <a:pt x="11026394" y="6448523"/>
                </a:lnTo>
                <a:lnTo>
                  <a:pt x="11026681" y="6449576"/>
                </a:lnTo>
                <a:lnTo>
                  <a:pt x="11026968" y="6450534"/>
                </a:lnTo>
                <a:lnTo>
                  <a:pt x="11027256" y="6452545"/>
                </a:lnTo>
                <a:lnTo>
                  <a:pt x="11027256" y="6454652"/>
                </a:lnTo>
                <a:lnTo>
                  <a:pt x="11027256" y="6456088"/>
                </a:lnTo>
                <a:lnTo>
                  <a:pt x="11027064" y="6457333"/>
                </a:lnTo>
                <a:lnTo>
                  <a:pt x="11026681" y="6458578"/>
                </a:lnTo>
                <a:lnTo>
                  <a:pt x="11026202" y="6459727"/>
                </a:lnTo>
                <a:lnTo>
                  <a:pt x="11025819" y="6460876"/>
                </a:lnTo>
                <a:lnTo>
                  <a:pt x="11025053" y="6462026"/>
                </a:lnTo>
                <a:lnTo>
                  <a:pt x="11024383" y="6462983"/>
                </a:lnTo>
                <a:lnTo>
                  <a:pt x="11023521" y="6464037"/>
                </a:lnTo>
                <a:lnTo>
                  <a:pt x="11022563" y="6464994"/>
                </a:lnTo>
                <a:lnTo>
                  <a:pt x="11021510" y="6465856"/>
                </a:lnTo>
                <a:lnTo>
                  <a:pt x="11020456" y="6466718"/>
                </a:lnTo>
                <a:lnTo>
                  <a:pt x="11019115" y="6467580"/>
                </a:lnTo>
                <a:lnTo>
                  <a:pt x="11016626" y="6469017"/>
                </a:lnTo>
                <a:lnTo>
                  <a:pt x="11013657" y="6470262"/>
                </a:lnTo>
                <a:lnTo>
                  <a:pt x="11010497" y="6471411"/>
                </a:lnTo>
                <a:lnTo>
                  <a:pt x="11007049" y="6472368"/>
                </a:lnTo>
                <a:lnTo>
                  <a:pt x="11003506" y="6473134"/>
                </a:lnTo>
                <a:lnTo>
                  <a:pt x="10999962" y="6473613"/>
                </a:lnTo>
                <a:lnTo>
                  <a:pt x="10996132" y="6474188"/>
                </a:lnTo>
                <a:lnTo>
                  <a:pt x="10992301" y="6474475"/>
                </a:lnTo>
                <a:lnTo>
                  <a:pt x="10988566" y="6474667"/>
                </a:lnTo>
                <a:lnTo>
                  <a:pt x="10984736" y="6474762"/>
                </a:lnTo>
                <a:lnTo>
                  <a:pt x="10981671" y="6474762"/>
                </a:lnTo>
                <a:lnTo>
                  <a:pt x="10978607" y="6474667"/>
                </a:lnTo>
                <a:lnTo>
                  <a:pt x="10975351" y="6474379"/>
                </a:lnTo>
                <a:lnTo>
                  <a:pt x="10971903" y="6473805"/>
                </a:lnTo>
                <a:lnTo>
                  <a:pt x="10968360" y="6473230"/>
                </a:lnTo>
                <a:lnTo>
                  <a:pt x="10964816" y="6472368"/>
                </a:lnTo>
                <a:lnTo>
                  <a:pt x="10961273" y="6471411"/>
                </a:lnTo>
                <a:lnTo>
                  <a:pt x="10958017" y="6470070"/>
                </a:lnTo>
                <a:lnTo>
                  <a:pt x="10956293" y="6469304"/>
                </a:lnTo>
                <a:lnTo>
                  <a:pt x="10954761" y="6468442"/>
                </a:lnTo>
                <a:lnTo>
                  <a:pt x="10953229" y="6467580"/>
                </a:lnTo>
                <a:lnTo>
                  <a:pt x="10951792" y="6466527"/>
                </a:lnTo>
                <a:lnTo>
                  <a:pt x="10950356" y="6465569"/>
                </a:lnTo>
                <a:lnTo>
                  <a:pt x="10949111" y="6464324"/>
                </a:lnTo>
                <a:lnTo>
                  <a:pt x="10947866" y="6463175"/>
                </a:lnTo>
                <a:lnTo>
                  <a:pt x="10946717" y="6461738"/>
                </a:lnTo>
                <a:lnTo>
                  <a:pt x="10945568" y="6460302"/>
                </a:lnTo>
                <a:lnTo>
                  <a:pt x="10944706" y="6458865"/>
                </a:lnTo>
                <a:lnTo>
                  <a:pt x="10943844" y="6457237"/>
                </a:lnTo>
                <a:lnTo>
                  <a:pt x="10943173" y="6455514"/>
                </a:lnTo>
                <a:lnTo>
                  <a:pt x="10942407" y="6453694"/>
                </a:lnTo>
                <a:lnTo>
                  <a:pt x="10942024" y="6451779"/>
                </a:lnTo>
                <a:lnTo>
                  <a:pt x="10941737" y="6449672"/>
                </a:lnTo>
                <a:lnTo>
                  <a:pt x="10941450" y="6447565"/>
                </a:lnTo>
                <a:lnTo>
                  <a:pt x="10897206" y="6447565"/>
                </a:lnTo>
                <a:lnTo>
                  <a:pt x="10897493" y="6451970"/>
                </a:lnTo>
                <a:lnTo>
                  <a:pt x="10898068" y="6456088"/>
                </a:lnTo>
                <a:lnTo>
                  <a:pt x="10898930" y="6460015"/>
                </a:lnTo>
                <a:lnTo>
                  <a:pt x="10899887" y="6463749"/>
                </a:lnTo>
                <a:lnTo>
                  <a:pt x="10901324" y="6467101"/>
                </a:lnTo>
                <a:lnTo>
                  <a:pt x="10902856" y="6470357"/>
                </a:lnTo>
                <a:lnTo>
                  <a:pt x="10904771" y="6473518"/>
                </a:lnTo>
                <a:lnTo>
                  <a:pt x="10906878" y="6476391"/>
                </a:lnTo>
                <a:lnTo>
                  <a:pt x="10908985" y="6479072"/>
                </a:lnTo>
                <a:lnTo>
                  <a:pt x="10911379" y="6481562"/>
                </a:lnTo>
                <a:lnTo>
                  <a:pt x="10914061" y="6483860"/>
                </a:lnTo>
                <a:lnTo>
                  <a:pt x="10916742" y="6485967"/>
                </a:lnTo>
                <a:lnTo>
                  <a:pt x="10919615" y="6487978"/>
                </a:lnTo>
                <a:lnTo>
                  <a:pt x="10922775" y="6489798"/>
                </a:lnTo>
                <a:lnTo>
                  <a:pt x="10925840" y="6491521"/>
                </a:lnTo>
                <a:lnTo>
                  <a:pt x="10929096" y="6493054"/>
                </a:lnTo>
                <a:lnTo>
                  <a:pt x="10932352" y="6494490"/>
                </a:lnTo>
                <a:lnTo>
                  <a:pt x="10935895" y="6495639"/>
                </a:lnTo>
                <a:lnTo>
                  <a:pt x="10939343" y="6496789"/>
                </a:lnTo>
                <a:lnTo>
                  <a:pt x="10942886" y="6497746"/>
                </a:lnTo>
                <a:lnTo>
                  <a:pt x="10946429" y="6498800"/>
                </a:lnTo>
                <a:lnTo>
                  <a:pt x="10950069" y="6499470"/>
                </a:lnTo>
                <a:lnTo>
                  <a:pt x="10953803" y="6500140"/>
                </a:lnTo>
                <a:lnTo>
                  <a:pt x="10957347" y="6500715"/>
                </a:lnTo>
                <a:lnTo>
                  <a:pt x="10960986" y="6501194"/>
                </a:lnTo>
                <a:lnTo>
                  <a:pt x="10964529" y="6501577"/>
                </a:lnTo>
                <a:lnTo>
                  <a:pt x="10968072" y="6501864"/>
                </a:lnTo>
                <a:lnTo>
                  <a:pt x="10971616" y="6502151"/>
                </a:lnTo>
                <a:lnTo>
                  <a:pt x="10978415" y="6502439"/>
                </a:lnTo>
                <a:lnTo>
                  <a:pt x="10985023" y="6502630"/>
                </a:lnTo>
                <a:lnTo>
                  <a:pt x="10989524" y="6502630"/>
                </a:lnTo>
                <a:lnTo>
                  <a:pt x="10993929" y="6502439"/>
                </a:lnTo>
                <a:lnTo>
                  <a:pt x="10998334" y="6502151"/>
                </a:lnTo>
                <a:lnTo>
                  <a:pt x="11002740" y="6501864"/>
                </a:lnTo>
                <a:lnTo>
                  <a:pt x="11006762" y="6501577"/>
                </a:lnTo>
                <a:lnTo>
                  <a:pt x="11010880" y="6501002"/>
                </a:lnTo>
                <a:lnTo>
                  <a:pt x="11014998" y="6500428"/>
                </a:lnTo>
                <a:lnTo>
                  <a:pt x="11019020" y="6499853"/>
                </a:lnTo>
                <a:lnTo>
                  <a:pt x="11022850" y="6499087"/>
                </a:lnTo>
                <a:lnTo>
                  <a:pt x="11026489" y="6498225"/>
                </a:lnTo>
                <a:lnTo>
                  <a:pt x="11030224" y="6497172"/>
                </a:lnTo>
                <a:lnTo>
                  <a:pt x="11033768" y="6496214"/>
                </a:lnTo>
                <a:lnTo>
                  <a:pt x="11037119" y="6494969"/>
                </a:lnTo>
                <a:lnTo>
                  <a:pt x="11040375" y="6493628"/>
                </a:lnTo>
                <a:lnTo>
                  <a:pt x="11043536" y="6492383"/>
                </a:lnTo>
                <a:lnTo>
                  <a:pt x="11046504" y="6490851"/>
                </a:lnTo>
                <a:lnTo>
                  <a:pt x="11049377" y="6489127"/>
                </a:lnTo>
                <a:lnTo>
                  <a:pt x="11052059" y="6487404"/>
                </a:lnTo>
                <a:lnTo>
                  <a:pt x="11054549" y="6485584"/>
                </a:lnTo>
                <a:lnTo>
                  <a:pt x="11057039" y="6483573"/>
                </a:lnTo>
                <a:lnTo>
                  <a:pt x="11059241" y="6481466"/>
                </a:lnTo>
                <a:lnTo>
                  <a:pt x="11061252" y="6479168"/>
                </a:lnTo>
                <a:lnTo>
                  <a:pt x="11063263" y="6476774"/>
                </a:lnTo>
                <a:lnTo>
                  <a:pt x="11064891" y="6474188"/>
                </a:lnTo>
                <a:lnTo>
                  <a:pt x="11066519" y="6471698"/>
                </a:lnTo>
                <a:lnTo>
                  <a:pt x="11067764" y="6468825"/>
                </a:lnTo>
                <a:lnTo>
                  <a:pt x="11068914" y="6465856"/>
                </a:lnTo>
                <a:lnTo>
                  <a:pt x="11069871" y="6462888"/>
                </a:lnTo>
                <a:lnTo>
                  <a:pt x="11070637" y="6459632"/>
                </a:lnTo>
                <a:lnTo>
                  <a:pt x="11071212" y="6456184"/>
                </a:lnTo>
                <a:lnTo>
                  <a:pt x="11071499" y="6452641"/>
                </a:lnTo>
                <a:lnTo>
                  <a:pt x="11071595" y="6449002"/>
                </a:lnTo>
                <a:lnTo>
                  <a:pt x="11071595" y="6445746"/>
                </a:lnTo>
                <a:lnTo>
                  <a:pt x="11071212" y="6442585"/>
                </a:lnTo>
                <a:lnTo>
                  <a:pt x="11070733" y="6439617"/>
                </a:lnTo>
                <a:lnTo>
                  <a:pt x="11070063" y="6436744"/>
                </a:lnTo>
                <a:lnTo>
                  <a:pt x="11069201" y="6434062"/>
                </a:lnTo>
                <a:lnTo>
                  <a:pt x="11068243" y="6431668"/>
                </a:lnTo>
                <a:lnTo>
                  <a:pt x="11066902" y="6429274"/>
                </a:lnTo>
                <a:lnTo>
                  <a:pt x="11065466" y="6427167"/>
                </a:lnTo>
                <a:lnTo>
                  <a:pt x="11063934" y="6424964"/>
                </a:lnTo>
                <a:lnTo>
                  <a:pt x="11062210" y="6423049"/>
                </a:lnTo>
                <a:lnTo>
                  <a:pt x="11060295" y="6421325"/>
                </a:lnTo>
                <a:lnTo>
                  <a:pt x="11058284" y="6419602"/>
                </a:lnTo>
                <a:lnTo>
                  <a:pt x="11055985" y="6417878"/>
                </a:lnTo>
                <a:lnTo>
                  <a:pt x="11053591" y="6416537"/>
                </a:lnTo>
                <a:lnTo>
                  <a:pt x="11051005" y="6415101"/>
                </a:lnTo>
                <a:lnTo>
                  <a:pt x="11048324" y="6413760"/>
                </a:lnTo>
                <a:lnTo>
                  <a:pt x="11045547" y="6412515"/>
                </a:lnTo>
                <a:lnTo>
                  <a:pt x="11042578" y="6411366"/>
                </a:lnTo>
                <a:lnTo>
                  <a:pt x="11039322" y="6410408"/>
                </a:lnTo>
                <a:lnTo>
                  <a:pt x="11035970" y="6409259"/>
                </a:lnTo>
                <a:lnTo>
                  <a:pt x="11032618" y="6408397"/>
                </a:lnTo>
                <a:lnTo>
                  <a:pt x="11029075" y="6407535"/>
                </a:lnTo>
                <a:lnTo>
                  <a:pt x="11025244" y="6406673"/>
                </a:lnTo>
                <a:lnTo>
                  <a:pt x="11021414" y="6405811"/>
                </a:lnTo>
                <a:lnTo>
                  <a:pt x="11013465" y="6404279"/>
                </a:lnTo>
                <a:lnTo>
                  <a:pt x="11004846" y="6402843"/>
                </a:lnTo>
                <a:lnTo>
                  <a:pt x="10995844" y="6401598"/>
                </a:lnTo>
                <a:lnTo>
                  <a:pt x="10986364" y="6400161"/>
                </a:lnTo>
                <a:lnTo>
                  <a:pt x="10979469" y="6399204"/>
                </a:lnTo>
                <a:lnTo>
                  <a:pt x="10973340" y="6398246"/>
                </a:lnTo>
                <a:lnTo>
                  <a:pt x="10967785" y="6397384"/>
                </a:lnTo>
                <a:lnTo>
                  <a:pt x="10963188" y="6396522"/>
                </a:lnTo>
                <a:lnTo>
                  <a:pt x="10959071" y="6395469"/>
                </a:lnTo>
                <a:lnTo>
                  <a:pt x="10955527" y="6394607"/>
                </a:lnTo>
                <a:lnTo>
                  <a:pt x="10952463" y="6393649"/>
                </a:lnTo>
                <a:lnTo>
                  <a:pt x="10950069" y="6392691"/>
                </a:lnTo>
                <a:lnTo>
                  <a:pt x="10949111" y="6392117"/>
                </a:lnTo>
                <a:lnTo>
                  <a:pt x="10948153" y="6391542"/>
                </a:lnTo>
                <a:lnTo>
                  <a:pt x="10947291" y="6390968"/>
                </a:lnTo>
                <a:lnTo>
                  <a:pt x="10946525" y="6390393"/>
                </a:lnTo>
                <a:lnTo>
                  <a:pt x="10945951" y="6389723"/>
                </a:lnTo>
                <a:lnTo>
                  <a:pt x="10945376" y="6388957"/>
                </a:lnTo>
                <a:lnTo>
                  <a:pt x="10944897" y="6388286"/>
                </a:lnTo>
                <a:lnTo>
                  <a:pt x="10944610" y="6387520"/>
                </a:lnTo>
                <a:lnTo>
                  <a:pt x="10943844" y="6385988"/>
                </a:lnTo>
                <a:lnTo>
                  <a:pt x="10943557" y="6384168"/>
                </a:lnTo>
                <a:lnTo>
                  <a:pt x="10943269" y="6382062"/>
                </a:lnTo>
                <a:lnTo>
                  <a:pt x="10943269" y="6379763"/>
                </a:lnTo>
                <a:lnTo>
                  <a:pt x="10943461" y="6378231"/>
                </a:lnTo>
                <a:lnTo>
                  <a:pt x="10943844" y="6376603"/>
                </a:lnTo>
                <a:lnTo>
                  <a:pt x="10944610" y="6375071"/>
                </a:lnTo>
                <a:lnTo>
                  <a:pt x="10945568" y="6373538"/>
                </a:lnTo>
                <a:lnTo>
                  <a:pt x="10946813" y="6372006"/>
                </a:lnTo>
                <a:lnTo>
                  <a:pt x="10948441" y="6370378"/>
                </a:lnTo>
                <a:lnTo>
                  <a:pt x="10950260" y="6368942"/>
                </a:lnTo>
                <a:lnTo>
                  <a:pt x="10952367" y="6367697"/>
                </a:lnTo>
                <a:lnTo>
                  <a:pt x="10954761" y="6366452"/>
                </a:lnTo>
                <a:lnTo>
                  <a:pt x="10957443" y="6365303"/>
                </a:lnTo>
                <a:lnTo>
                  <a:pt x="10960315" y="6364345"/>
                </a:lnTo>
                <a:lnTo>
                  <a:pt x="10963380" y="6363483"/>
                </a:lnTo>
                <a:lnTo>
                  <a:pt x="10966923" y="6362717"/>
                </a:lnTo>
                <a:lnTo>
                  <a:pt x="10970658" y="6362142"/>
                </a:lnTo>
                <a:lnTo>
                  <a:pt x="10974585" y="6361855"/>
                </a:lnTo>
                <a:lnTo>
                  <a:pt x="10978702" y="6361759"/>
                </a:lnTo>
                <a:lnTo>
                  <a:pt x="10981575" y="6361759"/>
                </a:lnTo>
                <a:lnTo>
                  <a:pt x="10984544" y="6361855"/>
                </a:lnTo>
                <a:lnTo>
                  <a:pt x="10987800" y="6362142"/>
                </a:lnTo>
                <a:lnTo>
                  <a:pt x="10991056" y="6362621"/>
                </a:lnTo>
                <a:lnTo>
                  <a:pt x="10994600" y="6363004"/>
                </a:lnTo>
                <a:lnTo>
                  <a:pt x="10998047" y="6363866"/>
                </a:lnTo>
                <a:lnTo>
                  <a:pt x="11001590" y="6364824"/>
                </a:lnTo>
                <a:lnTo>
                  <a:pt x="11004942" y="6365973"/>
                </a:lnTo>
                <a:lnTo>
                  <a:pt x="11006666" y="6366739"/>
                </a:lnTo>
                <a:lnTo>
                  <a:pt x="11008198" y="6367601"/>
                </a:lnTo>
                <a:lnTo>
                  <a:pt x="11009826" y="6368367"/>
                </a:lnTo>
                <a:lnTo>
                  <a:pt x="11011358" y="6369229"/>
                </a:lnTo>
                <a:lnTo>
                  <a:pt x="11012795" y="6370282"/>
                </a:lnTo>
                <a:lnTo>
                  <a:pt x="11014136" y="6371432"/>
                </a:lnTo>
                <a:lnTo>
                  <a:pt x="11015572" y="6372485"/>
                </a:lnTo>
                <a:lnTo>
                  <a:pt x="11016721" y="6373826"/>
                </a:lnTo>
                <a:lnTo>
                  <a:pt x="11017966" y="6375262"/>
                </a:lnTo>
                <a:lnTo>
                  <a:pt x="11019020" y="6376794"/>
                </a:lnTo>
                <a:lnTo>
                  <a:pt x="11019977" y="6378327"/>
                </a:lnTo>
                <a:lnTo>
                  <a:pt x="11020839" y="6379859"/>
                </a:lnTo>
                <a:lnTo>
                  <a:pt x="11021510" y="6381774"/>
                </a:lnTo>
                <a:lnTo>
                  <a:pt x="11022276" y="6383594"/>
                </a:lnTo>
                <a:lnTo>
                  <a:pt x="11022659" y="6385701"/>
                </a:lnTo>
                <a:lnTo>
                  <a:pt x="11023138" y="6387807"/>
                </a:lnTo>
                <a:lnTo>
                  <a:pt x="11065753" y="6387807"/>
                </a:lnTo>
                <a:lnTo>
                  <a:pt x="11065370" y="6383211"/>
                </a:lnTo>
                <a:lnTo>
                  <a:pt x="11064604" y="6378901"/>
                </a:lnTo>
                <a:lnTo>
                  <a:pt x="11063646" y="6374783"/>
                </a:lnTo>
                <a:lnTo>
                  <a:pt x="11062402" y="6371144"/>
                </a:lnTo>
                <a:lnTo>
                  <a:pt x="11060869" y="6367409"/>
                </a:lnTo>
                <a:lnTo>
                  <a:pt x="11059145" y="6364153"/>
                </a:lnTo>
                <a:lnTo>
                  <a:pt x="11057134" y="6360993"/>
                </a:lnTo>
                <a:lnTo>
                  <a:pt x="11054836" y="6358216"/>
                </a:lnTo>
                <a:lnTo>
                  <a:pt x="11052442" y="6355534"/>
                </a:lnTo>
                <a:lnTo>
                  <a:pt x="11049952" y="6352949"/>
                </a:lnTo>
                <a:lnTo>
                  <a:pt x="11047079" y="6350650"/>
                </a:lnTo>
                <a:lnTo>
                  <a:pt x="11044206" y="6348735"/>
                </a:lnTo>
                <a:lnTo>
                  <a:pt x="11041142" y="6346724"/>
                </a:lnTo>
                <a:lnTo>
                  <a:pt x="11037981" y="6345000"/>
                </a:lnTo>
                <a:lnTo>
                  <a:pt x="11034725" y="6343468"/>
                </a:lnTo>
                <a:lnTo>
                  <a:pt x="11031469" y="6342032"/>
                </a:lnTo>
                <a:lnTo>
                  <a:pt x="11028117" y="6340787"/>
                </a:lnTo>
                <a:lnTo>
                  <a:pt x="11024670" y="6339637"/>
                </a:lnTo>
                <a:lnTo>
                  <a:pt x="11021222" y="6338584"/>
                </a:lnTo>
                <a:lnTo>
                  <a:pt x="11017679" y="6337818"/>
                </a:lnTo>
                <a:lnTo>
                  <a:pt x="11014327" y="6336956"/>
                </a:lnTo>
                <a:lnTo>
                  <a:pt x="11010784" y="6336381"/>
                </a:lnTo>
                <a:lnTo>
                  <a:pt x="11007336" y="6335807"/>
                </a:lnTo>
                <a:lnTo>
                  <a:pt x="11003985" y="6335232"/>
                </a:lnTo>
                <a:lnTo>
                  <a:pt x="10997472" y="6334658"/>
                </a:lnTo>
                <a:lnTo>
                  <a:pt x="10991343" y="6334275"/>
                </a:lnTo>
                <a:lnTo>
                  <a:pt x="10985789" y="6333987"/>
                </a:lnTo>
                <a:close/>
                <a:moveTo>
                  <a:pt x="10658463" y="6318761"/>
                </a:moveTo>
                <a:lnTo>
                  <a:pt x="10733574" y="6318761"/>
                </a:lnTo>
                <a:lnTo>
                  <a:pt x="10738263" y="6318761"/>
                </a:lnTo>
                <a:lnTo>
                  <a:pt x="10742473" y="6319048"/>
                </a:lnTo>
                <a:lnTo>
                  <a:pt x="10746396" y="6319623"/>
                </a:lnTo>
                <a:lnTo>
                  <a:pt x="10750128" y="6320293"/>
                </a:lnTo>
                <a:lnTo>
                  <a:pt x="10751850" y="6320676"/>
                </a:lnTo>
                <a:lnTo>
                  <a:pt x="10753381" y="6321155"/>
                </a:lnTo>
                <a:lnTo>
                  <a:pt x="10754912" y="6321729"/>
                </a:lnTo>
                <a:lnTo>
                  <a:pt x="10756347" y="6322304"/>
                </a:lnTo>
                <a:lnTo>
                  <a:pt x="10757782" y="6322879"/>
                </a:lnTo>
                <a:lnTo>
                  <a:pt x="10759026" y="6323549"/>
                </a:lnTo>
                <a:lnTo>
                  <a:pt x="10760174" y="6324219"/>
                </a:lnTo>
                <a:lnTo>
                  <a:pt x="10761323" y="6324985"/>
                </a:lnTo>
                <a:lnTo>
                  <a:pt x="10762471" y="6325847"/>
                </a:lnTo>
                <a:lnTo>
                  <a:pt x="10763428" y="6326709"/>
                </a:lnTo>
                <a:lnTo>
                  <a:pt x="10764289" y="6327667"/>
                </a:lnTo>
                <a:lnTo>
                  <a:pt x="10765150" y="6328624"/>
                </a:lnTo>
                <a:lnTo>
                  <a:pt x="10766011" y="6329678"/>
                </a:lnTo>
                <a:lnTo>
                  <a:pt x="10766681" y="6330636"/>
                </a:lnTo>
                <a:lnTo>
                  <a:pt x="10767255" y="6331785"/>
                </a:lnTo>
                <a:lnTo>
                  <a:pt x="10767829" y="6333030"/>
                </a:lnTo>
                <a:lnTo>
                  <a:pt x="10768212" y="6334179"/>
                </a:lnTo>
                <a:lnTo>
                  <a:pt x="10768690" y="6335615"/>
                </a:lnTo>
                <a:lnTo>
                  <a:pt x="10769073" y="6336860"/>
                </a:lnTo>
                <a:lnTo>
                  <a:pt x="10769360" y="6338297"/>
                </a:lnTo>
                <a:lnTo>
                  <a:pt x="10769838" y="6341266"/>
                </a:lnTo>
                <a:lnTo>
                  <a:pt x="10769934" y="6344426"/>
                </a:lnTo>
                <a:lnTo>
                  <a:pt x="10769838" y="6346533"/>
                </a:lnTo>
                <a:lnTo>
                  <a:pt x="10769647" y="6348639"/>
                </a:lnTo>
                <a:lnTo>
                  <a:pt x="10769551" y="6350651"/>
                </a:lnTo>
                <a:lnTo>
                  <a:pt x="10769073" y="6352470"/>
                </a:lnTo>
                <a:lnTo>
                  <a:pt x="10768786" y="6354194"/>
                </a:lnTo>
                <a:lnTo>
                  <a:pt x="10768212" y="6355726"/>
                </a:lnTo>
                <a:lnTo>
                  <a:pt x="10767829" y="6357258"/>
                </a:lnTo>
                <a:lnTo>
                  <a:pt x="10767159" y="6358695"/>
                </a:lnTo>
                <a:lnTo>
                  <a:pt x="10766394" y="6360036"/>
                </a:lnTo>
                <a:lnTo>
                  <a:pt x="10765724" y="6361281"/>
                </a:lnTo>
                <a:lnTo>
                  <a:pt x="10764959" y="6362430"/>
                </a:lnTo>
                <a:lnTo>
                  <a:pt x="10764193" y="6363387"/>
                </a:lnTo>
                <a:lnTo>
                  <a:pt x="10763141" y="6364441"/>
                </a:lnTo>
                <a:lnTo>
                  <a:pt x="10762279" y="6365207"/>
                </a:lnTo>
                <a:lnTo>
                  <a:pt x="10761323" y="6366069"/>
                </a:lnTo>
                <a:lnTo>
                  <a:pt x="10760174" y="6366835"/>
                </a:lnTo>
                <a:lnTo>
                  <a:pt x="10758069" y="6368080"/>
                </a:lnTo>
                <a:lnTo>
                  <a:pt x="10755773" y="6369038"/>
                </a:lnTo>
                <a:lnTo>
                  <a:pt x="10753381" y="6369900"/>
                </a:lnTo>
                <a:lnTo>
                  <a:pt x="10750989" y="6370474"/>
                </a:lnTo>
                <a:lnTo>
                  <a:pt x="10748405" y="6370953"/>
                </a:lnTo>
                <a:lnTo>
                  <a:pt x="10746013" y="6371240"/>
                </a:lnTo>
                <a:lnTo>
                  <a:pt x="10743621" y="6371336"/>
                </a:lnTo>
                <a:lnTo>
                  <a:pt x="10741229" y="6371336"/>
                </a:lnTo>
                <a:lnTo>
                  <a:pt x="10658463" y="6371336"/>
                </a:lnTo>
                <a:close/>
                <a:moveTo>
                  <a:pt x="10614219" y="6285434"/>
                </a:moveTo>
                <a:lnTo>
                  <a:pt x="10614219" y="6496597"/>
                </a:lnTo>
                <a:lnTo>
                  <a:pt x="10752187" y="6496597"/>
                </a:lnTo>
                <a:lnTo>
                  <a:pt x="10757354" y="6496502"/>
                </a:lnTo>
                <a:lnTo>
                  <a:pt x="10762329" y="6496214"/>
                </a:lnTo>
                <a:lnTo>
                  <a:pt x="10767209" y="6495640"/>
                </a:lnTo>
                <a:lnTo>
                  <a:pt x="10771706" y="6494969"/>
                </a:lnTo>
                <a:lnTo>
                  <a:pt x="10775916" y="6494107"/>
                </a:lnTo>
                <a:lnTo>
                  <a:pt x="10780030" y="6492958"/>
                </a:lnTo>
                <a:lnTo>
                  <a:pt x="10783857" y="6491713"/>
                </a:lnTo>
                <a:lnTo>
                  <a:pt x="10787397" y="6490277"/>
                </a:lnTo>
                <a:lnTo>
                  <a:pt x="10790937" y="6488649"/>
                </a:lnTo>
                <a:lnTo>
                  <a:pt x="10794094" y="6487021"/>
                </a:lnTo>
                <a:lnTo>
                  <a:pt x="10797156" y="6485105"/>
                </a:lnTo>
                <a:lnTo>
                  <a:pt x="10800026" y="6483286"/>
                </a:lnTo>
                <a:lnTo>
                  <a:pt x="10802610" y="6481179"/>
                </a:lnTo>
                <a:lnTo>
                  <a:pt x="10805097" y="6479072"/>
                </a:lnTo>
                <a:lnTo>
                  <a:pt x="10807394" y="6476774"/>
                </a:lnTo>
                <a:lnTo>
                  <a:pt x="10809499" y="6474476"/>
                </a:lnTo>
                <a:lnTo>
                  <a:pt x="10811508" y="6472081"/>
                </a:lnTo>
                <a:lnTo>
                  <a:pt x="10813230" y="6469687"/>
                </a:lnTo>
                <a:lnTo>
                  <a:pt x="10814952" y="6467102"/>
                </a:lnTo>
                <a:lnTo>
                  <a:pt x="10816292" y="6464612"/>
                </a:lnTo>
                <a:lnTo>
                  <a:pt x="10817631" y="6462026"/>
                </a:lnTo>
                <a:lnTo>
                  <a:pt x="10818875" y="6459440"/>
                </a:lnTo>
                <a:lnTo>
                  <a:pt x="10819832" y="6456759"/>
                </a:lnTo>
                <a:lnTo>
                  <a:pt x="10820884" y="6454269"/>
                </a:lnTo>
                <a:lnTo>
                  <a:pt x="10821554" y="6451683"/>
                </a:lnTo>
                <a:lnTo>
                  <a:pt x="10822224" y="6449097"/>
                </a:lnTo>
                <a:lnTo>
                  <a:pt x="10822798" y="6446608"/>
                </a:lnTo>
                <a:lnTo>
                  <a:pt x="10823276" y="6444022"/>
                </a:lnTo>
                <a:lnTo>
                  <a:pt x="10823563" y="6441628"/>
                </a:lnTo>
                <a:lnTo>
                  <a:pt x="10823850" y="6439234"/>
                </a:lnTo>
                <a:lnTo>
                  <a:pt x="10823946" y="6436744"/>
                </a:lnTo>
                <a:lnTo>
                  <a:pt x="10823946" y="6434541"/>
                </a:lnTo>
                <a:lnTo>
                  <a:pt x="10823946" y="6431285"/>
                </a:lnTo>
                <a:lnTo>
                  <a:pt x="10823850" y="6428125"/>
                </a:lnTo>
                <a:lnTo>
                  <a:pt x="10823372" y="6425156"/>
                </a:lnTo>
                <a:lnTo>
                  <a:pt x="10822989" y="6422283"/>
                </a:lnTo>
                <a:lnTo>
                  <a:pt x="10822511" y="6419602"/>
                </a:lnTo>
                <a:lnTo>
                  <a:pt x="10821841" y="6416920"/>
                </a:lnTo>
                <a:lnTo>
                  <a:pt x="10821171" y="6414526"/>
                </a:lnTo>
                <a:lnTo>
                  <a:pt x="10820310" y="6412132"/>
                </a:lnTo>
                <a:lnTo>
                  <a:pt x="10819449" y="6409834"/>
                </a:lnTo>
                <a:lnTo>
                  <a:pt x="10818492" y="6407727"/>
                </a:lnTo>
                <a:lnTo>
                  <a:pt x="10817344" y="6405620"/>
                </a:lnTo>
                <a:lnTo>
                  <a:pt x="10816196" y="6403705"/>
                </a:lnTo>
                <a:lnTo>
                  <a:pt x="10814952" y="6401885"/>
                </a:lnTo>
                <a:lnTo>
                  <a:pt x="10813613" y="6400161"/>
                </a:lnTo>
                <a:lnTo>
                  <a:pt x="10812369" y="6398438"/>
                </a:lnTo>
                <a:lnTo>
                  <a:pt x="10810934" y="6396905"/>
                </a:lnTo>
                <a:lnTo>
                  <a:pt x="10809499" y="6395469"/>
                </a:lnTo>
                <a:lnTo>
                  <a:pt x="10807968" y="6394128"/>
                </a:lnTo>
                <a:lnTo>
                  <a:pt x="10806437" y="6392787"/>
                </a:lnTo>
                <a:lnTo>
                  <a:pt x="10804810" y="6391542"/>
                </a:lnTo>
                <a:lnTo>
                  <a:pt x="10801749" y="6389436"/>
                </a:lnTo>
                <a:lnTo>
                  <a:pt x="10798496" y="6387425"/>
                </a:lnTo>
                <a:lnTo>
                  <a:pt x="10795243" y="6385892"/>
                </a:lnTo>
                <a:lnTo>
                  <a:pt x="10791989" y="6384456"/>
                </a:lnTo>
                <a:lnTo>
                  <a:pt x="10788736" y="6383211"/>
                </a:lnTo>
                <a:lnTo>
                  <a:pt x="10785579" y="6382158"/>
                </a:lnTo>
                <a:lnTo>
                  <a:pt x="10787684" y="6381200"/>
                </a:lnTo>
                <a:lnTo>
                  <a:pt x="10790076" y="6380051"/>
                </a:lnTo>
                <a:lnTo>
                  <a:pt x="10792372" y="6378806"/>
                </a:lnTo>
                <a:lnTo>
                  <a:pt x="10794764" y="6377369"/>
                </a:lnTo>
                <a:lnTo>
                  <a:pt x="10797156" y="6375645"/>
                </a:lnTo>
                <a:lnTo>
                  <a:pt x="10799644" y="6373826"/>
                </a:lnTo>
                <a:lnTo>
                  <a:pt x="10801844" y="6371815"/>
                </a:lnTo>
                <a:lnTo>
                  <a:pt x="10804141" y="6369421"/>
                </a:lnTo>
                <a:lnTo>
                  <a:pt x="10805289" y="6368176"/>
                </a:lnTo>
                <a:lnTo>
                  <a:pt x="10806246" y="6366835"/>
                </a:lnTo>
                <a:lnTo>
                  <a:pt x="10807298" y="6365398"/>
                </a:lnTo>
                <a:lnTo>
                  <a:pt x="10808063" y="6363866"/>
                </a:lnTo>
                <a:lnTo>
                  <a:pt x="10809116" y="6362334"/>
                </a:lnTo>
                <a:lnTo>
                  <a:pt x="10809977" y="6360610"/>
                </a:lnTo>
                <a:lnTo>
                  <a:pt x="10810647" y="6358791"/>
                </a:lnTo>
                <a:lnTo>
                  <a:pt x="10811317" y="6356971"/>
                </a:lnTo>
                <a:lnTo>
                  <a:pt x="10812082" y="6354960"/>
                </a:lnTo>
                <a:lnTo>
                  <a:pt x="10812656" y="6352949"/>
                </a:lnTo>
                <a:lnTo>
                  <a:pt x="10813039" y="6350651"/>
                </a:lnTo>
                <a:lnTo>
                  <a:pt x="10813517" y="6348448"/>
                </a:lnTo>
                <a:lnTo>
                  <a:pt x="10813804" y="6345958"/>
                </a:lnTo>
                <a:lnTo>
                  <a:pt x="10814091" y="6343468"/>
                </a:lnTo>
                <a:lnTo>
                  <a:pt x="10814187" y="6340883"/>
                </a:lnTo>
                <a:lnTo>
                  <a:pt x="10814187" y="6338105"/>
                </a:lnTo>
                <a:lnTo>
                  <a:pt x="10814187" y="6335520"/>
                </a:lnTo>
                <a:lnTo>
                  <a:pt x="10814091" y="6333125"/>
                </a:lnTo>
                <a:lnTo>
                  <a:pt x="10813900" y="6330540"/>
                </a:lnTo>
                <a:lnTo>
                  <a:pt x="10813613" y="6328146"/>
                </a:lnTo>
                <a:lnTo>
                  <a:pt x="10813230" y="6325751"/>
                </a:lnTo>
                <a:lnTo>
                  <a:pt x="10812752" y="6323166"/>
                </a:lnTo>
                <a:lnTo>
                  <a:pt x="10812178" y="6320868"/>
                </a:lnTo>
                <a:lnTo>
                  <a:pt x="10811508" y="6318473"/>
                </a:lnTo>
                <a:lnTo>
                  <a:pt x="10810838" y="6316175"/>
                </a:lnTo>
                <a:lnTo>
                  <a:pt x="10809977" y="6313972"/>
                </a:lnTo>
                <a:lnTo>
                  <a:pt x="10808925" y="6311674"/>
                </a:lnTo>
                <a:lnTo>
                  <a:pt x="10807776" y="6309567"/>
                </a:lnTo>
                <a:lnTo>
                  <a:pt x="10806533" y="6307556"/>
                </a:lnTo>
                <a:lnTo>
                  <a:pt x="10805097" y="6305449"/>
                </a:lnTo>
                <a:lnTo>
                  <a:pt x="10803758" y="6303630"/>
                </a:lnTo>
                <a:lnTo>
                  <a:pt x="10802036" y="6301619"/>
                </a:lnTo>
                <a:lnTo>
                  <a:pt x="10800313" y="6299895"/>
                </a:lnTo>
                <a:lnTo>
                  <a:pt x="10798304" y="6298171"/>
                </a:lnTo>
                <a:lnTo>
                  <a:pt x="10796199" y="6296543"/>
                </a:lnTo>
                <a:lnTo>
                  <a:pt x="10794094" y="6294915"/>
                </a:lnTo>
                <a:lnTo>
                  <a:pt x="10791702" y="6293479"/>
                </a:lnTo>
                <a:lnTo>
                  <a:pt x="10789119" y="6292234"/>
                </a:lnTo>
                <a:lnTo>
                  <a:pt x="10786249" y="6290989"/>
                </a:lnTo>
                <a:lnTo>
                  <a:pt x="10783474" y="6289840"/>
                </a:lnTo>
                <a:lnTo>
                  <a:pt x="10780317" y="6288882"/>
                </a:lnTo>
                <a:lnTo>
                  <a:pt x="10777255" y="6288020"/>
                </a:lnTo>
                <a:lnTo>
                  <a:pt x="10773715" y="6287254"/>
                </a:lnTo>
                <a:lnTo>
                  <a:pt x="10770175" y="6286583"/>
                </a:lnTo>
                <a:lnTo>
                  <a:pt x="10766348" y="6286105"/>
                </a:lnTo>
                <a:lnTo>
                  <a:pt x="10762329" y="6285722"/>
                </a:lnTo>
                <a:lnTo>
                  <a:pt x="10758119" y="6285434"/>
                </a:lnTo>
                <a:lnTo>
                  <a:pt x="10753718" y="6285434"/>
                </a:lnTo>
                <a:close/>
                <a:moveTo>
                  <a:pt x="11617214" y="6281987"/>
                </a:moveTo>
                <a:lnTo>
                  <a:pt x="11617214" y="6362395"/>
                </a:lnTo>
                <a:lnTo>
                  <a:pt x="11616544" y="6362395"/>
                </a:lnTo>
                <a:lnTo>
                  <a:pt x="11615396" y="6360672"/>
                </a:lnTo>
                <a:lnTo>
                  <a:pt x="11614248" y="6358950"/>
                </a:lnTo>
                <a:lnTo>
                  <a:pt x="11612813" y="6357418"/>
                </a:lnTo>
                <a:lnTo>
                  <a:pt x="11611569" y="6355886"/>
                </a:lnTo>
                <a:lnTo>
                  <a:pt x="11610134" y="6354259"/>
                </a:lnTo>
                <a:lnTo>
                  <a:pt x="11608604" y="6352919"/>
                </a:lnTo>
                <a:lnTo>
                  <a:pt x="11607169" y="6351579"/>
                </a:lnTo>
                <a:lnTo>
                  <a:pt x="11605638" y="6350334"/>
                </a:lnTo>
                <a:lnTo>
                  <a:pt x="11603916" y="6349090"/>
                </a:lnTo>
                <a:lnTo>
                  <a:pt x="11602194" y="6347941"/>
                </a:lnTo>
                <a:lnTo>
                  <a:pt x="11600472" y="6346793"/>
                </a:lnTo>
                <a:lnTo>
                  <a:pt x="11598845" y="6345644"/>
                </a:lnTo>
                <a:lnTo>
                  <a:pt x="11595114" y="6343634"/>
                </a:lnTo>
                <a:lnTo>
                  <a:pt x="11591288" y="6342006"/>
                </a:lnTo>
                <a:lnTo>
                  <a:pt x="11587365" y="6340570"/>
                </a:lnTo>
                <a:lnTo>
                  <a:pt x="11583252" y="6339230"/>
                </a:lnTo>
                <a:lnTo>
                  <a:pt x="11578947" y="6338177"/>
                </a:lnTo>
                <a:lnTo>
                  <a:pt x="11574546" y="6337316"/>
                </a:lnTo>
                <a:lnTo>
                  <a:pt x="11570241" y="6336550"/>
                </a:lnTo>
                <a:lnTo>
                  <a:pt x="11565649" y="6336167"/>
                </a:lnTo>
                <a:lnTo>
                  <a:pt x="11561152" y="6335880"/>
                </a:lnTo>
                <a:lnTo>
                  <a:pt x="11556560" y="6335880"/>
                </a:lnTo>
                <a:lnTo>
                  <a:pt x="11551107" y="6335880"/>
                </a:lnTo>
                <a:lnTo>
                  <a:pt x="11545846" y="6336263"/>
                </a:lnTo>
                <a:lnTo>
                  <a:pt x="11540775" y="6336837"/>
                </a:lnTo>
                <a:lnTo>
                  <a:pt x="11535801" y="6337699"/>
                </a:lnTo>
                <a:lnTo>
                  <a:pt x="11531113" y="6338847"/>
                </a:lnTo>
                <a:lnTo>
                  <a:pt x="11526616" y="6340092"/>
                </a:lnTo>
                <a:lnTo>
                  <a:pt x="11522216" y="6341528"/>
                </a:lnTo>
                <a:lnTo>
                  <a:pt x="11518102" y="6343251"/>
                </a:lnTo>
                <a:lnTo>
                  <a:pt x="11514084" y="6345069"/>
                </a:lnTo>
                <a:lnTo>
                  <a:pt x="11510257" y="6347080"/>
                </a:lnTo>
                <a:lnTo>
                  <a:pt x="11506718" y="6349377"/>
                </a:lnTo>
                <a:lnTo>
                  <a:pt x="11503369" y="6351579"/>
                </a:lnTo>
                <a:lnTo>
                  <a:pt x="11500117" y="6354163"/>
                </a:lnTo>
                <a:lnTo>
                  <a:pt x="11496960" y="6356844"/>
                </a:lnTo>
                <a:lnTo>
                  <a:pt x="11494185" y="6359524"/>
                </a:lnTo>
                <a:lnTo>
                  <a:pt x="11491507" y="6362491"/>
                </a:lnTo>
                <a:lnTo>
                  <a:pt x="11488924" y="6365459"/>
                </a:lnTo>
                <a:lnTo>
                  <a:pt x="11486532" y="6368618"/>
                </a:lnTo>
                <a:lnTo>
                  <a:pt x="11484332" y="6371872"/>
                </a:lnTo>
                <a:lnTo>
                  <a:pt x="11482227" y="6375127"/>
                </a:lnTo>
                <a:lnTo>
                  <a:pt x="11480409" y="6378573"/>
                </a:lnTo>
                <a:lnTo>
                  <a:pt x="11478878" y="6382115"/>
                </a:lnTo>
                <a:lnTo>
                  <a:pt x="11477252" y="6385656"/>
                </a:lnTo>
                <a:lnTo>
                  <a:pt x="11475913" y="6389198"/>
                </a:lnTo>
                <a:lnTo>
                  <a:pt x="11474765" y="6392836"/>
                </a:lnTo>
                <a:lnTo>
                  <a:pt x="11473712" y="6396569"/>
                </a:lnTo>
                <a:lnTo>
                  <a:pt x="11472947" y="6400206"/>
                </a:lnTo>
                <a:lnTo>
                  <a:pt x="11472182" y="6403940"/>
                </a:lnTo>
                <a:lnTo>
                  <a:pt x="11471608" y="6407769"/>
                </a:lnTo>
                <a:lnTo>
                  <a:pt x="11471225" y="6411406"/>
                </a:lnTo>
                <a:lnTo>
                  <a:pt x="11471034" y="6415140"/>
                </a:lnTo>
                <a:lnTo>
                  <a:pt x="11470938" y="6418968"/>
                </a:lnTo>
                <a:lnTo>
                  <a:pt x="11471034" y="6422606"/>
                </a:lnTo>
                <a:lnTo>
                  <a:pt x="11471225" y="6426435"/>
                </a:lnTo>
                <a:lnTo>
                  <a:pt x="11471608" y="6430264"/>
                </a:lnTo>
                <a:lnTo>
                  <a:pt x="11472182" y="6434093"/>
                </a:lnTo>
                <a:lnTo>
                  <a:pt x="11472947" y="6437826"/>
                </a:lnTo>
                <a:lnTo>
                  <a:pt x="11473712" y="6441655"/>
                </a:lnTo>
                <a:lnTo>
                  <a:pt x="11474765" y="6445293"/>
                </a:lnTo>
                <a:lnTo>
                  <a:pt x="11475913" y="6449026"/>
                </a:lnTo>
                <a:lnTo>
                  <a:pt x="11477252" y="6452568"/>
                </a:lnTo>
                <a:lnTo>
                  <a:pt x="11478878" y="6456109"/>
                </a:lnTo>
                <a:lnTo>
                  <a:pt x="11480409" y="6459651"/>
                </a:lnTo>
                <a:lnTo>
                  <a:pt x="11482227" y="6463001"/>
                </a:lnTo>
                <a:lnTo>
                  <a:pt x="11484332" y="6466448"/>
                </a:lnTo>
                <a:lnTo>
                  <a:pt x="11486532" y="6469702"/>
                </a:lnTo>
                <a:lnTo>
                  <a:pt x="11488924" y="6472861"/>
                </a:lnTo>
                <a:lnTo>
                  <a:pt x="11491507" y="6475829"/>
                </a:lnTo>
                <a:lnTo>
                  <a:pt x="11494185" y="6478796"/>
                </a:lnTo>
                <a:lnTo>
                  <a:pt x="11496960" y="6481572"/>
                </a:lnTo>
                <a:lnTo>
                  <a:pt x="11500117" y="6484156"/>
                </a:lnTo>
                <a:lnTo>
                  <a:pt x="11503369" y="6486741"/>
                </a:lnTo>
                <a:lnTo>
                  <a:pt x="11506718" y="6489134"/>
                </a:lnTo>
                <a:lnTo>
                  <a:pt x="11510257" y="6491240"/>
                </a:lnTo>
                <a:lnTo>
                  <a:pt x="11514084" y="6493346"/>
                </a:lnTo>
                <a:lnTo>
                  <a:pt x="11518102" y="6495261"/>
                </a:lnTo>
                <a:lnTo>
                  <a:pt x="11522216" y="6496792"/>
                </a:lnTo>
                <a:lnTo>
                  <a:pt x="11526616" y="6498324"/>
                </a:lnTo>
                <a:lnTo>
                  <a:pt x="11531113" y="6499568"/>
                </a:lnTo>
                <a:lnTo>
                  <a:pt x="11535801" y="6500621"/>
                </a:lnTo>
                <a:lnTo>
                  <a:pt x="11540775" y="6501483"/>
                </a:lnTo>
                <a:lnTo>
                  <a:pt x="11545846" y="6502057"/>
                </a:lnTo>
                <a:lnTo>
                  <a:pt x="11551107" y="6502440"/>
                </a:lnTo>
                <a:lnTo>
                  <a:pt x="11556560" y="6502631"/>
                </a:lnTo>
                <a:lnTo>
                  <a:pt x="11559622" y="6502631"/>
                </a:lnTo>
                <a:lnTo>
                  <a:pt x="11562587" y="6502440"/>
                </a:lnTo>
                <a:lnTo>
                  <a:pt x="11565553" y="6502153"/>
                </a:lnTo>
                <a:lnTo>
                  <a:pt x="11568328" y="6501770"/>
                </a:lnTo>
                <a:lnTo>
                  <a:pt x="11571198" y="6501291"/>
                </a:lnTo>
                <a:lnTo>
                  <a:pt x="11574068" y="6500908"/>
                </a:lnTo>
                <a:lnTo>
                  <a:pt x="11576746" y="6500334"/>
                </a:lnTo>
                <a:lnTo>
                  <a:pt x="11579234" y="6499568"/>
                </a:lnTo>
                <a:lnTo>
                  <a:pt x="11581817" y="6498898"/>
                </a:lnTo>
                <a:lnTo>
                  <a:pt x="11584400" y="6498036"/>
                </a:lnTo>
                <a:lnTo>
                  <a:pt x="11586791" y="6497367"/>
                </a:lnTo>
                <a:lnTo>
                  <a:pt x="11589087" y="6496313"/>
                </a:lnTo>
                <a:lnTo>
                  <a:pt x="11593584" y="6494495"/>
                </a:lnTo>
                <a:lnTo>
                  <a:pt x="11597697" y="6492389"/>
                </a:lnTo>
                <a:lnTo>
                  <a:pt x="11601524" y="6490283"/>
                </a:lnTo>
                <a:lnTo>
                  <a:pt x="11604873" y="6487986"/>
                </a:lnTo>
                <a:lnTo>
                  <a:pt x="11607838" y="6485688"/>
                </a:lnTo>
                <a:lnTo>
                  <a:pt x="11610613" y="6483295"/>
                </a:lnTo>
                <a:lnTo>
                  <a:pt x="11612717" y="6481189"/>
                </a:lnTo>
                <a:lnTo>
                  <a:pt x="11614535" y="6478892"/>
                </a:lnTo>
                <a:lnTo>
                  <a:pt x="11615205" y="6477934"/>
                </a:lnTo>
                <a:lnTo>
                  <a:pt x="11615779" y="6476881"/>
                </a:lnTo>
                <a:lnTo>
                  <a:pt x="11616257" y="6475924"/>
                </a:lnTo>
                <a:lnTo>
                  <a:pt x="11616544" y="6475063"/>
                </a:lnTo>
                <a:lnTo>
                  <a:pt x="11617214" y="6475063"/>
                </a:lnTo>
                <a:lnTo>
                  <a:pt x="11617214" y="6496601"/>
                </a:lnTo>
                <a:lnTo>
                  <a:pt x="11657968" y="6496601"/>
                </a:lnTo>
                <a:lnTo>
                  <a:pt x="11657968" y="6281987"/>
                </a:lnTo>
                <a:close/>
                <a:moveTo>
                  <a:pt x="10843481" y="6281987"/>
                </a:moveTo>
                <a:lnTo>
                  <a:pt x="10843481" y="6315313"/>
                </a:lnTo>
                <a:lnTo>
                  <a:pt x="10884277" y="6315313"/>
                </a:lnTo>
                <a:lnTo>
                  <a:pt x="10884277" y="6281987"/>
                </a:lnTo>
                <a:close/>
                <a:moveTo>
                  <a:pt x="10956631" y="6103287"/>
                </a:moveTo>
                <a:lnTo>
                  <a:pt x="10952707" y="6103575"/>
                </a:lnTo>
                <a:lnTo>
                  <a:pt x="10948879" y="6104150"/>
                </a:lnTo>
                <a:lnTo>
                  <a:pt x="10945051" y="6104917"/>
                </a:lnTo>
                <a:lnTo>
                  <a:pt x="10941414" y="6105780"/>
                </a:lnTo>
                <a:lnTo>
                  <a:pt x="10937681" y="6106739"/>
                </a:lnTo>
                <a:lnTo>
                  <a:pt x="10934140" y="6107890"/>
                </a:lnTo>
                <a:lnTo>
                  <a:pt x="10930599" y="6109328"/>
                </a:lnTo>
                <a:lnTo>
                  <a:pt x="10927249" y="6110862"/>
                </a:lnTo>
                <a:lnTo>
                  <a:pt x="10923900" y="6112588"/>
                </a:lnTo>
                <a:lnTo>
                  <a:pt x="10920646" y="6114410"/>
                </a:lnTo>
                <a:lnTo>
                  <a:pt x="10917583" y="6116423"/>
                </a:lnTo>
                <a:lnTo>
                  <a:pt x="10914616" y="6118533"/>
                </a:lnTo>
                <a:lnTo>
                  <a:pt x="10911649" y="6120834"/>
                </a:lnTo>
                <a:lnTo>
                  <a:pt x="10908969" y="6123231"/>
                </a:lnTo>
                <a:lnTo>
                  <a:pt x="10906194" y="6125724"/>
                </a:lnTo>
                <a:lnTo>
                  <a:pt x="10903706" y="6128505"/>
                </a:lnTo>
                <a:lnTo>
                  <a:pt x="10901313" y="6131286"/>
                </a:lnTo>
                <a:lnTo>
                  <a:pt x="10899016" y="6134162"/>
                </a:lnTo>
                <a:lnTo>
                  <a:pt x="10896910" y="6137230"/>
                </a:lnTo>
                <a:lnTo>
                  <a:pt x="10894901" y="6140395"/>
                </a:lnTo>
                <a:lnTo>
                  <a:pt x="10893082" y="6143559"/>
                </a:lnTo>
                <a:lnTo>
                  <a:pt x="10891359" y="6146915"/>
                </a:lnTo>
                <a:lnTo>
                  <a:pt x="10889828" y="6150367"/>
                </a:lnTo>
                <a:lnTo>
                  <a:pt x="10888393" y="6153723"/>
                </a:lnTo>
                <a:lnTo>
                  <a:pt x="10887148" y="6157462"/>
                </a:lnTo>
                <a:lnTo>
                  <a:pt x="10886096" y="6161010"/>
                </a:lnTo>
                <a:lnTo>
                  <a:pt x="10885234" y="6164845"/>
                </a:lnTo>
                <a:lnTo>
                  <a:pt x="10884564" y="6168489"/>
                </a:lnTo>
                <a:lnTo>
                  <a:pt x="10884086" y="6172324"/>
                </a:lnTo>
                <a:lnTo>
                  <a:pt x="10883894" y="6176351"/>
                </a:lnTo>
                <a:lnTo>
                  <a:pt x="10883703" y="6180283"/>
                </a:lnTo>
                <a:lnTo>
                  <a:pt x="10883894" y="6184310"/>
                </a:lnTo>
                <a:lnTo>
                  <a:pt x="10884086" y="6188145"/>
                </a:lnTo>
                <a:lnTo>
                  <a:pt x="10884564" y="6192077"/>
                </a:lnTo>
                <a:lnTo>
                  <a:pt x="10885234" y="6195816"/>
                </a:lnTo>
                <a:lnTo>
                  <a:pt x="10886096" y="6199460"/>
                </a:lnTo>
                <a:lnTo>
                  <a:pt x="10887148" y="6203199"/>
                </a:lnTo>
                <a:lnTo>
                  <a:pt x="10888393" y="6206747"/>
                </a:lnTo>
                <a:lnTo>
                  <a:pt x="10889828" y="6210295"/>
                </a:lnTo>
                <a:lnTo>
                  <a:pt x="10891359" y="6213651"/>
                </a:lnTo>
                <a:lnTo>
                  <a:pt x="10893082" y="6216911"/>
                </a:lnTo>
                <a:lnTo>
                  <a:pt x="10894901" y="6220171"/>
                </a:lnTo>
                <a:lnTo>
                  <a:pt x="10896910" y="6223335"/>
                </a:lnTo>
                <a:lnTo>
                  <a:pt x="10899016" y="6226307"/>
                </a:lnTo>
                <a:lnTo>
                  <a:pt x="10901313" y="6229280"/>
                </a:lnTo>
                <a:lnTo>
                  <a:pt x="10903706" y="6232156"/>
                </a:lnTo>
                <a:lnTo>
                  <a:pt x="10906194" y="6234649"/>
                </a:lnTo>
                <a:lnTo>
                  <a:pt x="10908969" y="6237238"/>
                </a:lnTo>
                <a:lnTo>
                  <a:pt x="10911649" y="6239635"/>
                </a:lnTo>
                <a:lnTo>
                  <a:pt x="10914616" y="6242033"/>
                </a:lnTo>
                <a:lnTo>
                  <a:pt x="10917583" y="6244238"/>
                </a:lnTo>
                <a:lnTo>
                  <a:pt x="10920646" y="6246156"/>
                </a:lnTo>
                <a:lnTo>
                  <a:pt x="10923900" y="6248073"/>
                </a:lnTo>
                <a:lnTo>
                  <a:pt x="10927249" y="6249703"/>
                </a:lnTo>
                <a:lnTo>
                  <a:pt x="10930599" y="6251333"/>
                </a:lnTo>
                <a:lnTo>
                  <a:pt x="10934140" y="6252580"/>
                </a:lnTo>
                <a:lnTo>
                  <a:pt x="10937681" y="6253826"/>
                </a:lnTo>
                <a:lnTo>
                  <a:pt x="10941414" y="6254881"/>
                </a:lnTo>
                <a:lnTo>
                  <a:pt x="10945051" y="6255744"/>
                </a:lnTo>
                <a:lnTo>
                  <a:pt x="10948879" y="6256415"/>
                </a:lnTo>
                <a:lnTo>
                  <a:pt x="10952707" y="6256991"/>
                </a:lnTo>
                <a:lnTo>
                  <a:pt x="10956631" y="6257278"/>
                </a:lnTo>
                <a:lnTo>
                  <a:pt x="10960459" y="6257278"/>
                </a:lnTo>
                <a:lnTo>
                  <a:pt x="10964479" y="6257278"/>
                </a:lnTo>
                <a:lnTo>
                  <a:pt x="10968403" y="6256991"/>
                </a:lnTo>
                <a:lnTo>
                  <a:pt x="10972231" y="6256415"/>
                </a:lnTo>
                <a:lnTo>
                  <a:pt x="10976059" y="6255744"/>
                </a:lnTo>
                <a:lnTo>
                  <a:pt x="10979792" y="6254881"/>
                </a:lnTo>
                <a:lnTo>
                  <a:pt x="10983429" y="6253826"/>
                </a:lnTo>
                <a:lnTo>
                  <a:pt x="10986970" y="6252580"/>
                </a:lnTo>
                <a:lnTo>
                  <a:pt x="10990511" y="6251333"/>
                </a:lnTo>
                <a:lnTo>
                  <a:pt x="10993956" y="6249703"/>
                </a:lnTo>
                <a:lnTo>
                  <a:pt x="10997210" y="6248073"/>
                </a:lnTo>
                <a:lnTo>
                  <a:pt x="11000464" y="6246156"/>
                </a:lnTo>
                <a:lnTo>
                  <a:pt x="11003527" y="6244238"/>
                </a:lnTo>
                <a:lnTo>
                  <a:pt x="11006590" y="6242033"/>
                </a:lnTo>
                <a:lnTo>
                  <a:pt x="11009557" y="6239635"/>
                </a:lnTo>
                <a:lnTo>
                  <a:pt x="11012236" y="6237238"/>
                </a:lnTo>
                <a:lnTo>
                  <a:pt x="11014916" y="6234649"/>
                </a:lnTo>
                <a:lnTo>
                  <a:pt x="11017500" y="6232156"/>
                </a:lnTo>
                <a:lnTo>
                  <a:pt x="11019893" y="6229280"/>
                </a:lnTo>
                <a:lnTo>
                  <a:pt x="11022094" y="6226307"/>
                </a:lnTo>
                <a:lnTo>
                  <a:pt x="11024295" y="6223335"/>
                </a:lnTo>
                <a:lnTo>
                  <a:pt x="11026209" y="6220171"/>
                </a:lnTo>
                <a:lnTo>
                  <a:pt x="11028124" y="6216911"/>
                </a:lnTo>
                <a:lnTo>
                  <a:pt x="11029751" y="6213651"/>
                </a:lnTo>
                <a:lnTo>
                  <a:pt x="11031378" y="6210295"/>
                </a:lnTo>
                <a:lnTo>
                  <a:pt x="11032717" y="6206747"/>
                </a:lnTo>
                <a:lnTo>
                  <a:pt x="11034057" y="6203199"/>
                </a:lnTo>
                <a:lnTo>
                  <a:pt x="11035014" y="6199460"/>
                </a:lnTo>
                <a:lnTo>
                  <a:pt x="11035876" y="6195816"/>
                </a:lnTo>
                <a:lnTo>
                  <a:pt x="11036546" y="6192077"/>
                </a:lnTo>
                <a:lnTo>
                  <a:pt x="11037024" y="6188145"/>
                </a:lnTo>
                <a:lnTo>
                  <a:pt x="11037311" y="6184310"/>
                </a:lnTo>
                <a:lnTo>
                  <a:pt x="11037407" y="6180283"/>
                </a:lnTo>
                <a:lnTo>
                  <a:pt x="11037311" y="6176351"/>
                </a:lnTo>
                <a:lnTo>
                  <a:pt x="11037024" y="6172324"/>
                </a:lnTo>
                <a:lnTo>
                  <a:pt x="11036546" y="6168489"/>
                </a:lnTo>
                <a:lnTo>
                  <a:pt x="11035876" y="6164845"/>
                </a:lnTo>
                <a:lnTo>
                  <a:pt x="11035014" y="6161010"/>
                </a:lnTo>
                <a:lnTo>
                  <a:pt x="11034057" y="6157462"/>
                </a:lnTo>
                <a:lnTo>
                  <a:pt x="11032717" y="6153723"/>
                </a:lnTo>
                <a:lnTo>
                  <a:pt x="11031378" y="6150367"/>
                </a:lnTo>
                <a:lnTo>
                  <a:pt x="11029751" y="6146915"/>
                </a:lnTo>
                <a:lnTo>
                  <a:pt x="11028124" y="6143559"/>
                </a:lnTo>
                <a:lnTo>
                  <a:pt x="11026209" y="6140395"/>
                </a:lnTo>
                <a:lnTo>
                  <a:pt x="11024295" y="6137230"/>
                </a:lnTo>
                <a:lnTo>
                  <a:pt x="11022094" y="6134162"/>
                </a:lnTo>
                <a:lnTo>
                  <a:pt x="11019893" y="6131286"/>
                </a:lnTo>
                <a:lnTo>
                  <a:pt x="11017500" y="6128505"/>
                </a:lnTo>
                <a:lnTo>
                  <a:pt x="11014916" y="6125724"/>
                </a:lnTo>
                <a:lnTo>
                  <a:pt x="11012236" y="6123231"/>
                </a:lnTo>
                <a:lnTo>
                  <a:pt x="11009557" y="6120834"/>
                </a:lnTo>
                <a:lnTo>
                  <a:pt x="11006590" y="6118533"/>
                </a:lnTo>
                <a:lnTo>
                  <a:pt x="11003527" y="6116423"/>
                </a:lnTo>
                <a:lnTo>
                  <a:pt x="11000464" y="6114410"/>
                </a:lnTo>
                <a:lnTo>
                  <a:pt x="10997210" y="6112588"/>
                </a:lnTo>
                <a:lnTo>
                  <a:pt x="10993956" y="6110862"/>
                </a:lnTo>
                <a:lnTo>
                  <a:pt x="10990511" y="6109328"/>
                </a:lnTo>
                <a:lnTo>
                  <a:pt x="10986970" y="6107890"/>
                </a:lnTo>
                <a:lnTo>
                  <a:pt x="10983429" y="6106739"/>
                </a:lnTo>
                <a:lnTo>
                  <a:pt x="10979792" y="6105780"/>
                </a:lnTo>
                <a:lnTo>
                  <a:pt x="10976059" y="6104917"/>
                </a:lnTo>
                <a:lnTo>
                  <a:pt x="10972231" y="6104150"/>
                </a:lnTo>
                <a:lnTo>
                  <a:pt x="10968403" y="6103575"/>
                </a:lnTo>
                <a:lnTo>
                  <a:pt x="10964479" y="6103287"/>
                </a:lnTo>
                <a:lnTo>
                  <a:pt x="10960459" y="6103287"/>
                </a:lnTo>
                <a:close/>
                <a:moveTo>
                  <a:pt x="0" y="0"/>
                </a:moveTo>
                <a:lnTo>
                  <a:pt x="12191998" y="0"/>
                </a:lnTo>
                <a:lnTo>
                  <a:pt x="12191998" y="6857999"/>
                </a:lnTo>
                <a:lnTo>
                  <a:pt x="0" y="685799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0" tIns="2772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lang="en-US" sz="1600" i="1" kern="1200" spc="50" baseline="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Calibri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094589" y="1531527"/>
            <a:ext cx="5200499" cy="553998"/>
          </a:xfrm>
          <a:solidFill>
            <a:schemeClr val="tx1"/>
          </a:solidFill>
        </p:spPr>
        <p:txBody>
          <a:bodyPr wrap="none" lIns="108000" tIns="0" rIns="108000" bIns="0" anchor="t" anchorCtr="0">
            <a:spAutoFit/>
          </a:bodyPr>
          <a:lstStyle>
            <a:lvl1pPr algn="l">
              <a:lnSpc>
                <a:spcPct val="100000"/>
              </a:lnSpc>
              <a:defRPr sz="3600" b="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094589" y="1145322"/>
            <a:ext cx="1855096" cy="318924"/>
          </a:xfrm>
          <a:solidFill>
            <a:schemeClr val="tx1"/>
          </a:solidFill>
        </p:spPr>
        <p:txBody>
          <a:bodyPr wrap="none" lIns="108000" tIns="36000" rIns="108000" bIns="3600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 baseline="0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fld id="{2DD2859C-BE6A-4D64-95D0-131362EA0D92}" type="datetime1">
              <a:rPr lang="sv-SE" smtClean="0"/>
              <a:t>2021-03-29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r>
              <a:rPr lang="sv-SE"/>
              <a:t>© Bisnode 2020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FC1F0BC-4120-4C3A-9EC0-B585A47A5292}" type="slidenum">
              <a:rPr lang="sv-SE" smtClean="0"/>
              <a:pPr/>
              <a:t>‹#›</a:t>
            </a:fld>
            <a:endParaRPr lang="en-US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095375" y="2085975"/>
            <a:ext cx="9987594" cy="520312"/>
          </a:xfrm>
        </p:spPr>
        <p:txBody>
          <a:bodyPr lIns="108000" tIns="90000" rIns="108000" b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effectLst>
                  <a:outerShdw blurRad="50800" dist="25400" dir="27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/>
              <a:t>Add name</a:t>
            </a:r>
          </a:p>
        </p:txBody>
      </p:sp>
    </p:spTree>
    <p:extLst>
      <p:ext uri="{BB962C8B-B14F-4D97-AF65-F5344CB8AC3E}">
        <p14:creationId xmlns:p14="http://schemas.microsoft.com/office/powerpoint/2010/main" val="25997171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688">
          <p15:clr>
            <a:srgbClr val="FBAE40"/>
          </p15:clr>
        </p15:guide>
        <p15:guide id="2" pos="699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withou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50863" y="1449389"/>
            <a:ext cx="5292725" cy="4500562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48412" y="1449387"/>
            <a:ext cx="5292725" cy="4500563"/>
          </a:xfrm>
        </p:spPr>
        <p:txBody>
          <a:bodyPr/>
          <a:lstStyle>
            <a:lvl1pPr>
              <a:buClr>
                <a:schemeClr val="accent1"/>
              </a:buCl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0032D-27CC-4584-A575-6892971F5361}" type="datetime1">
              <a:rPr lang="sv-SE" smtClean="0"/>
              <a:t>2021-03-29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sv-SE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3648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A BRILLIANT HEADLINE GOES HERE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Text</a:t>
            </a:r>
          </a:p>
          <a:p>
            <a:pPr lvl="2"/>
            <a:r>
              <a:rPr lang="sv-SE" dirty="0"/>
              <a:t>Text</a:t>
            </a:r>
          </a:p>
          <a:p>
            <a:pPr lvl="3"/>
            <a:r>
              <a:rPr lang="sv-SE" dirty="0"/>
              <a:t>Text</a:t>
            </a:r>
          </a:p>
          <a:p>
            <a:pPr lvl="4"/>
            <a:r>
              <a:rPr lang="sv-SE" dirty="0"/>
              <a:t>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0081-387C-491C-A351-1BF309F7791E}" type="datetime1">
              <a:rPr lang="sv-SE" smtClean="0"/>
              <a:t>2021-03-29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5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4D3CFB-547F-A346-BAB3-433205444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700000"/>
            <a:ext cx="6552000" cy="664797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cap="none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Add section 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86AD22-1DF9-B047-B716-4CAB3DA058E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0862" y="3402000"/>
            <a:ext cx="6552000" cy="460502"/>
          </a:xfrm>
          <a:noFill/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83E57D-8E8F-7C46-A485-0D831F92CF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7289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8472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, dar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D4D3CFB-547F-A346-BAB3-4332054440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700000"/>
            <a:ext cx="6552000" cy="664797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0" i="0" cap="none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Add section header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986AD22-1DF9-B047-B716-4CAB3DA058E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0862" y="3402000"/>
            <a:ext cx="6552000" cy="460502"/>
          </a:xfrm>
          <a:noFill/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483E57D-8E8F-7C46-A485-0D831F92CF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6238800"/>
            <a:ext cx="1080000" cy="4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2147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781F575-BC1E-8841-BBE1-E90EA3D3111D}"/>
              </a:ext>
            </a:extLst>
          </p:cNvPr>
          <p:cNvSpPr/>
          <p:nvPr userDrawn="1"/>
        </p:nvSpPr>
        <p:spPr bwMode="gray">
          <a:xfrm>
            <a:off x="0" y="0"/>
            <a:ext cx="60984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Frihandsfigur: Form 200">
            <a:extLst>
              <a:ext uri="{FF2B5EF4-FFF2-40B4-BE49-F238E27FC236}">
                <a16:creationId xmlns:a16="http://schemas.microsoft.com/office/drawing/2014/main" id="{6140126F-0221-F641-B0C3-3DD84ABE88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8400" y="3"/>
            <a:ext cx="6091200" cy="6857998"/>
          </a:xfrm>
          <a:custGeom>
            <a:avLst/>
            <a:gdLst>
              <a:gd name="connsiteX0" fmla="*/ 4921604 w 6091200"/>
              <a:gd name="connsiteY0" fmla="*/ 6596335 h 6857998"/>
              <a:gd name="connsiteX1" fmla="*/ 4886361 w 6091200"/>
              <a:gd name="connsiteY1" fmla="*/ 6631574 h 6857998"/>
              <a:gd name="connsiteX2" fmla="*/ 4921604 w 6091200"/>
              <a:gd name="connsiteY2" fmla="*/ 6666813 h 6857998"/>
              <a:gd name="connsiteX3" fmla="*/ 4956847 w 6091200"/>
              <a:gd name="connsiteY3" fmla="*/ 6631574 h 6857998"/>
              <a:gd name="connsiteX4" fmla="*/ 4921604 w 6091200"/>
              <a:gd name="connsiteY4" fmla="*/ 6596335 h 6857998"/>
              <a:gd name="connsiteX5" fmla="*/ 4746795 w 6091200"/>
              <a:gd name="connsiteY5" fmla="*/ 6528902 h 6857998"/>
              <a:gd name="connsiteX6" fmla="*/ 4701600 w 6091200"/>
              <a:gd name="connsiteY6" fmla="*/ 6574092 h 6857998"/>
              <a:gd name="connsiteX7" fmla="*/ 4746795 w 6091200"/>
              <a:gd name="connsiteY7" fmla="*/ 6619282 h 6857998"/>
              <a:gd name="connsiteX8" fmla="*/ 4791990 w 6091200"/>
              <a:gd name="connsiteY8" fmla="*/ 6574092 h 6857998"/>
              <a:gd name="connsiteX9" fmla="*/ 4746795 w 6091200"/>
              <a:gd name="connsiteY9" fmla="*/ 6528902 h 6857998"/>
              <a:gd name="connsiteX10" fmla="*/ 4858016 w 6091200"/>
              <a:gd name="connsiteY10" fmla="*/ 6466047 h 6857998"/>
              <a:gd name="connsiteX11" fmla="*/ 4923657 w 6091200"/>
              <a:gd name="connsiteY11" fmla="*/ 6466047 h 6857998"/>
              <a:gd name="connsiteX12" fmla="*/ 4949343 w 6091200"/>
              <a:gd name="connsiteY12" fmla="*/ 6488984 h 6857998"/>
              <a:gd name="connsiteX13" fmla="*/ 4918901 w 6091200"/>
              <a:gd name="connsiteY13" fmla="*/ 6512876 h 6857998"/>
              <a:gd name="connsiteX14" fmla="*/ 4858016 w 6091200"/>
              <a:gd name="connsiteY14" fmla="*/ 6512876 h 6857998"/>
              <a:gd name="connsiteX15" fmla="*/ 4858016 w 6091200"/>
              <a:gd name="connsiteY15" fmla="*/ 6466047 h 6857998"/>
              <a:gd name="connsiteX16" fmla="*/ 5552687 w 6091200"/>
              <a:gd name="connsiteY16" fmla="*/ 6438184 h 6857998"/>
              <a:gd name="connsiteX17" fmla="*/ 5593082 w 6091200"/>
              <a:gd name="connsiteY17" fmla="*/ 6478340 h 6857998"/>
              <a:gd name="connsiteX18" fmla="*/ 5552687 w 6091200"/>
              <a:gd name="connsiteY18" fmla="*/ 6518496 h 6857998"/>
              <a:gd name="connsiteX19" fmla="*/ 5512292 w 6091200"/>
              <a:gd name="connsiteY19" fmla="*/ 6478340 h 6857998"/>
              <a:gd name="connsiteX20" fmla="*/ 5552687 w 6091200"/>
              <a:gd name="connsiteY20" fmla="*/ 6438184 h 6857998"/>
              <a:gd name="connsiteX21" fmla="*/ 5398953 w 6091200"/>
              <a:gd name="connsiteY21" fmla="*/ 6437247 h 6857998"/>
              <a:gd name="connsiteX22" fmla="*/ 5440870 w 6091200"/>
              <a:gd name="connsiteY22" fmla="*/ 6477871 h 6857998"/>
              <a:gd name="connsiteX23" fmla="*/ 5398953 w 6091200"/>
              <a:gd name="connsiteY23" fmla="*/ 6518495 h 6857998"/>
              <a:gd name="connsiteX24" fmla="*/ 5357036 w 6091200"/>
              <a:gd name="connsiteY24" fmla="*/ 6477871 h 6857998"/>
              <a:gd name="connsiteX25" fmla="*/ 5398953 w 6091200"/>
              <a:gd name="connsiteY25" fmla="*/ 6437247 h 6857998"/>
              <a:gd name="connsiteX26" fmla="*/ 5707349 w 6091200"/>
              <a:gd name="connsiteY26" fmla="*/ 6434438 h 6857998"/>
              <a:gd name="connsiteX27" fmla="*/ 5748337 w 6091200"/>
              <a:gd name="connsiteY27" fmla="*/ 6466047 h 6857998"/>
              <a:gd name="connsiteX28" fmla="*/ 5667314 w 6091200"/>
              <a:gd name="connsiteY28" fmla="*/ 6466047 h 6857998"/>
              <a:gd name="connsiteX29" fmla="*/ 5707349 w 6091200"/>
              <a:gd name="connsiteY29" fmla="*/ 6434438 h 6857998"/>
              <a:gd name="connsiteX30" fmla="*/ 4999701 w 6091200"/>
              <a:gd name="connsiteY30" fmla="*/ 6419557 h 6857998"/>
              <a:gd name="connsiteX31" fmla="*/ 4999701 w 6091200"/>
              <a:gd name="connsiteY31" fmla="*/ 6539438 h 6857998"/>
              <a:gd name="connsiteX32" fmla="*/ 5031080 w 6091200"/>
              <a:gd name="connsiteY32" fmla="*/ 6539438 h 6857998"/>
              <a:gd name="connsiteX33" fmla="*/ 5031080 w 6091200"/>
              <a:gd name="connsiteY33" fmla="*/ 6419557 h 6857998"/>
              <a:gd name="connsiteX34" fmla="*/ 5264430 w 6091200"/>
              <a:gd name="connsiteY34" fmla="*/ 6416747 h 6857998"/>
              <a:gd name="connsiteX35" fmla="*/ 5216821 w 6091200"/>
              <a:gd name="connsiteY35" fmla="*/ 6437671 h 6857998"/>
              <a:gd name="connsiteX36" fmla="*/ 5216821 w 6091200"/>
              <a:gd name="connsiteY36" fmla="*/ 6419601 h 6857998"/>
              <a:gd name="connsiteX37" fmla="*/ 5185399 w 6091200"/>
              <a:gd name="connsiteY37" fmla="*/ 6419601 h 6857998"/>
              <a:gd name="connsiteX38" fmla="*/ 5185399 w 6091200"/>
              <a:gd name="connsiteY38" fmla="*/ 6539438 h 6857998"/>
              <a:gd name="connsiteX39" fmla="*/ 5216821 w 6091200"/>
              <a:gd name="connsiteY39" fmla="*/ 6539438 h 6857998"/>
              <a:gd name="connsiteX40" fmla="*/ 5216821 w 6091200"/>
              <a:gd name="connsiteY40" fmla="*/ 6474764 h 6857998"/>
              <a:gd name="connsiteX41" fmla="*/ 5253956 w 6091200"/>
              <a:gd name="connsiteY41" fmla="*/ 6440525 h 6857998"/>
              <a:gd name="connsiteX42" fmla="*/ 5283474 w 6091200"/>
              <a:gd name="connsiteY42" fmla="*/ 6468106 h 6857998"/>
              <a:gd name="connsiteX43" fmla="*/ 5283474 w 6091200"/>
              <a:gd name="connsiteY43" fmla="*/ 6539438 h 6857998"/>
              <a:gd name="connsiteX44" fmla="*/ 5314896 w 6091200"/>
              <a:gd name="connsiteY44" fmla="*/ 6539438 h 6857998"/>
              <a:gd name="connsiteX45" fmla="*/ 5314896 w 6091200"/>
              <a:gd name="connsiteY45" fmla="*/ 6458595 h 6857998"/>
              <a:gd name="connsiteX46" fmla="*/ 5264430 w 6091200"/>
              <a:gd name="connsiteY46" fmla="*/ 6416747 h 6857998"/>
              <a:gd name="connsiteX47" fmla="*/ 5708296 w 6091200"/>
              <a:gd name="connsiteY47" fmla="*/ 6414874 h 6857998"/>
              <a:gd name="connsiteX48" fmla="*/ 5635945 w 6091200"/>
              <a:gd name="connsiteY48" fmla="*/ 6480448 h 6857998"/>
              <a:gd name="connsiteX49" fmla="*/ 5710200 w 6091200"/>
              <a:gd name="connsiteY49" fmla="*/ 6544121 h 6857998"/>
              <a:gd name="connsiteX50" fmla="*/ 5778744 w 6091200"/>
              <a:gd name="connsiteY50" fmla="*/ 6504207 h 6857998"/>
              <a:gd name="connsiteX51" fmla="*/ 5744472 w 6091200"/>
              <a:gd name="connsiteY51" fmla="*/ 6504207 h 6857998"/>
              <a:gd name="connsiteX52" fmla="*/ 5709248 w 6091200"/>
              <a:gd name="connsiteY52" fmla="*/ 6521313 h 6857998"/>
              <a:gd name="connsiteX53" fmla="*/ 5668313 w 6091200"/>
              <a:gd name="connsiteY53" fmla="*/ 6487101 h 6857998"/>
              <a:gd name="connsiteX54" fmla="*/ 5781600 w 6091200"/>
              <a:gd name="connsiteY54" fmla="*/ 6487101 h 6857998"/>
              <a:gd name="connsiteX55" fmla="*/ 5781600 w 6091200"/>
              <a:gd name="connsiteY55" fmla="*/ 6483299 h 6857998"/>
              <a:gd name="connsiteX56" fmla="*/ 5708296 w 6091200"/>
              <a:gd name="connsiteY56" fmla="*/ 6414874 h 6857998"/>
              <a:gd name="connsiteX57" fmla="*/ 5399666 w 6091200"/>
              <a:gd name="connsiteY57" fmla="*/ 6414874 h 6857998"/>
              <a:gd name="connsiteX58" fmla="*/ 5325433 w 6091200"/>
              <a:gd name="connsiteY58" fmla="*/ 6479498 h 6857998"/>
              <a:gd name="connsiteX59" fmla="*/ 5399666 w 6091200"/>
              <a:gd name="connsiteY59" fmla="*/ 6544122 h 6857998"/>
              <a:gd name="connsiteX60" fmla="*/ 5473899 w 6091200"/>
              <a:gd name="connsiteY60" fmla="*/ 6479498 h 6857998"/>
              <a:gd name="connsiteX61" fmla="*/ 5399666 w 6091200"/>
              <a:gd name="connsiteY61" fmla="*/ 6414874 h 6857998"/>
              <a:gd name="connsiteX62" fmla="*/ 5105384 w 6091200"/>
              <a:gd name="connsiteY62" fmla="*/ 6414874 h 6857998"/>
              <a:gd name="connsiteX63" fmla="*/ 5045424 w 6091200"/>
              <a:gd name="connsiteY63" fmla="*/ 6453838 h 6857998"/>
              <a:gd name="connsiteX64" fmla="*/ 5101577 w 6091200"/>
              <a:gd name="connsiteY64" fmla="*/ 6490902 h 6857998"/>
              <a:gd name="connsiteX65" fmla="*/ 5140598 w 6091200"/>
              <a:gd name="connsiteY65" fmla="*/ 6507058 h 6857998"/>
              <a:gd name="connsiteX66" fmla="*/ 5108239 w 6091200"/>
              <a:gd name="connsiteY66" fmla="*/ 6523214 h 6857998"/>
              <a:gd name="connsiteX67" fmla="*/ 5074928 w 6091200"/>
              <a:gd name="connsiteY67" fmla="*/ 6502306 h 6857998"/>
              <a:gd name="connsiteX68" fmla="*/ 5041617 w 6091200"/>
              <a:gd name="connsiteY68" fmla="*/ 6502306 h 6857998"/>
              <a:gd name="connsiteX69" fmla="*/ 5108239 w 6091200"/>
              <a:gd name="connsiteY69" fmla="*/ 6544121 h 6857998"/>
              <a:gd name="connsiteX70" fmla="*/ 5174861 w 6091200"/>
              <a:gd name="connsiteY70" fmla="*/ 6503256 h 6857998"/>
              <a:gd name="connsiteX71" fmla="*/ 5109191 w 6091200"/>
              <a:gd name="connsiteY71" fmla="*/ 6466193 h 6857998"/>
              <a:gd name="connsiteX72" fmla="*/ 5076831 w 6091200"/>
              <a:gd name="connsiteY72" fmla="*/ 6450037 h 6857998"/>
              <a:gd name="connsiteX73" fmla="*/ 5103480 w 6091200"/>
              <a:gd name="connsiteY73" fmla="*/ 6436732 h 6857998"/>
              <a:gd name="connsiteX74" fmla="*/ 5137743 w 6091200"/>
              <a:gd name="connsiteY74" fmla="*/ 6456689 h 6857998"/>
              <a:gd name="connsiteX75" fmla="*/ 5170102 w 6091200"/>
              <a:gd name="connsiteY75" fmla="*/ 6456689 h 6857998"/>
              <a:gd name="connsiteX76" fmla="*/ 5105384 w 6091200"/>
              <a:gd name="connsiteY76" fmla="*/ 6414874 h 6857998"/>
              <a:gd name="connsiteX77" fmla="*/ 4858016 w 6091200"/>
              <a:gd name="connsiteY77" fmla="*/ 6400955 h 6857998"/>
              <a:gd name="connsiteX78" fmla="*/ 4915164 w 6091200"/>
              <a:gd name="connsiteY78" fmla="*/ 6400955 h 6857998"/>
              <a:gd name="connsiteX79" fmla="*/ 4942786 w 6091200"/>
              <a:gd name="connsiteY79" fmla="*/ 6420975 h 6857998"/>
              <a:gd name="connsiteX80" fmla="*/ 4920879 w 6091200"/>
              <a:gd name="connsiteY80" fmla="*/ 6440994 h 6857998"/>
              <a:gd name="connsiteX81" fmla="*/ 4858016 w 6091200"/>
              <a:gd name="connsiteY81" fmla="*/ 6440994 h 6857998"/>
              <a:gd name="connsiteX82" fmla="*/ 4858016 w 6091200"/>
              <a:gd name="connsiteY82" fmla="*/ 6400955 h 6857998"/>
              <a:gd name="connsiteX83" fmla="*/ 4824540 w 6091200"/>
              <a:gd name="connsiteY83" fmla="*/ 6377645 h 6857998"/>
              <a:gd name="connsiteX84" fmla="*/ 4824540 w 6091200"/>
              <a:gd name="connsiteY84" fmla="*/ 6539438 h 6857998"/>
              <a:gd name="connsiteX85" fmla="*/ 4930204 w 6091200"/>
              <a:gd name="connsiteY85" fmla="*/ 6539438 h 6857998"/>
              <a:gd name="connsiteX86" fmla="*/ 4985416 w 6091200"/>
              <a:gd name="connsiteY86" fmla="*/ 6491852 h 6857998"/>
              <a:gd name="connsiteX87" fmla="*/ 4955906 w 6091200"/>
              <a:gd name="connsiteY87" fmla="*/ 6451880 h 6857998"/>
              <a:gd name="connsiteX88" fmla="*/ 4977801 w 6091200"/>
              <a:gd name="connsiteY88" fmla="*/ 6418569 h 6857998"/>
              <a:gd name="connsiteX89" fmla="*/ 4931156 w 6091200"/>
              <a:gd name="connsiteY89" fmla="*/ 6377645 h 6857998"/>
              <a:gd name="connsiteX90" fmla="*/ 4824540 w 6091200"/>
              <a:gd name="connsiteY90" fmla="*/ 6377645 h 6857998"/>
              <a:gd name="connsiteX91" fmla="*/ 5593048 w 6091200"/>
              <a:gd name="connsiteY91" fmla="*/ 6374835 h 6857998"/>
              <a:gd name="connsiteX92" fmla="*/ 5593048 w 6091200"/>
              <a:gd name="connsiteY92" fmla="*/ 6436653 h 6857998"/>
              <a:gd name="connsiteX93" fmla="*/ 5592095 w 6091200"/>
              <a:gd name="connsiteY93" fmla="*/ 6436653 h 6857998"/>
              <a:gd name="connsiteX94" fmla="*/ 5546390 w 6091200"/>
              <a:gd name="connsiteY94" fmla="*/ 6416681 h 6857998"/>
              <a:gd name="connsiteX95" fmla="*/ 5480689 w 6091200"/>
              <a:gd name="connsiteY95" fmla="*/ 6480401 h 6857998"/>
              <a:gd name="connsiteX96" fmla="*/ 5546390 w 6091200"/>
              <a:gd name="connsiteY96" fmla="*/ 6544121 h 6857998"/>
              <a:gd name="connsiteX97" fmla="*/ 5592095 w 6091200"/>
              <a:gd name="connsiteY97" fmla="*/ 6523198 h 6857998"/>
              <a:gd name="connsiteX98" fmla="*/ 5593048 w 6091200"/>
              <a:gd name="connsiteY98" fmla="*/ 6523198 h 6857998"/>
              <a:gd name="connsiteX99" fmla="*/ 5593048 w 6091200"/>
              <a:gd name="connsiteY99" fmla="*/ 6539366 h 6857998"/>
              <a:gd name="connsiteX100" fmla="*/ 5624470 w 6091200"/>
              <a:gd name="connsiteY100" fmla="*/ 6539366 h 6857998"/>
              <a:gd name="connsiteX101" fmla="*/ 5624470 w 6091200"/>
              <a:gd name="connsiteY101" fmla="*/ 6374835 h 6857998"/>
              <a:gd name="connsiteX102" fmla="*/ 5593048 w 6091200"/>
              <a:gd name="connsiteY102" fmla="*/ 6374835 h 6857998"/>
              <a:gd name="connsiteX103" fmla="*/ 4999701 w 6091200"/>
              <a:gd name="connsiteY103" fmla="*/ 6374835 h 6857998"/>
              <a:gd name="connsiteX104" fmla="*/ 4999701 w 6091200"/>
              <a:gd name="connsiteY104" fmla="*/ 6400591 h 6857998"/>
              <a:gd name="connsiteX105" fmla="*/ 5031080 w 6091200"/>
              <a:gd name="connsiteY105" fmla="*/ 6400591 h 6857998"/>
              <a:gd name="connsiteX106" fmla="*/ 5031080 w 6091200"/>
              <a:gd name="connsiteY106" fmla="*/ 6374835 h 6857998"/>
              <a:gd name="connsiteX107" fmla="*/ 5089623 w 6091200"/>
              <a:gd name="connsiteY107" fmla="*/ 6238798 h 6857998"/>
              <a:gd name="connsiteX108" fmla="*/ 5031080 w 6091200"/>
              <a:gd name="connsiteY108" fmla="*/ 6297802 h 6857998"/>
              <a:gd name="connsiteX109" fmla="*/ 5089623 w 6091200"/>
              <a:gd name="connsiteY109" fmla="*/ 6356806 h 6857998"/>
              <a:gd name="connsiteX110" fmla="*/ 5148166 w 6091200"/>
              <a:gd name="connsiteY110" fmla="*/ 6297802 h 6857998"/>
              <a:gd name="connsiteX111" fmla="*/ 5089623 w 6091200"/>
              <a:gd name="connsiteY111" fmla="*/ 6238798 h 6857998"/>
              <a:gd name="connsiteX112" fmla="*/ 0 w 6091200"/>
              <a:gd name="connsiteY112" fmla="*/ 0 h 6857998"/>
              <a:gd name="connsiteX113" fmla="*/ 6091200 w 6091200"/>
              <a:gd name="connsiteY113" fmla="*/ 0 h 6857998"/>
              <a:gd name="connsiteX114" fmla="*/ 6091200 w 6091200"/>
              <a:gd name="connsiteY114" fmla="*/ 6857998 h 6857998"/>
              <a:gd name="connsiteX115" fmla="*/ 0 w 60912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6091200" h="6857998">
                <a:moveTo>
                  <a:pt x="4921604" y="6596335"/>
                </a:moveTo>
                <a:cubicBezTo>
                  <a:pt x="4902140" y="6596335"/>
                  <a:pt x="4886361" y="6612112"/>
                  <a:pt x="4886361" y="6631574"/>
                </a:cubicBezTo>
                <a:cubicBezTo>
                  <a:pt x="4886361" y="6651036"/>
                  <a:pt x="4902140" y="6666813"/>
                  <a:pt x="4921604" y="6666813"/>
                </a:cubicBezTo>
                <a:cubicBezTo>
                  <a:pt x="4941068" y="6666813"/>
                  <a:pt x="4956847" y="6651036"/>
                  <a:pt x="4956847" y="6631574"/>
                </a:cubicBezTo>
                <a:cubicBezTo>
                  <a:pt x="4956847" y="6612112"/>
                  <a:pt x="4941068" y="6596335"/>
                  <a:pt x="4921604" y="6596335"/>
                </a:cubicBezTo>
                <a:close/>
                <a:moveTo>
                  <a:pt x="4746795" y="6528902"/>
                </a:moveTo>
                <a:cubicBezTo>
                  <a:pt x="4721834" y="6528902"/>
                  <a:pt x="4701600" y="6549134"/>
                  <a:pt x="4701600" y="6574092"/>
                </a:cubicBezTo>
                <a:cubicBezTo>
                  <a:pt x="4701600" y="6599050"/>
                  <a:pt x="4721834" y="6619282"/>
                  <a:pt x="4746795" y="6619282"/>
                </a:cubicBezTo>
                <a:cubicBezTo>
                  <a:pt x="4771756" y="6619282"/>
                  <a:pt x="4791990" y="6599050"/>
                  <a:pt x="4791990" y="6574092"/>
                </a:cubicBezTo>
                <a:cubicBezTo>
                  <a:pt x="4791990" y="6549134"/>
                  <a:pt x="4771756" y="6528902"/>
                  <a:pt x="4746795" y="6528902"/>
                </a:cubicBezTo>
                <a:close/>
                <a:moveTo>
                  <a:pt x="4858016" y="6466047"/>
                </a:moveTo>
                <a:cubicBezTo>
                  <a:pt x="4858016" y="6466047"/>
                  <a:pt x="4858016" y="6466047"/>
                  <a:pt x="4923657" y="6466047"/>
                </a:cubicBezTo>
                <a:cubicBezTo>
                  <a:pt x="4938878" y="6466047"/>
                  <a:pt x="4949343" y="6473693"/>
                  <a:pt x="4949343" y="6488984"/>
                </a:cubicBezTo>
                <a:cubicBezTo>
                  <a:pt x="4949343" y="6509053"/>
                  <a:pt x="4934122" y="6512876"/>
                  <a:pt x="4918901" y="6512876"/>
                </a:cubicBezTo>
                <a:cubicBezTo>
                  <a:pt x="4918901" y="6512876"/>
                  <a:pt x="4918901" y="6512876"/>
                  <a:pt x="4858016" y="6512876"/>
                </a:cubicBezTo>
                <a:cubicBezTo>
                  <a:pt x="4858016" y="6512876"/>
                  <a:pt x="4858016" y="6512876"/>
                  <a:pt x="4858016" y="6466047"/>
                </a:cubicBezTo>
                <a:close/>
                <a:moveTo>
                  <a:pt x="5552687" y="6438184"/>
                </a:moveTo>
                <a:cubicBezTo>
                  <a:pt x="5574997" y="6438184"/>
                  <a:pt x="5593082" y="6456162"/>
                  <a:pt x="5593082" y="6478340"/>
                </a:cubicBezTo>
                <a:cubicBezTo>
                  <a:pt x="5593082" y="6500518"/>
                  <a:pt x="5574997" y="6518496"/>
                  <a:pt x="5552687" y="6518496"/>
                </a:cubicBezTo>
                <a:cubicBezTo>
                  <a:pt x="5530377" y="6518496"/>
                  <a:pt x="5512292" y="6500518"/>
                  <a:pt x="5512292" y="6478340"/>
                </a:cubicBezTo>
                <a:cubicBezTo>
                  <a:pt x="5512292" y="6456162"/>
                  <a:pt x="5530377" y="6438184"/>
                  <a:pt x="5552687" y="6438184"/>
                </a:cubicBezTo>
                <a:close/>
                <a:moveTo>
                  <a:pt x="5398953" y="6437247"/>
                </a:moveTo>
                <a:cubicBezTo>
                  <a:pt x="5422103" y="6437247"/>
                  <a:pt x="5440870" y="6455435"/>
                  <a:pt x="5440870" y="6477871"/>
                </a:cubicBezTo>
                <a:cubicBezTo>
                  <a:pt x="5440870" y="6500307"/>
                  <a:pt x="5422103" y="6518495"/>
                  <a:pt x="5398953" y="6518495"/>
                </a:cubicBezTo>
                <a:cubicBezTo>
                  <a:pt x="5375803" y="6518495"/>
                  <a:pt x="5357036" y="6500307"/>
                  <a:pt x="5357036" y="6477871"/>
                </a:cubicBezTo>
                <a:cubicBezTo>
                  <a:pt x="5357036" y="6455435"/>
                  <a:pt x="5375803" y="6437247"/>
                  <a:pt x="5398953" y="6437247"/>
                </a:cubicBezTo>
                <a:close/>
                <a:moveTo>
                  <a:pt x="5707349" y="6434438"/>
                </a:moveTo>
                <a:cubicBezTo>
                  <a:pt x="5722600" y="6434438"/>
                  <a:pt x="5744524" y="6441143"/>
                  <a:pt x="5748337" y="6466047"/>
                </a:cubicBezTo>
                <a:cubicBezTo>
                  <a:pt x="5748337" y="6466047"/>
                  <a:pt x="5748337" y="6466047"/>
                  <a:pt x="5667314" y="6466047"/>
                </a:cubicBezTo>
                <a:cubicBezTo>
                  <a:pt x="5672080" y="6441143"/>
                  <a:pt x="5693051" y="6434438"/>
                  <a:pt x="5707349" y="6434438"/>
                </a:cubicBezTo>
                <a:close/>
                <a:moveTo>
                  <a:pt x="4999701" y="6419557"/>
                </a:moveTo>
                <a:lnTo>
                  <a:pt x="4999701" y="6539438"/>
                </a:lnTo>
                <a:lnTo>
                  <a:pt x="5031080" y="6539438"/>
                </a:lnTo>
                <a:lnTo>
                  <a:pt x="5031080" y="6419557"/>
                </a:lnTo>
                <a:close/>
                <a:moveTo>
                  <a:pt x="5264430" y="6416747"/>
                </a:moveTo>
                <a:cubicBezTo>
                  <a:pt x="5242530" y="6416747"/>
                  <a:pt x="5227295" y="6425307"/>
                  <a:pt x="5216821" y="6437671"/>
                </a:cubicBezTo>
                <a:cubicBezTo>
                  <a:pt x="5216821" y="6437671"/>
                  <a:pt x="5216821" y="6437671"/>
                  <a:pt x="5216821" y="6419601"/>
                </a:cubicBezTo>
                <a:cubicBezTo>
                  <a:pt x="5216821" y="6419601"/>
                  <a:pt x="5216821" y="6419601"/>
                  <a:pt x="5185399" y="6419601"/>
                </a:cubicBezTo>
                <a:cubicBezTo>
                  <a:pt x="5185399" y="6419601"/>
                  <a:pt x="5185399" y="6419601"/>
                  <a:pt x="5185399" y="6539438"/>
                </a:cubicBezTo>
                <a:cubicBezTo>
                  <a:pt x="5185399" y="6539438"/>
                  <a:pt x="5185399" y="6539438"/>
                  <a:pt x="5216821" y="6539438"/>
                </a:cubicBezTo>
                <a:cubicBezTo>
                  <a:pt x="5216821" y="6539438"/>
                  <a:pt x="5216821" y="6539438"/>
                  <a:pt x="5216821" y="6474764"/>
                </a:cubicBezTo>
                <a:cubicBezTo>
                  <a:pt x="5216821" y="6449084"/>
                  <a:pt x="5237769" y="6440525"/>
                  <a:pt x="5253956" y="6440525"/>
                </a:cubicBezTo>
                <a:cubicBezTo>
                  <a:pt x="5279665" y="6440525"/>
                  <a:pt x="5283474" y="6454791"/>
                  <a:pt x="5283474" y="6468106"/>
                </a:cubicBezTo>
                <a:cubicBezTo>
                  <a:pt x="5283474" y="6468106"/>
                  <a:pt x="5283474" y="6468106"/>
                  <a:pt x="5283474" y="6539438"/>
                </a:cubicBezTo>
                <a:cubicBezTo>
                  <a:pt x="5283474" y="6539438"/>
                  <a:pt x="5283474" y="6539438"/>
                  <a:pt x="5314896" y="6539438"/>
                </a:cubicBezTo>
                <a:cubicBezTo>
                  <a:pt x="5314896" y="6539438"/>
                  <a:pt x="5314896" y="6539438"/>
                  <a:pt x="5314896" y="6458595"/>
                </a:cubicBezTo>
                <a:cubicBezTo>
                  <a:pt x="5314896" y="6426258"/>
                  <a:pt x="5290139" y="6416747"/>
                  <a:pt x="5264430" y="6416747"/>
                </a:cubicBezTo>
                <a:close/>
                <a:moveTo>
                  <a:pt x="5708296" y="6414874"/>
                </a:moveTo>
                <a:cubicBezTo>
                  <a:pt x="5665457" y="6414874"/>
                  <a:pt x="5635945" y="6440534"/>
                  <a:pt x="5635945" y="6480448"/>
                </a:cubicBezTo>
                <a:cubicBezTo>
                  <a:pt x="5635945" y="6512760"/>
                  <a:pt x="5655937" y="6544121"/>
                  <a:pt x="5710200" y="6544121"/>
                </a:cubicBezTo>
                <a:cubicBezTo>
                  <a:pt x="5755896" y="6544121"/>
                  <a:pt x="5772080" y="6517512"/>
                  <a:pt x="5778744" y="6504207"/>
                </a:cubicBezTo>
                <a:cubicBezTo>
                  <a:pt x="5778744" y="6504207"/>
                  <a:pt x="5778744" y="6504207"/>
                  <a:pt x="5744472" y="6504207"/>
                </a:cubicBezTo>
                <a:cubicBezTo>
                  <a:pt x="5738760" y="6514661"/>
                  <a:pt x="5729240" y="6521313"/>
                  <a:pt x="5709248" y="6521313"/>
                </a:cubicBezTo>
                <a:cubicBezTo>
                  <a:pt x="5677833" y="6521313"/>
                  <a:pt x="5669265" y="6501356"/>
                  <a:pt x="5668313" y="6487101"/>
                </a:cubicBezTo>
                <a:cubicBezTo>
                  <a:pt x="5668313" y="6487101"/>
                  <a:pt x="5668313" y="6487101"/>
                  <a:pt x="5781600" y="6487101"/>
                </a:cubicBezTo>
                <a:cubicBezTo>
                  <a:pt x="5781600" y="6487101"/>
                  <a:pt x="5781600" y="6487101"/>
                  <a:pt x="5781600" y="6483299"/>
                </a:cubicBezTo>
                <a:cubicBezTo>
                  <a:pt x="5781600" y="6448136"/>
                  <a:pt x="5761608" y="6414874"/>
                  <a:pt x="5708296" y="6414874"/>
                </a:cubicBezTo>
                <a:close/>
                <a:moveTo>
                  <a:pt x="5399666" y="6414874"/>
                </a:moveTo>
                <a:cubicBezTo>
                  <a:pt x="5358668" y="6414874"/>
                  <a:pt x="5325433" y="6443807"/>
                  <a:pt x="5325433" y="6479498"/>
                </a:cubicBezTo>
                <a:cubicBezTo>
                  <a:pt x="5325433" y="6515189"/>
                  <a:pt x="5358668" y="6544122"/>
                  <a:pt x="5399666" y="6544122"/>
                </a:cubicBezTo>
                <a:cubicBezTo>
                  <a:pt x="5440664" y="6544122"/>
                  <a:pt x="5473899" y="6515189"/>
                  <a:pt x="5473899" y="6479498"/>
                </a:cubicBezTo>
                <a:cubicBezTo>
                  <a:pt x="5473899" y="6443807"/>
                  <a:pt x="5440664" y="6414874"/>
                  <a:pt x="5399666" y="6414874"/>
                </a:cubicBezTo>
                <a:close/>
                <a:moveTo>
                  <a:pt x="5105384" y="6414874"/>
                </a:moveTo>
                <a:cubicBezTo>
                  <a:pt x="5085397" y="6414874"/>
                  <a:pt x="5045424" y="6419626"/>
                  <a:pt x="5045424" y="6453838"/>
                </a:cubicBezTo>
                <a:cubicBezTo>
                  <a:pt x="5045424" y="6481398"/>
                  <a:pt x="5064459" y="6485200"/>
                  <a:pt x="5101577" y="6490902"/>
                </a:cubicBezTo>
                <a:cubicBezTo>
                  <a:pt x="5135840" y="6494703"/>
                  <a:pt x="5140598" y="6498505"/>
                  <a:pt x="5140598" y="6507058"/>
                </a:cubicBezTo>
                <a:cubicBezTo>
                  <a:pt x="5140598" y="6518462"/>
                  <a:pt x="5123467" y="6523214"/>
                  <a:pt x="5108239" y="6523214"/>
                </a:cubicBezTo>
                <a:cubicBezTo>
                  <a:pt x="5096818" y="6523214"/>
                  <a:pt x="5075880" y="6520363"/>
                  <a:pt x="5074928" y="6502306"/>
                </a:cubicBezTo>
                <a:cubicBezTo>
                  <a:pt x="5074928" y="6502306"/>
                  <a:pt x="5074928" y="6502306"/>
                  <a:pt x="5041617" y="6502306"/>
                </a:cubicBezTo>
                <a:cubicBezTo>
                  <a:pt x="5042569" y="6538419"/>
                  <a:pt x="5082542" y="6544121"/>
                  <a:pt x="5108239" y="6544121"/>
                </a:cubicBezTo>
                <a:cubicBezTo>
                  <a:pt x="5145357" y="6544121"/>
                  <a:pt x="5174861" y="6533667"/>
                  <a:pt x="5174861" y="6503256"/>
                </a:cubicBezTo>
                <a:cubicBezTo>
                  <a:pt x="5174861" y="6475696"/>
                  <a:pt x="5149164" y="6471895"/>
                  <a:pt x="5109191" y="6466193"/>
                </a:cubicBezTo>
                <a:cubicBezTo>
                  <a:pt x="5079687" y="6461441"/>
                  <a:pt x="5076831" y="6459540"/>
                  <a:pt x="5076831" y="6450037"/>
                </a:cubicBezTo>
                <a:cubicBezTo>
                  <a:pt x="5076831" y="6444335"/>
                  <a:pt x="5086349" y="6436732"/>
                  <a:pt x="5103480" y="6436732"/>
                </a:cubicBezTo>
                <a:cubicBezTo>
                  <a:pt x="5113949" y="6436732"/>
                  <a:pt x="5134888" y="6438633"/>
                  <a:pt x="5137743" y="6456689"/>
                </a:cubicBezTo>
                <a:cubicBezTo>
                  <a:pt x="5137743" y="6456689"/>
                  <a:pt x="5137743" y="6456689"/>
                  <a:pt x="5170102" y="6456689"/>
                </a:cubicBezTo>
                <a:cubicBezTo>
                  <a:pt x="5168199" y="6417725"/>
                  <a:pt x="5123467" y="6414874"/>
                  <a:pt x="5105384" y="6414874"/>
                </a:cubicBezTo>
                <a:close/>
                <a:moveTo>
                  <a:pt x="4858016" y="6400955"/>
                </a:moveTo>
                <a:cubicBezTo>
                  <a:pt x="4858016" y="6400955"/>
                  <a:pt x="4858016" y="6400955"/>
                  <a:pt x="4915164" y="6400955"/>
                </a:cubicBezTo>
                <a:cubicBezTo>
                  <a:pt x="4935166" y="6400955"/>
                  <a:pt x="4942786" y="6407628"/>
                  <a:pt x="4942786" y="6420975"/>
                </a:cubicBezTo>
                <a:cubicBezTo>
                  <a:pt x="4942786" y="6439088"/>
                  <a:pt x="4930404" y="6440994"/>
                  <a:pt x="4920879" y="6440994"/>
                </a:cubicBezTo>
                <a:cubicBezTo>
                  <a:pt x="4920879" y="6440994"/>
                  <a:pt x="4920879" y="6440994"/>
                  <a:pt x="4858016" y="6440994"/>
                </a:cubicBezTo>
                <a:cubicBezTo>
                  <a:pt x="4858016" y="6440994"/>
                  <a:pt x="4858016" y="6440994"/>
                  <a:pt x="4858016" y="6400955"/>
                </a:cubicBezTo>
                <a:close/>
                <a:moveTo>
                  <a:pt x="4824540" y="6377645"/>
                </a:moveTo>
                <a:cubicBezTo>
                  <a:pt x="4824540" y="6377645"/>
                  <a:pt x="4824540" y="6377645"/>
                  <a:pt x="4824540" y="6539438"/>
                </a:cubicBezTo>
                <a:cubicBezTo>
                  <a:pt x="4824540" y="6539438"/>
                  <a:pt x="4824540" y="6539438"/>
                  <a:pt x="4930204" y="6539438"/>
                </a:cubicBezTo>
                <a:cubicBezTo>
                  <a:pt x="4973993" y="6539438"/>
                  <a:pt x="4985416" y="6509935"/>
                  <a:pt x="4985416" y="6491852"/>
                </a:cubicBezTo>
                <a:cubicBezTo>
                  <a:pt x="4985416" y="6465204"/>
                  <a:pt x="4968281" y="6455687"/>
                  <a:pt x="4955906" y="6451880"/>
                </a:cubicBezTo>
                <a:cubicBezTo>
                  <a:pt x="4964474" y="6448073"/>
                  <a:pt x="4977801" y="6441411"/>
                  <a:pt x="4977801" y="6418569"/>
                </a:cubicBezTo>
                <a:cubicBezTo>
                  <a:pt x="4977801" y="6397631"/>
                  <a:pt x="4968281" y="6377645"/>
                  <a:pt x="4931156" y="6377645"/>
                </a:cubicBezTo>
                <a:cubicBezTo>
                  <a:pt x="4931156" y="6377645"/>
                  <a:pt x="4931156" y="6377645"/>
                  <a:pt x="4824540" y="6377645"/>
                </a:cubicBezTo>
                <a:close/>
                <a:moveTo>
                  <a:pt x="5593048" y="6374835"/>
                </a:moveTo>
                <a:cubicBezTo>
                  <a:pt x="5593048" y="6374835"/>
                  <a:pt x="5593048" y="6374835"/>
                  <a:pt x="5593048" y="6436653"/>
                </a:cubicBezTo>
                <a:cubicBezTo>
                  <a:pt x="5593048" y="6436653"/>
                  <a:pt x="5593048" y="6436653"/>
                  <a:pt x="5592095" y="6436653"/>
                </a:cubicBezTo>
                <a:cubicBezTo>
                  <a:pt x="5583526" y="6422387"/>
                  <a:pt x="5565434" y="6416681"/>
                  <a:pt x="5546390" y="6416681"/>
                </a:cubicBezTo>
                <a:cubicBezTo>
                  <a:pt x="5500685" y="6416681"/>
                  <a:pt x="5480689" y="6449968"/>
                  <a:pt x="5480689" y="6480401"/>
                </a:cubicBezTo>
                <a:cubicBezTo>
                  <a:pt x="5480689" y="6510835"/>
                  <a:pt x="5500685" y="6544121"/>
                  <a:pt x="5546390" y="6544121"/>
                </a:cubicBezTo>
                <a:cubicBezTo>
                  <a:pt x="5571147" y="6544121"/>
                  <a:pt x="5590191" y="6529856"/>
                  <a:pt x="5592095" y="6523198"/>
                </a:cubicBezTo>
                <a:cubicBezTo>
                  <a:pt x="5592095" y="6523198"/>
                  <a:pt x="5592095" y="6523198"/>
                  <a:pt x="5593048" y="6523198"/>
                </a:cubicBezTo>
                <a:cubicBezTo>
                  <a:pt x="5593048" y="6523198"/>
                  <a:pt x="5593048" y="6523198"/>
                  <a:pt x="5593048" y="6539366"/>
                </a:cubicBezTo>
                <a:cubicBezTo>
                  <a:pt x="5593048" y="6539366"/>
                  <a:pt x="5593048" y="6539366"/>
                  <a:pt x="5624470" y="6539366"/>
                </a:cubicBezTo>
                <a:cubicBezTo>
                  <a:pt x="5624470" y="6539366"/>
                  <a:pt x="5624470" y="6539366"/>
                  <a:pt x="5624470" y="6374835"/>
                </a:cubicBezTo>
                <a:cubicBezTo>
                  <a:pt x="5624470" y="6374835"/>
                  <a:pt x="5624470" y="6374835"/>
                  <a:pt x="5593048" y="6374835"/>
                </a:cubicBezTo>
                <a:close/>
                <a:moveTo>
                  <a:pt x="4999701" y="6374835"/>
                </a:moveTo>
                <a:lnTo>
                  <a:pt x="4999701" y="6400591"/>
                </a:lnTo>
                <a:lnTo>
                  <a:pt x="5031080" y="6400591"/>
                </a:lnTo>
                <a:lnTo>
                  <a:pt x="5031080" y="6374835"/>
                </a:lnTo>
                <a:close/>
                <a:moveTo>
                  <a:pt x="5089623" y="6238798"/>
                </a:moveTo>
                <a:cubicBezTo>
                  <a:pt x="5057291" y="6238798"/>
                  <a:pt x="5031080" y="6265215"/>
                  <a:pt x="5031080" y="6297802"/>
                </a:cubicBezTo>
                <a:cubicBezTo>
                  <a:pt x="5031080" y="6330389"/>
                  <a:pt x="5057291" y="6356806"/>
                  <a:pt x="5089623" y="6356806"/>
                </a:cubicBezTo>
                <a:cubicBezTo>
                  <a:pt x="5121955" y="6356806"/>
                  <a:pt x="5148166" y="6330389"/>
                  <a:pt x="5148166" y="6297802"/>
                </a:cubicBezTo>
                <a:cubicBezTo>
                  <a:pt x="5148166" y="6265215"/>
                  <a:pt x="5121955" y="6238798"/>
                  <a:pt x="5089623" y="6238798"/>
                </a:cubicBezTo>
                <a:close/>
                <a:moveTo>
                  <a:pt x="0" y="0"/>
                </a:moveTo>
                <a:lnTo>
                  <a:pt x="6091200" y="0"/>
                </a:lnTo>
                <a:lnTo>
                  <a:pt x="60912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241294" marR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 </a:t>
            </a:r>
            <a:br>
              <a:rPr lang="en-US" noProof="0" dirty="0"/>
            </a:br>
            <a:r>
              <a:rPr lang="en-US" noProof="0" dirty="0"/>
              <a:t>Click icon to add picture or drag &amp; drop</a:t>
            </a:r>
            <a:br>
              <a:rPr lang="en-US" noProof="0" dirty="0"/>
            </a:br>
            <a:endParaRPr lang="en-US" noProof="0" dirty="0"/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/>
            </a:pPr>
            <a:endParaRPr lang="en-US" noProof="0" dirty="0"/>
          </a:p>
          <a:p>
            <a:pPr marL="241294" marR="0" lvl="0" indent="-241294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8D550"/>
              </a:buClr>
              <a:buSzTx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If title disappears – </a:t>
            </a:r>
            <a:br>
              <a:rPr lang="en-US" noProof="0" dirty="0"/>
            </a:br>
            <a:r>
              <a:rPr lang="en-US" noProof="0" dirty="0"/>
              <a:t>Right click the picture and choose “Send to Back”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C5F4411-49D0-9F4E-B74E-661E41CB11E0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0862" y="3402000"/>
            <a:ext cx="6552000" cy="460502"/>
          </a:xfrm>
          <a:noFill/>
        </p:spPr>
        <p:txBody>
          <a:bodyPr wrap="square" lIns="0" tIns="36000" rIns="0" bIns="36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+mn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add 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4CCA72-2213-2348-8E67-104ABBF86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700000"/>
            <a:ext cx="6552000" cy="664797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4800" b="1" i="0" cap="none" spc="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 dirty="0"/>
              <a:t>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280363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341">
            <a:extLst>
              <a:ext uri="{FF2B5EF4-FFF2-40B4-BE49-F238E27FC236}">
                <a16:creationId xmlns:a16="http://schemas.microsoft.com/office/drawing/2014/main" id="{5B8EA458-8B20-486A-9179-AB04DD0A584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2"/>
            <a:ext cx="12191997" cy="6857999"/>
          </a:xfrm>
          <a:custGeom>
            <a:avLst/>
            <a:gdLst>
              <a:gd name="connsiteX0" fmla="*/ 11020001 w 12191997"/>
              <a:gd name="connsiteY0" fmla="*/ 6596336 h 6857999"/>
              <a:gd name="connsiteX1" fmla="*/ 10984758 w 12191997"/>
              <a:gd name="connsiteY1" fmla="*/ 6631575 h 6857999"/>
              <a:gd name="connsiteX2" fmla="*/ 11020001 w 12191997"/>
              <a:gd name="connsiteY2" fmla="*/ 6666814 h 6857999"/>
              <a:gd name="connsiteX3" fmla="*/ 11055244 w 12191997"/>
              <a:gd name="connsiteY3" fmla="*/ 6631575 h 6857999"/>
              <a:gd name="connsiteX4" fmla="*/ 11020001 w 12191997"/>
              <a:gd name="connsiteY4" fmla="*/ 6596336 h 6857999"/>
              <a:gd name="connsiteX5" fmla="*/ 10845192 w 12191997"/>
              <a:gd name="connsiteY5" fmla="*/ 6528903 h 6857999"/>
              <a:gd name="connsiteX6" fmla="*/ 10799997 w 12191997"/>
              <a:gd name="connsiteY6" fmla="*/ 6574093 h 6857999"/>
              <a:gd name="connsiteX7" fmla="*/ 10845192 w 12191997"/>
              <a:gd name="connsiteY7" fmla="*/ 6619283 h 6857999"/>
              <a:gd name="connsiteX8" fmla="*/ 10890387 w 12191997"/>
              <a:gd name="connsiteY8" fmla="*/ 6574093 h 6857999"/>
              <a:gd name="connsiteX9" fmla="*/ 10845192 w 12191997"/>
              <a:gd name="connsiteY9" fmla="*/ 6528903 h 6857999"/>
              <a:gd name="connsiteX10" fmla="*/ 10956412 w 12191997"/>
              <a:gd name="connsiteY10" fmla="*/ 6466049 h 6857999"/>
              <a:gd name="connsiteX11" fmla="*/ 11022053 w 12191997"/>
              <a:gd name="connsiteY11" fmla="*/ 6466049 h 6857999"/>
              <a:gd name="connsiteX12" fmla="*/ 11047739 w 12191997"/>
              <a:gd name="connsiteY12" fmla="*/ 6488986 h 6857999"/>
              <a:gd name="connsiteX13" fmla="*/ 11017297 w 12191997"/>
              <a:gd name="connsiteY13" fmla="*/ 6512878 h 6857999"/>
              <a:gd name="connsiteX14" fmla="*/ 10956412 w 12191997"/>
              <a:gd name="connsiteY14" fmla="*/ 6512878 h 6857999"/>
              <a:gd name="connsiteX15" fmla="*/ 10956412 w 12191997"/>
              <a:gd name="connsiteY15" fmla="*/ 6466049 h 6857999"/>
              <a:gd name="connsiteX16" fmla="*/ 11651083 w 12191997"/>
              <a:gd name="connsiteY16" fmla="*/ 6438185 h 6857999"/>
              <a:gd name="connsiteX17" fmla="*/ 11691478 w 12191997"/>
              <a:gd name="connsiteY17" fmla="*/ 6478341 h 6857999"/>
              <a:gd name="connsiteX18" fmla="*/ 11651083 w 12191997"/>
              <a:gd name="connsiteY18" fmla="*/ 6518497 h 6857999"/>
              <a:gd name="connsiteX19" fmla="*/ 11610688 w 12191997"/>
              <a:gd name="connsiteY19" fmla="*/ 6478341 h 6857999"/>
              <a:gd name="connsiteX20" fmla="*/ 11651083 w 12191997"/>
              <a:gd name="connsiteY20" fmla="*/ 6438185 h 6857999"/>
              <a:gd name="connsiteX21" fmla="*/ 11497349 w 12191997"/>
              <a:gd name="connsiteY21" fmla="*/ 6437248 h 6857999"/>
              <a:gd name="connsiteX22" fmla="*/ 11539266 w 12191997"/>
              <a:gd name="connsiteY22" fmla="*/ 6477872 h 6857999"/>
              <a:gd name="connsiteX23" fmla="*/ 11497349 w 12191997"/>
              <a:gd name="connsiteY23" fmla="*/ 6518496 h 6857999"/>
              <a:gd name="connsiteX24" fmla="*/ 11455432 w 12191997"/>
              <a:gd name="connsiteY24" fmla="*/ 6477872 h 6857999"/>
              <a:gd name="connsiteX25" fmla="*/ 11497349 w 12191997"/>
              <a:gd name="connsiteY25" fmla="*/ 6437248 h 6857999"/>
              <a:gd name="connsiteX26" fmla="*/ 11805745 w 12191997"/>
              <a:gd name="connsiteY26" fmla="*/ 6434439 h 6857999"/>
              <a:gd name="connsiteX27" fmla="*/ 11846733 w 12191997"/>
              <a:gd name="connsiteY27" fmla="*/ 6466048 h 6857999"/>
              <a:gd name="connsiteX28" fmla="*/ 11765710 w 12191997"/>
              <a:gd name="connsiteY28" fmla="*/ 6466048 h 6857999"/>
              <a:gd name="connsiteX29" fmla="*/ 11805745 w 12191997"/>
              <a:gd name="connsiteY29" fmla="*/ 6434439 h 6857999"/>
              <a:gd name="connsiteX30" fmla="*/ 11098097 w 12191997"/>
              <a:gd name="connsiteY30" fmla="*/ 6419558 h 6857999"/>
              <a:gd name="connsiteX31" fmla="*/ 11098097 w 12191997"/>
              <a:gd name="connsiteY31" fmla="*/ 6539439 h 6857999"/>
              <a:gd name="connsiteX32" fmla="*/ 11129476 w 12191997"/>
              <a:gd name="connsiteY32" fmla="*/ 6539439 h 6857999"/>
              <a:gd name="connsiteX33" fmla="*/ 11129476 w 12191997"/>
              <a:gd name="connsiteY33" fmla="*/ 6419558 h 6857999"/>
              <a:gd name="connsiteX34" fmla="*/ 11362826 w 12191997"/>
              <a:gd name="connsiteY34" fmla="*/ 6416748 h 6857999"/>
              <a:gd name="connsiteX35" fmla="*/ 11315217 w 12191997"/>
              <a:gd name="connsiteY35" fmla="*/ 6437672 h 6857999"/>
              <a:gd name="connsiteX36" fmla="*/ 11315217 w 12191997"/>
              <a:gd name="connsiteY36" fmla="*/ 6419602 h 6857999"/>
              <a:gd name="connsiteX37" fmla="*/ 11283795 w 12191997"/>
              <a:gd name="connsiteY37" fmla="*/ 6419602 h 6857999"/>
              <a:gd name="connsiteX38" fmla="*/ 11283795 w 12191997"/>
              <a:gd name="connsiteY38" fmla="*/ 6539439 h 6857999"/>
              <a:gd name="connsiteX39" fmla="*/ 11315217 w 12191997"/>
              <a:gd name="connsiteY39" fmla="*/ 6539439 h 6857999"/>
              <a:gd name="connsiteX40" fmla="*/ 11315217 w 12191997"/>
              <a:gd name="connsiteY40" fmla="*/ 6474765 h 6857999"/>
              <a:gd name="connsiteX41" fmla="*/ 11352352 w 12191997"/>
              <a:gd name="connsiteY41" fmla="*/ 6440526 h 6857999"/>
              <a:gd name="connsiteX42" fmla="*/ 11381870 w 12191997"/>
              <a:gd name="connsiteY42" fmla="*/ 6468107 h 6857999"/>
              <a:gd name="connsiteX43" fmla="*/ 11381870 w 12191997"/>
              <a:gd name="connsiteY43" fmla="*/ 6539439 h 6857999"/>
              <a:gd name="connsiteX44" fmla="*/ 11413292 w 12191997"/>
              <a:gd name="connsiteY44" fmla="*/ 6539439 h 6857999"/>
              <a:gd name="connsiteX45" fmla="*/ 11413292 w 12191997"/>
              <a:gd name="connsiteY45" fmla="*/ 6458596 h 6857999"/>
              <a:gd name="connsiteX46" fmla="*/ 11362826 w 12191997"/>
              <a:gd name="connsiteY46" fmla="*/ 6416748 h 6857999"/>
              <a:gd name="connsiteX47" fmla="*/ 11806692 w 12191997"/>
              <a:gd name="connsiteY47" fmla="*/ 6414875 h 6857999"/>
              <a:gd name="connsiteX48" fmla="*/ 11734341 w 12191997"/>
              <a:gd name="connsiteY48" fmla="*/ 6480449 h 6857999"/>
              <a:gd name="connsiteX49" fmla="*/ 11808596 w 12191997"/>
              <a:gd name="connsiteY49" fmla="*/ 6544122 h 6857999"/>
              <a:gd name="connsiteX50" fmla="*/ 11877140 w 12191997"/>
              <a:gd name="connsiteY50" fmla="*/ 6504208 h 6857999"/>
              <a:gd name="connsiteX51" fmla="*/ 11842868 w 12191997"/>
              <a:gd name="connsiteY51" fmla="*/ 6504208 h 6857999"/>
              <a:gd name="connsiteX52" fmla="*/ 11807644 w 12191997"/>
              <a:gd name="connsiteY52" fmla="*/ 6521314 h 6857999"/>
              <a:gd name="connsiteX53" fmla="*/ 11766709 w 12191997"/>
              <a:gd name="connsiteY53" fmla="*/ 6487102 h 6857999"/>
              <a:gd name="connsiteX54" fmla="*/ 11879996 w 12191997"/>
              <a:gd name="connsiteY54" fmla="*/ 6487102 h 6857999"/>
              <a:gd name="connsiteX55" fmla="*/ 11879996 w 12191997"/>
              <a:gd name="connsiteY55" fmla="*/ 6483300 h 6857999"/>
              <a:gd name="connsiteX56" fmla="*/ 11806692 w 12191997"/>
              <a:gd name="connsiteY56" fmla="*/ 6414875 h 6857999"/>
              <a:gd name="connsiteX57" fmla="*/ 11498062 w 12191997"/>
              <a:gd name="connsiteY57" fmla="*/ 6414875 h 6857999"/>
              <a:gd name="connsiteX58" fmla="*/ 11423829 w 12191997"/>
              <a:gd name="connsiteY58" fmla="*/ 6479499 h 6857999"/>
              <a:gd name="connsiteX59" fmla="*/ 11498062 w 12191997"/>
              <a:gd name="connsiteY59" fmla="*/ 6544123 h 6857999"/>
              <a:gd name="connsiteX60" fmla="*/ 11572295 w 12191997"/>
              <a:gd name="connsiteY60" fmla="*/ 6479499 h 6857999"/>
              <a:gd name="connsiteX61" fmla="*/ 11498062 w 12191997"/>
              <a:gd name="connsiteY61" fmla="*/ 6414875 h 6857999"/>
              <a:gd name="connsiteX62" fmla="*/ 11203780 w 12191997"/>
              <a:gd name="connsiteY62" fmla="*/ 6414875 h 6857999"/>
              <a:gd name="connsiteX63" fmla="*/ 11143820 w 12191997"/>
              <a:gd name="connsiteY63" fmla="*/ 6453839 h 6857999"/>
              <a:gd name="connsiteX64" fmla="*/ 11199973 w 12191997"/>
              <a:gd name="connsiteY64" fmla="*/ 6490903 h 6857999"/>
              <a:gd name="connsiteX65" fmla="*/ 11238994 w 12191997"/>
              <a:gd name="connsiteY65" fmla="*/ 6507059 h 6857999"/>
              <a:gd name="connsiteX66" fmla="*/ 11206635 w 12191997"/>
              <a:gd name="connsiteY66" fmla="*/ 6523215 h 6857999"/>
              <a:gd name="connsiteX67" fmla="*/ 11173324 w 12191997"/>
              <a:gd name="connsiteY67" fmla="*/ 6502307 h 6857999"/>
              <a:gd name="connsiteX68" fmla="*/ 11140013 w 12191997"/>
              <a:gd name="connsiteY68" fmla="*/ 6502307 h 6857999"/>
              <a:gd name="connsiteX69" fmla="*/ 11206635 w 12191997"/>
              <a:gd name="connsiteY69" fmla="*/ 6544122 h 6857999"/>
              <a:gd name="connsiteX70" fmla="*/ 11273257 w 12191997"/>
              <a:gd name="connsiteY70" fmla="*/ 6503257 h 6857999"/>
              <a:gd name="connsiteX71" fmla="*/ 11207587 w 12191997"/>
              <a:gd name="connsiteY71" fmla="*/ 6466194 h 6857999"/>
              <a:gd name="connsiteX72" fmla="*/ 11175227 w 12191997"/>
              <a:gd name="connsiteY72" fmla="*/ 6450038 h 6857999"/>
              <a:gd name="connsiteX73" fmla="*/ 11201876 w 12191997"/>
              <a:gd name="connsiteY73" fmla="*/ 6436733 h 6857999"/>
              <a:gd name="connsiteX74" fmla="*/ 11236139 w 12191997"/>
              <a:gd name="connsiteY74" fmla="*/ 6456690 h 6857999"/>
              <a:gd name="connsiteX75" fmla="*/ 11268498 w 12191997"/>
              <a:gd name="connsiteY75" fmla="*/ 6456690 h 6857999"/>
              <a:gd name="connsiteX76" fmla="*/ 11203780 w 12191997"/>
              <a:gd name="connsiteY76" fmla="*/ 6414875 h 6857999"/>
              <a:gd name="connsiteX77" fmla="*/ 10956412 w 12191997"/>
              <a:gd name="connsiteY77" fmla="*/ 6400956 h 6857999"/>
              <a:gd name="connsiteX78" fmla="*/ 11013560 w 12191997"/>
              <a:gd name="connsiteY78" fmla="*/ 6400956 h 6857999"/>
              <a:gd name="connsiteX79" fmla="*/ 11041182 w 12191997"/>
              <a:gd name="connsiteY79" fmla="*/ 6420976 h 6857999"/>
              <a:gd name="connsiteX80" fmla="*/ 11019275 w 12191997"/>
              <a:gd name="connsiteY80" fmla="*/ 6440995 h 6857999"/>
              <a:gd name="connsiteX81" fmla="*/ 10956412 w 12191997"/>
              <a:gd name="connsiteY81" fmla="*/ 6440995 h 6857999"/>
              <a:gd name="connsiteX82" fmla="*/ 10956412 w 12191997"/>
              <a:gd name="connsiteY82" fmla="*/ 6400956 h 6857999"/>
              <a:gd name="connsiteX83" fmla="*/ 10922937 w 12191997"/>
              <a:gd name="connsiteY83" fmla="*/ 6377646 h 6857999"/>
              <a:gd name="connsiteX84" fmla="*/ 10922937 w 12191997"/>
              <a:gd name="connsiteY84" fmla="*/ 6539439 h 6857999"/>
              <a:gd name="connsiteX85" fmla="*/ 11028601 w 12191997"/>
              <a:gd name="connsiteY85" fmla="*/ 6539439 h 6857999"/>
              <a:gd name="connsiteX86" fmla="*/ 11083813 w 12191997"/>
              <a:gd name="connsiteY86" fmla="*/ 6491853 h 6857999"/>
              <a:gd name="connsiteX87" fmla="*/ 11054303 w 12191997"/>
              <a:gd name="connsiteY87" fmla="*/ 6451881 h 6857999"/>
              <a:gd name="connsiteX88" fmla="*/ 11076198 w 12191997"/>
              <a:gd name="connsiteY88" fmla="*/ 6418570 h 6857999"/>
              <a:gd name="connsiteX89" fmla="*/ 11029553 w 12191997"/>
              <a:gd name="connsiteY89" fmla="*/ 6377646 h 6857999"/>
              <a:gd name="connsiteX90" fmla="*/ 10922937 w 12191997"/>
              <a:gd name="connsiteY90" fmla="*/ 6377646 h 6857999"/>
              <a:gd name="connsiteX91" fmla="*/ 11691444 w 12191997"/>
              <a:gd name="connsiteY91" fmla="*/ 6374836 h 6857999"/>
              <a:gd name="connsiteX92" fmla="*/ 11691444 w 12191997"/>
              <a:gd name="connsiteY92" fmla="*/ 6436654 h 6857999"/>
              <a:gd name="connsiteX93" fmla="*/ 11690491 w 12191997"/>
              <a:gd name="connsiteY93" fmla="*/ 6436654 h 6857999"/>
              <a:gd name="connsiteX94" fmla="*/ 11644786 w 12191997"/>
              <a:gd name="connsiteY94" fmla="*/ 6416682 h 6857999"/>
              <a:gd name="connsiteX95" fmla="*/ 11579085 w 12191997"/>
              <a:gd name="connsiteY95" fmla="*/ 6480402 h 6857999"/>
              <a:gd name="connsiteX96" fmla="*/ 11644786 w 12191997"/>
              <a:gd name="connsiteY96" fmla="*/ 6544122 h 6857999"/>
              <a:gd name="connsiteX97" fmla="*/ 11690491 w 12191997"/>
              <a:gd name="connsiteY97" fmla="*/ 6523199 h 6857999"/>
              <a:gd name="connsiteX98" fmla="*/ 11691444 w 12191997"/>
              <a:gd name="connsiteY98" fmla="*/ 6523199 h 6857999"/>
              <a:gd name="connsiteX99" fmla="*/ 11691444 w 12191997"/>
              <a:gd name="connsiteY99" fmla="*/ 6539367 h 6857999"/>
              <a:gd name="connsiteX100" fmla="*/ 11722866 w 12191997"/>
              <a:gd name="connsiteY100" fmla="*/ 6539367 h 6857999"/>
              <a:gd name="connsiteX101" fmla="*/ 11722866 w 12191997"/>
              <a:gd name="connsiteY101" fmla="*/ 6374836 h 6857999"/>
              <a:gd name="connsiteX102" fmla="*/ 11691444 w 12191997"/>
              <a:gd name="connsiteY102" fmla="*/ 6374836 h 6857999"/>
              <a:gd name="connsiteX103" fmla="*/ 11098097 w 12191997"/>
              <a:gd name="connsiteY103" fmla="*/ 6374835 h 6857999"/>
              <a:gd name="connsiteX104" fmla="*/ 11098097 w 12191997"/>
              <a:gd name="connsiteY104" fmla="*/ 6400591 h 6857999"/>
              <a:gd name="connsiteX105" fmla="*/ 11129476 w 12191997"/>
              <a:gd name="connsiteY105" fmla="*/ 6400591 h 6857999"/>
              <a:gd name="connsiteX106" fmla="*/ 11129476 w 12191997"/>
              <a:gd name="connsiteY106" fmla="*/ 6374835 h 6857999"/>
              <a:gd name="connsiteX107" fmla="*/ 11188020 w 12191997"/>
              <a:gd name="connsiteY107" fmla="*/ 6238799 h 6857999"/>
              <a:gd name="connsiteX108" fmla="*/ 11129477 w 12191997"/>
              <a:gd name="connsiteY108" fmla="*/ 6297803 h 6857999"/>
              <a:gd name="connsiteX109" fmla="*/ 11188020 w 12191997"/>
              <a:gd name="connsiteY109" fmla="*/ 6356807 h 6857999"/>
              <a:gd name="connsiteX110" fmla="*/ 11246563 w 12191997"/>
              <a:gd name="connsiteY110" fmla="*/ 6297803 h 6857999"/>
              <a:gd name="connsiteX111" fmla="*/ 11188020 w 12191997"/>
              <a:gd name="connsiteY111" fmla="*/ 6238799 h 6857999"/>
              <a:gd name="connsiteX112" fmla="*/ 0 w 12191997"/>
              <a:gd name="connsiteY112" fmla="*/ 0 h 6857999"/>
              <a:gd name="connsiteX113" fmla="*/ 12191997 w 12191997"/>
              <a:gd name="connsiteY113" fmla="*/ 0 h 6857999"/>
              <a:gd name="connsiteX114" fmla="*/ 12191997 w 12191997"/>
              <a:gd name="connsiteY114" fmla="*/ 6857999 h 6857999"/>
              <a:gd name="connsiteX115" fmla="*/ 0 w 12191997"/>
              <a:gd name="connsiteY11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1997" h="6857999">
                <a:moveTo>
                  <a:pt x="11020001" y="6596336"/>
                </a:moveTo>
                <a:cubicBezTo>
                  <a:pt x="11000537" y="6596336"/>
                  <a:pt x="10984758" y="6612113"/>
                  <a:pt x="10984758" y="6631575"/>
                </a:cubicBezTo>
                <a:cubicBezTo>
                  <a:pt x="10984758" y="6651037"/>
                  <a:pt x="11000537" y="6666814"/>
                  <a:pt x="11020001" y="6666814"/>
                </a:cubicBezTo>
                <a:cubicBezTo>
                  <a:pt x="11039465" y="6666814"/>
                  <a:pt x="11055244" y="6651037"/>
                  <a:pt x="11055244" y="6631575"/>
                </a:cubicBezTo>
                <a:cubicBezTo>
                  <a:pt x="11055244" y="6612113"/>
                  <a:pt x="11039465" y="6596336"/>
                  <a:pt x="11020001" y="6596336"/>
                </a:cubicBezTo>
                <a:close/>
                <a:moveTo>
                  <a:pt x="10845192" y="6528903"/>
                </a:moveTo>
                <a:cubicBezTo>
                  <a:pt x="10820231" y="6528903"/>
                  <a:pt x="10799997" y="6549135"/>
                  <a:pt x="10799997" y="6574093"/>
                </a:cubicBezTo>
                <a:cubicBezTo>
                  <a:pt x="10799997" y="6599051"/>
                  <a:pt x="10820231" y="6619283"/>
                  <a:pt x="10845192" y="6619283"/>
                </a:cubicBezTo>
                <a:cubicBezTo>
                  <a:pt x="10870153" y="6619283"/>
                  <a:pt x="10890387" y="6599051"/>
                  <a:pt x="10890387" y="6574093"/>
                </a:cubicBezTo>
                <a:cubicBezTo>
                  <a:pt x="10890387" y="6549135"/>
                  <a:pt x="10870153" y="6528903"/>
                  <a:pt x="10845192" y="6528903"/>
                </a:cubicBezTo>
                <a:close/>
                <a:moveTo>
                  <a:pt x="10956412" y="6466049"/>
                </a:moveTo>
                <a:cubicBezTo>
                  <a:pt x="10956412" y="6466049"/>
                  <a:pt x="10956412" y="6466049"/>
                  <a:pt x="11022053" y="6466049"/>
                </a:cubicBezTo>
                <a:cubicBezTo>
                  <a:pt x="11037274" y="6466049"/>
                  <a:pt x="11047739" y="6473695"/>
                  <a:pt x="11047739" y="6488986"/>
                </a:cubicBezTo>
                <a:cubicBezTo>
                  <a:pt x="11047739" y="6509055"/>
                  <a:pt x="11032518" y="6512878"/>
                  <a:pt x="11017297" y="6512878"/>
                </a:cubicBezTo>
                <a:cubicBezTo>
                  <a:pt x="11017297" y="6512878"/>
                  <a:pt x="11017297" y="6512878"/>
                  <a:pt x="10956412" y="6512878"/>
                </a:cubicBezTo>
                <a:cubicBezTo>
                  <a:pt x="10956412" y="6512878"/>
                  <a:pt x="10956412" y="6512878"/>
                  <a:pt x="10956412" y="6466049"/>
                </a:cubicBezTo>
                <a:close/>
                <a:moveTo>
                  <a:pt x="11651083" y="6438185"/>
                </a:moveTo>
                <a:cubicBezTo>
                  <a:pt x="11673393" y="6438185"/>
                  <a:pt x="11691478" y="6456163"/>
                  <a:pt x="11691478" y="6478341"/>
                </a:cubicBezTo>
                <a:cubicBezTo>
                  <a:pt x="11691478" y="6500519"/>
                  <a:pt x="11673393" y="6518497"/>
                  <a:pt x="11651083" y="6518497"/>
                </a:cubicBezTo>
                <a:cubicBezTo>
                  <a:pt x="11628773" y="6518497"/>
                  <a:pt x="11610688" y="6500519"/>
                  <a:pt x="11610688" y="6478341"/>
                </a:cubicBezTo>
                <a:cubicBezTo>
                  <a:pt x="11610688" y="6456163"/>
                  <a:pt x="11628773" y="6438185"/>
                  <a:pt x="11651083" y="6438185"/>
                </a:cubicBezTo>
                <a:close/>
                <a:moveTo>
                  <a:pt x="11497349" y="6437248"/>
                </a:moveTo>
                <a:cubicBezTo>
                  <a:pt x="11520499" y="6437248"/>
                  <a:pt x="11539266" y="6455436"/>
                  <a:pt x="11539266" y="6477872"/>
                </a:cubicBezTo>
                <a:cubicBezTo>
                  <a:pt x="11539266" y="6500308"/>
                  <a:pt x="11520499" y="6518496"/>
                  <a:pt x="11497349" y="6518496"/>
                </a:cubicBezTo>
                <a:cubicBezTo>
                  <a:pt x="11474199" y="6518496"/>
                  <a:pt x="11455432" y="6500308"/>
                  <a:pt x="11455432" y="6477872"/>
                </a:cubicBezTo>
                <a:cubicBezTo>
                  <a:pt x="11455432" y="6455436"/>
                  <a:pt x="11474199" y="6437248"/>
                  <a:pt x="11497349" y="6437248"/>
                </a:cubicBezTo>
                <a:close/>
                <a:moveTo>
                  <a:pt x="11805745" y="6434439"/>
                </a:moveTo>
                <a:cubicBezTo>
                  <a:pt x="11820996" y="6434439"/>
                  <a:pt x="11842920" y="6441144"/>
                  <a:pt x="11846733" y="6466048"/>
                </a:cubicBezTo>
                <a:cubicBezTo>
                  <a:pt x="11846733" y="6466048"/>
                  <a:pt x="11846733" y="6466048"/>
                  <a:pt x="11765710" y="6466048"/>
                </a:cubicBezTo>
                <a:cubicBezTo>
                  <a:pt x="11770476" y="6441144"/>
                  <a:pt x="11791447" y="6434439"/>
                  <a:pt x="11805745" y="6434439"/>
                </a:cubicBezTo>
                <a:close/>
                <a:moveTo>
                  <a:pt x="11098097" y="6419558"/>
                </a:moveTo>
                <a:lnTo>
                  <a:pt x="11098097" y="6539439"/>
                </a:lnTo>
                <a:lnTo>
                  <a:pt x="11129476" y="6539439"/>
                </a:lnTo>
                <a:lnTo>
                  <a:pt x="11129476" y="6419558"/>
                </a:lnTo>
                <a:close/>
                <a:moveTo>
                  <a:pt x="11362826" y="6416748"/>
                </a:moveTo>
                <a:cubicBezTo>
                  <a:pt x="11340926" y="6416748"/>
                  <a:pt x="11325691" y="6425308"/>
                  <a:pt x="11315217" y="6437672"/>
                </a:cubicBezTo>
                <a:cubicBezTo>
                  <a:pt x="11315217" y="6437672"/>
                  <a:pt x="11315217" y="6437672"/>
                  <a:pt x="11315217" y="6419602"/>
                </a:cubicBezTo>
                <a:cubicBezTo>
                  <a:pt x="11315217" y="6419602"/>
                  <a:pt x="11315217" y="6419602"/>
                  <a:pt x="11283795" y="6419602"/>
                </a:cubicBezTo>
                <a:cubicBezTo>
                  <a:pt x="11283795" y="6419602"/>
                  <a:pt x="11283795" y="6419602"/>
                  <a:pt x="11283795" y="6539439"/>
                </a:cubicBezTo>
                <a:cubicBezTo>
                  <a:pt x="11283795" y="6539439"/>
                  <a:pt x="11283795" y="6539439"/>
                  <a:pt x="11315217" y="6539439"/>
                </a:cubicBezTo>
                <a:cubicBezTo>
                  <a:pt x="11315217" y="6539439"/>
                  <a:pt x="11315217" y="6539439"/>
                  <a:pt x="11315217" y="6474765"/>
                </a:cubicBezTo>
                <a:cubicBezTo>
                  <a:pt x="11315217" y="6449085"/>
                  <a:pt x="11336165" y="6440526"/>
                  <a:pt x="11352352" y="6440526"/>
                </a:cubicBezTo>
                <a:cubicBezTo>
                  <a:pt x="11378061" y="6440526"/>
                  <a:pt x="11381870" y="6454792"/>
                  <a:pt x="11381870" y="6468107"/>
                </a:cubicBezTo>
                <a:cubicBezTo>
                  <a:pt x="11381870" y="6468107"/>
                  <a:pt x="11381870" y="6468107"/>
                  <a:pt x="11381870" y="6539439"/>
                </a:cubicBezTo>
                <a:cubicBezTo>
                  <a:pt x="11381870" y="6539439"/>
                  <a:pt x="11381870" y="6539439"/>
                  <a:pt x="11413292" y="6539439"/>
                </a:cubicBezTo>
                <a:cubicBezTo>
                  <a:pt x="11413292" y="6539439"/>
                  <a:pt x="11413292" y="6539439"/>
                  <a:pt x="11413292" y="6458596"/>
                </a:cubicBezTo>
                <a:cubicBezTo>
                  <a:pt x="11413292" y="6426259"/>
                  <a:pt x="11388535" y="6416748"/>
                  <a:pt x="11362826" y="6416748"/>
                </a:cubicBezTo>
                <a:close/>
                <a:moveTo>
                  <a:pt x="11806692" y="6414875"/>
                </a:moveTo>
                <a:cubicBezTo>
                  <a:pt x="11763853" y="6414875"/>
                  <a:pt x="11734341" y="6440535"/>
                  <a:pt x="11734341" y="6480449"/>
                </a:cubicBezTo>
                <a:cubicBezTo>
                  <a:pt x="11734341" y="6512761"/>
                  <a:pt x="11754333" y="6544122"/>
                  <a:pt x="11808596" y="6544122"/>
                </a:cubicBezTo>
                <a:cubicBezTo>
                  <a:pt x="11854292" y="6544122"/>
                  <a:pt x="11870476" y="6517513"/>
                  <a:pt x="11877140" y="6504208"/>
                </a:cubicBezTo>
                <a:cubicBezTo>
                  <a:pt x="11877140" y="6504208"/>
                  <a:pt x="11877140" y="6504208"/>
                  <a:pt x="11842868" y="6504208"/>
                </a:cubicBezTo>
                <a:cubicBezTo>
                  <a:pt x="11837156" y="6514662"/>
                  <a:pt x="11827636" y="6521314"/>
                  <a:pt x="11807644" y="6521314"/>
                </a:cubicBezTo>
                <a:cubicBezTo>
                  <a:pt x="11776229" y="6521314"/>
                  <a:pt x="11767661" y="6501357"/>
                  <a:pt x="11766709" y="6487102"/>
                </a:cubicBezTo>
                <a:cubicBezTo>
                  <a:pt x="11766709" y="6487102"/>
                  <a:pt x="11766709" y="6487102"/>
                  <a:pt x="11879996" y="6487102"/>
                </a:cubicBezTo>
                <a:cubicBezTo>
                  <a:pt x="11879996" y="6487102"/>
                  <a:pt x="11879996" y="6487102"/>
                  <a:pt x="11879996" y="6483300"/>
                </a:cubicBezTo>
                <a:cubicBezTo>
                  <a:pt x="11879996" y="6448137"/>
                  <a:pt x="11860004" y="6414875"/>
                  <a:pt x="11806692" y="6414875"/>
                </a:cubicBezTo>
                <a:close/>
                <a:moveTo>
                  <a:pt x="11498062" y="6414875"/>
                </a:moveTo>
                <a:cubicBezTo>
                  <a:pt x="11457064" y="6414875"/>
                  <a:pt x="11423829" y="6443808"/>
                  <a:pt x="11423829" y="6479499"/>
                </a:cubicBezTo>
                <a:cubicBezTo>
                  <a:pt x="11423829" y="6515190"/>
                  <a:pt x="11457064" y="6544123"/>
                  <a:pt x="11498062" y="6544123"/>
                </a:cubicBezTo>
                <a:cubicBezTo>
                  <a:pt x="11539060" y="6544123"/>
                  <a:pt x="11572295" y="6515190"/>
                  <a:pt x="11572295" y="6479499"/>
                </a:cubicBezTo>
                <a:cubicBezTo>
                  <a:pt x="11572295" y="6443808"/>
                  <a:pt x="11539060" y="6414875"/>
                  <a:pt x="11498062" y="6414875"/>
                </a:cubicBezTo>
                <a:close/>
                <a:moveTo>
                  <a:pt x="11203780" y="6414875"/>
                </a:moveTo>
                <a:cubicBezTo>
                  <a:pt x="11183793" y="6414875"/>
                  <a:pt x="11143820" y="6419627"/>
                  <a:pt x="11143820" y="6453839"/>
                </a:cubicBezTo>
                <a:cubicBezTo>
                  <a:pt x="11143820" y="6481399"/>
                  <a:pt x="11162855" y="6485201"/>
                  <a:pt x="11199973" y="6490903"/>
                </a:cubicBezTo>
                <a:cubicBezTo>
                  <a:pt x="11234236" y="6494704"/>
                  <a:pt x="11238994" y="6498506"/>
                  <a:pt x="11238994" y="6507059"/>
                </a:cubicBezTo>
                <a:cubicBezTo>
                  <a:pt x="11238994" y="6518463"/>
                  <a:pt x="11221863" y="6523215"/>
                  <a:pt x="11206635" y="6523215"/>
                </a:cubicBezTo>
                <a:cubicBezTo>
                  <a:pt x="11195214" y="6523215"/>
                  <a:pt x="11174276" y="6520364"/>
                  <a:pt x="11173324" y="6502307"/>
                </a:cubicBezTo>
                <a:cubicBezTo>
                  <a:pt x="11173324" y="6502307"/>
                  <a:pt x="11173324" y="6502307"/>
                  <a:pt x="11140013" y="6502307"/>
                </a:cubicBezTo>
                <a:cubicBezTo>
                  <a:pt x="11140965" y="6538420"/>
                  <a:pt x="11180938" y="6544122"/>
                  <a:pt x="11206635" y="6544122"/>
                </a:cubicBezTo>
                <a:cubicBezTo>
                  <a:pt x="11243753" y="6544122"/>
                  <a:pt x="11273257" y="6533668"/>
                  <a:pt x="11273257" y="6503257"/>
                </a:cubicBezTo>
                <a:cubicBezTo>
                  <a:pt x="11273257" y="6475697"/>
                  <a:pt x="11247560" y="6471896"/>
                  <a:pt x="11207587" y="6466194"/>
                </a:cubicBezTo>
                <a:cubicBezTo>
                  <a:pt x="11178083" y="6461442"/>
                  <a:pt x="11175227" y="6459541"/>
                  <a:pt x="11175227" y="6450038"/>
                </a:cubicBezTo>
                <a:cubicBezTo>
                  <a:pt x="11175227" y="6444336"/>
                  <a:pt x="11184745" y="6436733"/>
                  <a:pt x="11201876" y="6436733"/>
                </a:cubicBezTo>
                <a:cubicBezTo>
                  <a:pt x="11212345" y="6436733"/>
                  <a:pt x="11233284" y="6438634"/>
                  <a:pt x="11236139" y="6456690"/>
                </a:cubicBezTo>
                <a:cubicBezTo>
                  <a:pt x="11236139" y="6456690"/>
                  <a:pt x="11236139" y="6456690"/>
                  <a:pt x="11268498" y="6456690"/>
                </a:cubicBezTo>
                <a:cubicBezTo>
                  <a:pt x="11266595" y="6417726"/>
                  <a:pt x="11221863" y="6414875"/>
                  <a:pt x="11203780" y="6414875"/>
                </a:cubicBezTo>
                <a:close/>
                <a:moveTo>
                  <a:pt x="10956412" y="6400956"/>
                </a:moveTo>
                <a:cubicBezTo>
                  <a:pt x="10956412" y="6400956"/>
                  <a:pt x="10956412" y="6400956"/>
                  <a:pt x="11013560" y="6400956"/>
                </a:cubicBezTo>
                <a:cubicBezTo>
                  <a:pt x="11033562" y="6400956"/>
                  <a:pt x="11041182" y="6407629"/>
                  <a:pt x="11041182" y="6420976"/>
                </a:cubicBezTo>
                <a:cubicBezTo>
                  <a:pt x="11041182" y="6439089"/>
                  <a:pt x="11028800" y="6440995"/>
                  <a:pt x="11019275" y="6440995"/>
                </a:cubicBezTo>
                <a:cubicBezTo>
                  <a:pt x="11019275" y="6440995"/>
                  <a:pt x="11019275" y="6440995"/>
                  <a:pt x="10956412" y="6440995"/>
                </a:cubicBezTo>
                <a:cubicBezTo>
                  <a:pt x="10956412" y="6440995"/>
                  <a:pt x="10956412" y="6440995"/>
                  <a:pt x="10956412" y="6400956"/>
                </a:cubicBezTo>
                <a:close/>
                <a:moveTo>
                  <a:pt x="10922937" y="6377646"/>
                </a:moveTo>
                <a:cubicBezTo>
                  <a:pt x="10922937" y="6377646"/>
                  <a:pt x="10922937" y="6377646"/>
                  <a:pt x="10922937" y="6539439"/>
                </a:cubicBezTo>
                <a:cubicBezTo>
                  <a:pt x="10922937" y="6539439"/>
                  <a:pt x="10922937" y="6539439"/>
                  <a:pt x="11028601" y="6539439"/>
                </a:cubicBezTo>
                <a:cubicBezTo>
                  <a:pt x="11072390" y="6539439"/>
                  <a:pt x="11083813" y="6509936"/>
                  <a:pt x="11083813" y="6491853"/>
                </a:cubicBezTo>
                <a:cubicBezTo>
                  <a:pt x="11083813" y="6465205"/>
                  <a:pt x="11066678" y="6455688"/>
                  <a:pt x="11054303" y="6451881"/>
                </a:cubicBezTo>
                <a:cubicBezTo>
                  <a:pt x="11062871" y="6448074"/>
                  <a:pt x="11076198" y="6441412"/>
                  <a:pt x="11076198" y="6418570"/>
                </a:cubicBezTo>
                <a:cubicBezTo>
                  <a:pt x="11076198" y="6397632"/>
                  <a:pt x="11066678" y="6377646"/>
                  <a:pt x="11029553" y="6377646"/>
                </a:cubicBezTo>
                <a:cubicBezTo>
                  <a:pt x="11029553" y="6377646"/>
                  <a:pt x="11029553" y="6377646"/>
                  <a:pt x="10922937" y="6377646"/>
                </a:cubicBezTo>
                <a:close/>
                <a:moveTo>
                  <a:pt x="11691444" y="6374836"/>
                </a:moveTo>
                <a:cubicBezTo>
                  <a:pt x="11691444" y="6374836"/>
                  <a:pt x="11691444" y="6374836"/>
                  <a:pt x="11691444" y="6436654"/>
                </a:cubicBezTo>
                <a:cubicBezTo>
                  <a:pt x="11691444" y="6436654"/>
                  <a:pt x="11691444" y="6436654"/>
                  <a:pt x="11690491" y="6436654"/>
                </a:cubicBezTo>
                <a:cubicBezTo>
                  <a:pt x="11681922" y="6422388"/>
                  <a:pt x="11663830" y="6416682"/>
                  <a:pt x="11644786" y="6416682"/>
                </a:cubicBezTo>
                <a:cubicBezTo>
                  <a:pt x="11599081" y="6416682"/>
                  <a:pt x="11579085" y="6449969"/>
                  <a:pt x="11579085" y="6480402"/>
                </a:cubicBezTo>
                <a:cubicBezTo>
                  <a:pt x="11579085" y="6510836"/>
                  <a:pt x="11599081" y="6544122"/>
                  <a:pt x="11644786" y="6544122"/>
                </a:cubicBezTo>
                <a:cubicBezTo>
                  <a:pt x="11669543" y="6544122"/>
                  <a:pt x="11688587" y="6529857"/>
                  <a:pt x="11690491" y="6523199"/>
                </a:cubicBezTo>
                <a:cubicBezTo>
                  <a:pt x="11690491" y="6523199"/>
                  <a:pt x="11690491" y="6523199"/>
                  <a:pt x="11691444" y="6523199"/>
                </a:cubicBezTo>
                <a:cubicBezTo>
                  <a:pt x="11691444" y="6523199"/>
                  <a:pt x="11691444" y="6523199"/>
                  <a:pt x="11691444" y="6539367"/>
                </a:cubicBezTo>
                <a:cubicBezTo>
                  <a:pt x="11691444" y="6539367"/>
                  <a:pt x="11691444" y="6539367"/>
                  <a:pt x="11722866" y="6539367"/>
                </a:cubicBezTo>
                <a:cubicBezTo>
                  <a:pt x="11722866" y="6539367"/>
                  <a:pt x="11722866" y="6539367"/>
                  <a:pt x="11722866" y="6374836"/>
                </a:cubicBezTo>
                <a:cubicBezTo>
                  <a:pt x="11722866" y="6374836"/>
                  <a:pt x="11722866" y="6374836"/>
                  <a:pt x="11691444" y="6374836"/>
                </a:cubicBezTo>
                <a:close/>
                <a:moveTo>
                  <a:pt x="11098097" y="6374835"/>
                </a:moveTo>
                <a:lnTo>
                  <a:pt x="11098097" y="6400591"/>
                </a:lnTo>
                <a:lnTo>
                  <a:pt x="11129476" y="6400591"/>
                </a:lnTo>
                <a:lnTo>
                  <a:pt x="11129476" y="6374835"/>
                </a:lnTo>
                <a:close/>
                <a:moveTo>
                  <a:pt x="11188020" y="6238799"/>
                </a:moveTo>
                <a:cubicBezTo>
                  <a:pt x="11155688" y="6238799"/>
                  <a:pt x="11129477" y="6265216"/>
                  <a:pt x="11129477" y="6297803"/>
                </a:cubicBezTo>
                <a:cubicBezTo>
                  <a:pt x="11129477" y="6330390"/>
                  <a:pt x="11155688" y="6356807"/>
                  <a:pt x="11188020" y="6356807"/>
                </a:cubicBezTo>
                <a:cubicBezTo>
                  <a:pt x="11220352" y="6356807"/>
                  <a:pt x="11246563" y="6330390"/>
                  <a:pt x="11246563" y="6297803"/>
                </a:cubicBezTo>
                <a:cubicBezTo>
                  <a:pt x="11246563" y="6265216"/>
                  <a:pt x="11220352" y="6238799"/>
                  <a:pt x="11188020" y="6238799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Click icon to add picture or drag &amp; drop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If title disappears – Right click the picture and choose “Send to Back”</a:t>
            </a:r>
          </a:p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US" noProof="0" dirty="0"/>
              <a:t>Recolor title text to white if needed</a:t>
            </a:r>
            <a:endParaRPr lang="en-US" sz="1600" noProof="0" dirty="0"/>
          </a:p>
          <a:p>
            <a:r>
              <a:rPr lang="en-US" noProof="0" dirty="0"/>
              <a:t>If image is light – recolor background to black to get black logotypes</a:t>
            </a:r>
          </a:p>
          <a:p>
            <a:r>
              <a:rPr lang="en-US" noProof="0" dirty="0"/>
              <a:t> 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5E97E9-1818-4F54-A371-D4440A013556}" type="datetime1">
              <a:rPr lang="sv-SE" noProof="0" smtClean="0"/>
              <a:t>2021-03-29</a:t>
            </a:fld>
            <a:endParaRPr lang="en-US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© Bisnode 2020</a:t>
            </a:r>
            <a:endParaRPr lang="en-US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62" y="1123200"/>
            <a:ext cx="11088000" cy="737501"/>
          </a:xfrm>
        </p:spPr>
        <p:txBody>
          <a:bodyPr tIns="72000" anchor="t" anchorCtr="0"/>
          <a:lstStyle>
            <a:lvl1pPr algn="l">
              <a:defRPr sz="4800" b="1" i="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9354496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ihandsfigur: Form 341">
            <a:extLst>
              <a:ext uri="{FF2B5EF4-FFF2-40B4-BE49-F238E27FC236}">
                <a16:creationId xmlns:a16="http://schemas.microsoft.com/office/drawing/2014/main" id="{5C61E5AA-E029-43DA-BA5A-62B3B2AF639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2"/>
            <a:ext cx="12191997" cy="6857999"/>
          </a:xfrm>
          <a:custGeom>
            <a:avLst/>
            <a:gdLst>
              <a:gd name="connsiteX0" fmla="*/ 11020001 w 12191997"/>
              <a:gd name="connsiteY0" fmla="*/ 6596336 h 6857999"/>
              <a:gd name="connsiteX1" fmla="*/ 10984758 w 12191997"/>
              <a:gd name="connsiteY1" fmla="*/ 6631575 h 6857999"/>
              <a:gd name="connsiteX2" fmla="*/ 11020001 w 12191997"/>
              <a:gd name="connsiteY2" fmla="*/ 6666814 h 6857999"/>
              <a:gd name="connsiteX3" fmla="*/ 11055244 w 12191997"/>
              <a:gd name="connsiteY3" fmla="*/ 6631575 h 6857999"/>
              <a:gd name="connsiteX4" fmla="*/ 11020001 w 12191997"/>
              <a:gd name="connsiteY4" fmla="*/ 6596336 h 6857999"/>
              <a:gd name="connsiteX5" fmla="*/ 10845192 w 12191997"/>
              <a:gd name="connsiteY5" fmla="*/ 6528903 h 6857999"/>
              <a:gd name="connsiteX6" fmla="*/ 10799997 w 12191997"/>
              <a:gd name="connsiteY6" fmla="*/ 6574093 h 6857999"/>
              <a:gd name="connsiteX7" fmla="*/ 10845192 w 12191997"/>
              <a:gd name="connsiteY7" fmla="*/ 6619283 h 6857999"/>
              <a:gd name="connsiteX8" fmla="*/ 10890387 w 12191997"/>
              <a:gd name="connsiteY8" fmla="*/ 6574093 h 6857999"/>
              <a:gd name="connsiteX9" fmla="*/ 10845192 w 12191997"/>
              <a:gd name="connsiteY9" fmla="*/ 6528903 h 6857999"/>
              <a:gd name="connsiteX10" fmla="*/ 10956412 w 12191997"/>
              <a:gd name="connsiteY10" fmla="*/ 6466049 h 6857999"/>
              <a:gd name="connsiteX11" fmla="*/ 11022053 w 12191997"/>
              <a:gd name="connsiteY11" fmla="*/ 6466049 h 6857999"/>
              <a:gd name="connsiteX12" fmla="*/ 11047739 w 12191997"/>
              <a:gd name="connsiteY12" fmla="*/ 6488986 h 6857999"/>
              <a:gd name="connsiteX13" fmla="*/ 11017297 w 12191997"/>
              <a:gd name="connsiteY13" fmla="*/ 6512878 h 6857999"/>
              <a:gd name="connsiteX14" fmla="*/ 10956412 w 12191997"/>
              <a:gd name="connsiteY14" fmla="*/ 6512878 h 6857999"/>
              <a:gd name="connsiteX15" fmla="*/ 10956412 w 12191997"/>
              <a:gd name="connsiteY15" fmla="*/ 6466049 h 6857999"/>
              <a:gd name="connsiteX16" fmla="*/ 11651083 w 12191997"/>
              <a:gd name="connsiteY16" fmla="*/ 6438185 h 6857999"/>
              <a:gd name="connsiteX17" fmla="*/ 11691478 w 12191997"/>
              <a:gd name="connsiteY17" fmla="*/ 6478341 h 6857999"/>
              <a:gd name="connsiteX18" fmla="*/ 11651083 w 12191997"/>
              <a:gd name="connsiteY18" fmla="*/ 6518497 h 6857999"/>
              <a:gd name="connsiteX19" fmla="*/ 11610688 w 12191997"/>
              <a:gd name="connsiteY19" fmla="*/ 6478341 h 6857999"/>
              <a:gd name="connsiteX20" fmla="*/ 11651083 w 12191997"/>
              <a:gd name="connsiteY20" fmla="*/ 6438185 h 6857999"/>
              <a:gd name="connsiteX21" fmla="*/ 11497349 w 12191997"/>
              <a:gd name="connsiteY21" fmla="*/ 6437248 h 6857999"/>
              <a:gd name="connsiteX22" fmla="*/ 11539266 w 12191997"/>
              <a:gd name="connsiteY22" fmla="*/ 6477872 h 6857999"/>
              <a:gd name="connsiteX23" fmla="*/ 11497349 w 12191997"/>
              <a:gd name="connsiteY23" fmla="*/ 6518496 h 6857999"/>
              <a:gd name="connsiteX24" fmla="*/ 11455432 w 12191997"/>
              <a:gd name="connsiteY24" fmla="*/ 6477872 h 6857999"/>
              <a:gd name="connsiteX25" fmla="*/ 11497349 w 12191997"/>
              <a:gd name="connsiteY25" fmla="*/ 6437248 h 6857999"/>
              <a:gd name="connsiteX26" fmla="*/ 11805745 w 12191997"/>
              <a:gd name="connsiteY26" fmla="*/ 6434439 h 6857999"/>
              <a:gd name="connsiteX27" fmla="*/ 11846733 w 12191997"/>
              <a:gd name="connsiteY27" fmla="*/ 6466048 h 6857999"/>
              <a:gd name="connsiteX28" fmla="*/ 11765710 w 12191997"/>
              <a:gd name="connsiteY28" fmla="*/ 6466048 h 6857999"/>
              <a:gd name="connsiteX29" fmla="*/ 11805745 w 12191997"/>
              <a:gd name="connsiteY29" fmla="*/ 6434439 h 6857999"/>
              <a:gd name="connsiteX30" fmla="*/ 11098097 w 12191997"/>
              <a:gd name="connsiteY30" fmla="*/ 6419558 h 6857999"/>
              <a:gd name="connsiteX31" fmla="*/ 11098097 w 12191997"/>
              <a:gd name="connsiteY31" fmla="*/ 6539439 h 6857999"/>
              <a:gd name="connsiteX32" fmla="*/ 11129476 w 12191997"/>
              <a:gd name="connsiteY32" fmla="*/ 6539439 h 6857999"/>
              <a:gd name="connsiteX33" fmla="*/ 11129476 w 12191997"/>
              <a:gd name="connsiteY33" fmla="*/ 6419558 h 6857999"/>
              <a:gd name="connsiteX34" fmla="*/ 11362826 w 12191997"/>
              <a:gd name="connsiteY34" fmla="*/ 6416748 h 6857999"/>
              <a:gd name="connsiteX35" fmla="*/ 11315217 w 12191997"/>
              <a:gd name="connsiteY35" fmla="*/ 6437672 h 6857999"/>
              <a:gd name="connsiteX36" fmla="*/ 11315217 w 12191997"/>
              <a:gd name="connsiteY36" fmla="*/ 6419602 h 6857999"/>
              <a:gd name="connsiteX37" fmla="*/ 11283795 w 12191997"/>
              <a:gd name="connsiteY37" fmla="*/ 6419602 h 6857999"/>
              <a:gd name="connsiteX38" fmla="*/ 11283795 w 12191997"/>
              <a:gd name="connsiteY38" fmla="*/ 6539439 h 6857999"/>
              <a:gd name="connsiteX39" fmla="*/ 11315217 w 12191997"/>
              <a:gd name="connsiteY39" fmla="*/ 6539439 h 6857999"/>
              <a:gd name="connsiteX40" fmla="*/ 11315217 w 12191997"/>
              <a:gd name="connsiteY40" fmla="*/ 6474765 h 6857999"/>
              <a:gd name="connsiteX41" fmla="*/ 11352352 w 12191997"/>
              <a:gd name="connsiteY41" fmla="*/ 6440526 h 6857999"/>
              <a:gd name="connsiteX42" fmla="*/ 11381870 w 12191997"/>
              <a:gd name="connsiteY42" fmla="*/ 6468107 h 6857999"/>
              <a:gd name="connsiteX43" fmla="*/ 11381870 w 12191997"/>
              <a:gd name="connsiteY43" fmla="*/ 6539439 h 6857999"/>
              <a:gd name="connsiteX44" fmla="*/ 11413292 w 12191997"/>
              <a:gd name="connsiteY44" fmla="*/ 6539439 h 6857999"/>
              <a:gd name="connsiteX45" fmla="*/ 11413292 w 12191997"/>
              <a:gd name="connsiteY45" fmla="*/ 6458596 h 6857999"/>
              <a:gd name="connsiteX46" fmla="*/ 11362826 w 12191997"/>
              <a:gd name="connsiteY46" fmla="*/ 6416748 h 6857999"/>
              <a:gd name="connsiteX47" fmla="*/ 11806692 w 12191997"/>
              <a:gd name="connsiteY47" fmla="*/ 6414875 h 6857999"/>
              <a:gd name="connsiteX48" fmla="*/ 11734341 w 12191997"/>
              <a:gd name="connsiteY48" fmla="*/ 6480449 h 6857999"/>
              <a:gd name="connsiteX49" fmla="*/ 11808596 w 12191997"/>
              <a:gd name="connsiteY49" fmla="*/ 6544122 h 6857999"/>
              <a:gd name="connsiteX50" fmla="*/ 11877140 w 12191997"/>
              <a:gd name="connsiteY50" fmla="*/ 6504208 h 6857999"/>
              <a:gd name="connsiteX51" fmla="*/ 11842868 w 12191997"/>
              <a:gd name="connsiteY51" fmla="*/ 6504208 h 6857999"/>
              <a:gd name="connsiteX52" fmla="*/ 11807644 w 12191997"/>
              <a:gd name="connsiteY52" fmla="*/ 6521314 h 6857999"/>
              <a:gd name="connsiteX53" fmla="*/ 11766709 w 12191997"/>
              <a:gd name="connsiteY53" fmla="*/ 6487102 h 6857999"/>
              <a:gd name="connsiteX54" fmla="*/ 11879996 w 12191997"/>
              <a:gd name="connsiteY54" fmla="*/ 6487102 h 6857999"/>
              <a:gd name="connsiteX55" fmla="*/ 11879996 w 12191997"/>
              <a:gd name="connsiteY55" fmla="*/ 6483300 h 6857999"/>
              <a:gd name="connsiteX56" fmla="*/ 11806692 w 12191997"/>
              <a:gd name="connsiteY56" fmla="*/ 6414875 h 6857999"/>
              <a:gd name="connsiteX57" fmla="*/ 11498062 w 12191997"/>
              <a:gd name="connsiteY57" fmla="*/ 6414875 h 6857999"/>
              <a:gd name="connsiteX58" fmla="*/ 11423829 w 12191997"/>
              <a:gd name="connsiteY58" fmla="*/ 6479499 h 6857999"/>
              <a:gd name="connsiteX59" fmla="*/ 11498062 w 12191997"/>
              <a:gd name="connsiteY59" fmla="*/ 6544123 h 6857999"/>
              <a:gd name="connsiteX60" fmla="*/ 11572295 w 12191997"/>
              <a:gd name="connsiteY60" fmla="*/ 6479499 h 6857999"/>
              <a:gd name="connsiteX61" fmla="*/ 11498062 w 12191997"/>
              <a:gd name="connsiteY61" fmla="*/ 6414875 h 6857999"/>
              <a:gd name="connsiteX62" fmla="*/ 11203780 w 12191997"/>
              <a:gd name="connsiteY62" fmla="*/ 6414875 h 6857999"/>
              <a:gd name="connsiteX63" fmla="*/ 11143820 w 12191997"/>
              <a:gd name="connsiteY63" fmla="*/ 6453839 h 6857999"/>
              <a:gd name="connsiteX64" fmla="*/ 11199973 w 12191997"/>
              <a:gd name="connsiteY64" fmla="*/ 6490903 h 6857999"/>
              <a:gd name="connsiteX65" fmla="*/ 11238994 w 12191997"/>
              <a:gd name="connsiteY65" fmla="*/ 6507059 h 6857999"/>
              <a:gd name="connsiteX66" fmla="*/ 11206635 w 12191997"/>
              <a:gd name="connsiteY66" fmla="*/ 6523215 h 6857999"/>
              <a:gd name="connsiteX67" fmla="*/ 11173324 w 12191997"/>
              <a:gd name="connsiteY67" fmla="*/ 6502307 h 6857999"/>
              <a:gd name="connsiteX68" fmla="*/ 11140013 w 12191997"/>
              <a:gd name="connsiteY68" fmla="*/ 6502307 h 6857999"/>
              <a:gd name="connsiteX69" fmla="*/ 11206635 w 12191997"/>
              <a:gd name="connsiteY69" fmla="*/ 6544122 h 6857999"/>
              <a:gd name="connsiteX70" fmla="*/ 11273257 w 12191997"/>
              <a:gd name="connsiteY70" fmla="*/ 6503257 h 6857999"/>
              <a:gd name="connsiteX71" fmla="*/ 11207587 w 12191997"/>
              <a:gd name="connsiteY71" fmla="*/ 6466194 h 6857999"/>
              <a:gd name="connsiteX72" fmla="*/ 11175227 w 12191997"/>
              <a:gd name="connsiteY72" fmla="*/ 6450038 h 6857999"/>
              <a:gd name="connsiteX73" fmla="*/ 11201876 w 12191997"/>
              <a:gd name="connsiteY73" fmla="*/ 6436733 h 6857999"/>
              <a:gd name="connsiteX74" fmla="*/ 11236139 w 12191997"/>
              <a:gd name="connsiteY74" fmla="*/ 6456690 h 6857999"/>
              <a:gd name="connsiteX75" fmla="*/ 11268498 w 12191997"/>
              <a:gd name="connsiteY75" fmla="*/ 6456690 h 6857999"/>
              <a:gd name="connsiteX76" fmla="*/ 11203780 w 12191997"/>
              <a:gd name="connsiteY76" fmla="*/ 6414875 h 6857999"/>
              <a:gd name="connsiteX77" fmla="*/ 10956412 w 12191997"/>
              <a:gd name="connsiteY77" fmla="*/ 6400956 h 6857999"/>
              <a:gd name="connsiteX78" fmla="*/ 11013560 w 12191997"/>
              <a:gd name="connsiteY78" fmla="*/ 6400956 h 6857999"/>
              <a:gd name="connsiteX79" fmla="*/ 11041182 w 12191997"/>
              <a:gd name="connsiteY79" fmla="*/ 6420976 h 6857999"/>
              <a:gd name="connsiteX80" fmla="*/ 11019275 w 12191997"/>
              <a:gd name="connsiteY80" fmla="*/ 6440995 h 6857999"/>
              <a:gd name="connsiteX81" fmla="*/ 10956412 w 12191997"/>
              <a:gd name="connsiteY81" fmla="*/ 6440995 h 6857999"/>
              <a:gd name="connsiteX82" fmla="*/ 10956412 w 12191997"/>
              <a:gd name="connsiteY82" fmla="*/ 6400956 h 6857999"/>
              <a:gd name="connsiteX83" fmla="*/ 10922937 w 12191997"/>
              <a:gd name="connsiteY83" fmla="*/ 6377646 h 6857999"/>
              <a:gd name="connsiteX84" fmla="*/ 10922937 w 12191997"/>
              <a:gd name="connsiteY84" fmla="*/ 6539439 h 6857999"/>
              <a:gd name="connsiteX85" fmla="*/ 11028601 w 12191997"/>
              <a:gd name="connsiteY85" fmla="*/ 6539439 h 6857999"/>
              <a:gd name="connsiteX86" fmla="*/ 11083813 w 12191997"/>
              <a:gd name="connsiteY86" fmla="*/ 6491853 h 6857999"/>
              <a:gd name="connsiteX87" fmla="*/ 11054303 w 12191997"/>
              <a:gd name="connsiteY87" fmla="*/ 6451881 h 6857999"/>
              <a:gd name="connsiteX88" fmla="*/ 11076198 w 12191997"/>
              <a:gd name="connsiteY88" fmla="*/ 6418570 h 6857999"/>
              <a:gd name="connsiteX89" fmla="*/ 11029553 w 12191997"/>
              <a:gd name="connsiteY89" fmla="*/ 6377646 h 6857999"/>
              <a:gd name="connsiteX90" fmla="*/ 10922937 w 12191997"/>
              <a:gd name="connsiteY90" fmla="*/ 6377646 h 6857999"/>
              <a:gd name="connsiteX91" fmla="*/ 11691444 w 12191997"/>
              <a:gd name="connsiteY91" fmla="*/ 6374836 h 6857999"/>
              <a:gd name="connsiteX92" fmla="*/ 11691444 w 12191997"/>
              <a:gd name="connsiteY92" fmla="*/ 6436654 h 6857999"/>
              <a:gd name="connsiteX93" fmla="*/ 11690491 w 12191997"/>
              <a:gd name="connsiteY93" fmla="*/ 6436654 h 6857999"/>
              <a:gd name="connsiteX94" fmla="*/ 11644786 w 12191997"/>
              <a:gd name="connsiteY94" fmla="*/ 6416682 h 6857999"/>
              <a:gd name="connsiteX95" fmla="*/ 11579085 w 12191997"/>
              <a:gd name="connsiteY95" fmla="*/ 6480402 h 6857999"/>
              <a:gd name="connsiteX96" fmla="*/ 11644786 w 12191997"/>
              <a:gd name="connsiteY96" fmla="*/ 6544122 h 6857999"/>
              <a:gd name="connsiteX97" fmla="*/ 11690491 w 12191997"/>
              <a:gd name="connsiteY97" fmla="*/ 6523199 h 6857999"/>
              <a:gd name="connsiteX98" fmla="*/ 11691444 w 12191997"/>
              <a:gd name="connsiteY98" fmla="*/ 6523199 h 6857999"/>
              <a:gd name="connsiteX99" fmla="*/ 11691444 w 12191997"/>
              <a:gd name="connsiteY99" fmla="*/ 6539367 h 6857999"/>
              <a:gd name="connsiteX100" fmla="*/ 11722866 w 12191997"/>
              <a:gd name="connsiteY100" fmla="*/ 6539367 h 6857999"/>
              <a:gd name="connsiteX101" fmla="*/ 11722866 w 12191997"/>
              <a:gd name="connsiteY101" fmla="*/ 6374836 h 6857999"/>
              <a:gd name="connsiteX102" fmla="*/ 11691444 w 12191997"/>
              <a:gd name="connsiteY102" fmla="*/ 6374836 h 6857999"/>
              <a:gd name="connsiteX103" fmla="*/ 11098097 w 12191997"/>
              <a:gd name="connsiteY103" fmla="*/ 6374835 h 6857999"/>
              <a:gd name="connsiteX104" fmla="*/ 11098097 w 12191997"/>
              <a:gd name="connsiteY104" fmla="*/ 6400591 h 6857999"/>
              <a:gd name="connsiteX105" fmla="*/ 11129476 w 12191997"/>
              <a:gd name="connsiteY105" fmla="*/ 6400591 h 6857999"/>
              <a:gd name="connsiteX106" fmla="*/ 11129476 w 12191997"/>
              <a:gd name="connsiteY106" fmla="*/ 6374835 h 6857999"/>
              <a:gd name="connsiteX107" fmla="*/ 11188020 w 12191997"/>
              <a:gd name="connsiteY107" fmla="*/ 6238799 h 6857999"/>
              <a:gd name="connsiteX108" fmla="*/ 11129477 w 12191997"/>
              <a:gd name="connsiteY108" fmla="*/ 6297803 h 6857999"/>
              <a:gd name="connsiteX109" fmla="*/ 11188020 w 12191997"/>
              <a:gd name="connsiteY109" fmla="*/ 6356807 h 6857999"/>
              <a:gd name="connsiteX110" fmla="*/ 11246563 w 12191997"/>
              <a:gd name="connsiteY110" fmla="*/ 6297803 h 6857999"/>
              <a:gd name="connsiteX111" fmla="*/ 11188020 w 12191997"/>
              <a:gd name="connsiteY111" fmla="*/ 6238799 h 6857999"/>
              <a:gd name="connsiteX112" fmla="*/ 0 w 12191997"/>
              <a:gd name="connsiteY112" fmla="*/ 0 h 6857999"/>
              <a:gd name="connsiteX113" fmla="*/ 12191997 w 12191997"/>
              <a:gd name="connsiteY113" fmla="*/ 0 h 6857999"/>
              <a:gd name="connsiteX114" fmla="*/ 12191997 w 12191997"/>
              <a:gd name="connsiteY114" fmla="*/ 6857999 h 6857999"/>
              <a:gd name="connsiteX115" fmla="*/ 0 w 12191997"/>
              <a:gd name="connsiteY115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2191997" h="6857999">
                <a:moveTo>
                  <a:pt x="11020001" y="6596336"/>
                </a:moveTo>
                <a:cubicBezTo>
                  <a:pt x="11000537" y="6596336"/>
                  <a:pt x="10984758" y="6612113"/>
                  <a:pt x="10984758" y="6631575"/>
                </a:cubicBezTo>
                <a:cubicBezTo>
                  <a:pt x="10984758" y="6651037"/>
                  <a:pt x="11000537" y="6666814"/>
                  <a:pt x="11020001" y="6666814"/>
                </a:cubicBezTo>
                <a:cubicBezTo>
                  <a:pt x="11039465" y="6666814"/>
                  <a:pt x="11055244" y="6651037"/>
                  <a:pt x="11055244" y="6631575"/>
                </a:cubicBezTo>
                <a:cubicBezTo>
                  <a:pt x="11055244" y="6612113"/>
                  <a:pt x="11039465" y="6596336"/>
                  <a:pt x="11020001" y="6596336"/>
                </a:cubicBezTo>
                <a:close/>
                <a:moveTo>
                  <a:pt x="10845192" y="6528903"/>
                </a:moveTo>
                <a:cubicBezTo>
                  <a:pt x="10820231" y="6528903"/>
                  <a:pt x="10799997" y="6549135"/>
                  <a:pt x="10799997" y="6574093"/>
                </a:cubicBezTo>
                <a:cubicBezTo>
                  <a:pt x="10799997" y="6599051"/>
                  <a:pt x="10820231" y="6619283"/>
                  <a:pt x="10845192" y="6619283"/>
                </a:cubicBezTo>
                <a:cubicBezTo>
                  <a:pt x="10870153" y="6619283"/>
                  <a:pt x="10890387" y="6599051"/>
                  <a:pt x="10890387" y="6574093"/>
                </a:cubicBezTo>
                <a:cubicBezTo>
                  <a:pt x="10890387" y="6549135"/>
                  <a:pt x="10870153" y="6528903"/>
                  <a:pt x="10845192" y="6528903"/>
                </a:cubicBezTo>
                <a:close/>
                <a:moveTo>
                  <a:pt x="10956412" y="6466049"/>
                </a:moveTo>
                <a:cubicBezTo>
                  <a:pt x="10956412" y="6466049"/>
                  <a:pt x="10956412" y="6466049"/>
                  <a:pt x="11022053" y="6466049"/>
                </a:cubicBezTo>
                <a:cubicBezTo>
                  <a:pt x="11037274" y="6466049"/>
                  <a:pt x="11047739" y="6473695"/>
                  <a:pt x="11047739" y="6488986"/>
                </a:cubicBezTo>
                <a:cubicBezTo>
                  <a:pt x="11047739" y="6509055"/>
                  <a:pt x="11032518" y="6512878"/>
                  <a:pt x="11017297" y="6512878"/>
                </a:cubicBezTo>
                <a:cubicBezTo>
                  <a:pt x="11017297" y="6512878"/>
                  <a:pt x="11017297" y="6512878"/>
                  <a:pt x="10956412" y="6512878"/>
                </a:cubicBezTo>
                <a:cubicBezTo>
                  <a:pt x="10956412" y="6512878"/>
                  <a:pt x="10956412" y="6512878"/>
                  <a:pt x="10956412" y="6466049"/>
                </a:cubicBezTo>
                <a:close/>
                <a:moveTo>
                  <a:pt x="11651083" y="6438185"/>
                </a:moveTo>
                <a:cubicBezTo>
                  <a:pt x="11673393" y="6438185"/>
                  <a:pt x="11691478" y="6456163"/>
                  <a:pt x="11691478" y="6478341"/>
                </a:cubicBezTo>
                <a:cubicBezTo>
                  <a:pt x="11691478" y="6500519"/>
                  <a:pt x="11673393" y="6518497"/>
                  <a:pt x="11651083" y="6518497"/>
                </a:cubicBezTo>
                <a:cubicBezTo>
                  <a:pt x="11628773" y="6518497"/>
                  <a:pt x="11610688" y="6500519"/>
                  <a:pt x="11610688" y="6478341"/>
                </a:cubicBezTo>
                <a:cubicBezTo>
                  <a:pt x="11610688" y="6456163"/>
                  <a:pt x="11628773" y="6438185"/>
                  <a:pt x="11651083" y="6438185"/>
                </a:cubicBezTo>
                <a:close/>
                <a:moveTo>
                  <a:pt x="11497349" y="6437248"/>
                </a:moveTo>
                <a:cubicBezTo>
                  <a:pt x="11520499" y="6437248"/>
                  <a:pt x="11539266" y="6455436"/>
                  <a:pt x="11539266" y="6477872"/>
                </a:cubicBezTo>
                <a:cubicBezTo>
                  <a:pt x="11539266" y="6500308"/>
                  <a:pt x="11520499" y="6518496"/>
                  <a:pt x="11497349" y="6518496"/>
                </a:cubicBezTo>
                <a:cubicBezTo>
                  <a:pt x="11474199" y="6518496"/>
                  <a:pt x="11455432" y="6500308"/>
                  <a:pt x="11455432" y="6477872"/>
                </a:cubicBezTo>
                <a:cubicBezTo>
                  <a:pt x="11455432" y="6455436"/>
                  <a:pt x="11474199" y="6437248"/>
                  <a:pt x="11497349" y="6437248"/>
                </a:cubicBezTo>
                <a:close/>
                <a:moveTo>
                  <a:pt x="11805745" y="6434439"/>
                </a:moveTo>
                <a:cubicBezTo>
                  <a:pt x="11820996" y="6434439"/>
                  <a:pt x="11842920" y="6441144"/>
                  <a:pt x="11846733" y="6466048"/>
                </a:cubicBezTo>
                <a:cubicBezTo>
                  <a:pt x="11846733" y="6466048"/>
                  <a:pt x="11846733" y="6466048"/>
                  <a:pt x="11765710" y="6466048"/>
                </a:cubicBezTo>
                <a:cubicBezTo>
                  <a:pt x="11770476" y="6441144"/>
                  <a:pt x="11791447" y="6434439"/>
                  <a:pt x="11805745" y="6434439"/>
                </a:cubicBezTo>
                <a:close/>
                <a:moveTo>
                  <a:pt x="11098097" y="6419558"/>
                </a:moveTo>
                <a:lnTo>
                  <a:pt x="11098097" y="6539439"/>
                </a:lnTo>
                <a:lnTo>
                  <a:pt x="11129476" y="6539439"/>
                </a:lnTo>
                <a:lnTo>
                  <a:pt x="11129476" y="6419558"/>
                </a:lnTo>
                <a:close/>
                <a:moveTo>
                  <a:pt x="11362826" y="6416748"/>
                </a:moveTo>
                <a:cubicBezTo>
                  <a:pt x="11340926" y="6416748"/>
                  <a:pt x="11325691" y="6425308"/>
                  <a:pt x="11315217" y="6437672"/>
                </a:cubicBezTo>
                <a:cubicBezTo>
                  <a:pt x="11315217" y="6437672"/>
                  <a:pt x="11315217" y="6437672"/>
                  <a:pt x="11315217" y="6419602"/>
                </a:cubicBezTo>
                <a:cubicBezTo>
                  <a:pt x="11315217" y="6419602"/>
                  <a:pt x="11315217" y="6419602"/>
                  <a:pt x="11283795" y="6419602"/>
                </a:cubicBezTo>
                <a:cubicBezTo>
                  <a:pt x="11283795" y="6419602"/>
                  <a:pt x="11283795" y="6419602"/>
                  <a:pt x="11283795" y="6539439"/>
                </a:cubicBezTo>
                <a:cubicBezTo>
                  <a:pt x="11283795" y="6539439"/>
                  <a:pt x="11283795" y="6539439"/>
                  <a:pt x="11315217" y="6539439"/>
                </a:cubicBezTo>
                <a:cubicBezTo>
                  <a:pt x="11315217" y="6539439"/>
                  <a:pt x="11315217" y="6539439"/>
                  <a:pt x="11315217" y="6474765"/>
                </a:cubicBezTo>
                <a:cubicBezTo>
                  <a:pt x="11315217" y="6449085"/>
                  <a:pt x="11336165" y="6440526"/>
                  <a:pt x="11352352" y="6440526"/>
                </a:cubicBezTo>
                <a:cubicBezTo>
                  <a:pt x="11378061" y="6440526"/>
                  <a:pt x="11381870" y="6454792"/>
                  <a:pt x="11381870" y="6468107"/>
                </a:cubicBezTo>
                <a:cubicBezTo>
                  <a:pt x="11381870" y="6468107"/>
                  <a:pt x="11381870" y="6468107"/>
                  <a:pt x="11381870" y="6539439"/>
                </a:cubicBezTo>
                <a:cubicBezTo>
                  <a:pt x="11381870" y="6539439"/>
                  <a:pt x="11381870" y="6539439"/>
                  <a:pt x="11413292" y="6539439"/>
                </a:cubicBezTo>
                <a:cubicBezTo>
                  <a:pt x="11413292" y="6539439"/>
                  <a:pt x="11413292" y="6539439"/>
                  <a:pt x="11413292" y="6458596"/>
                </a:cubicBezTo>
                <a:cubicBezTo>
                  <a:pt x="11413292" y="6426259"/>
                  <a:pt x="11388535" y="6416748"/>
                  <a:pt x="11362826" y="6416748"/>
                </a:cubicBezTo>
                <a:close/>
                <a:moveTo>
                  <a:pt x="11806692" y="6414875"/>
                </a:moveTo>
                <a:cubicBezTo>
                  <a:pt x="11763853" y="6414875"/>
                  <a:pt x="11734341" y="6440535"/>
                  <a:pt x="11734341" y="6480449"/>
                </a:cubicBezTo>
                <a:cubicBezTo>
                  <a:pt x="11734341" y="6512761"/>
                  <a:pt x="11754333" y="6544122"/>
                  <a:pt x="11808596" y="6544122"/>
                </a:cubicBezTo>
                <a:cubicBezTo>
                  <a:pt x="11854292" y="6544122"/>
                  <a:pt x="11870476" y="6517513"/>
                  <a:pt x="11877140" y="6504208"/>
                </a:cubicBezTo>
                <a:cubicBezTo>
                  <a:pt x="11877140" y="6504208"/>
                  <a:pt x="11877140" y="6504208"/>
                  <a:pt x="11842868" y="6504208"/>
                </a:cubicBezTo>
                <a:cubicBezTo>
                  <a:pt x="11837156" y="6514662"/>
                  <a:pt x="11827636" y="6521314"/>
                  <a:pt x="11807644" y="6521314"/>
                </a:cubicBezTo>
                <a:cubicBezTo>
                  <a:pt x="11776229" y="6521314"/>
                  <a:pt x="11767661" y="6501357"/>
                  <a:pt x="11766709" y="6487102"/>
                </a:cubicBezTo>
                <a:cubicBezTo>
                  <a:pt x="11766709" y="6487102"/>
                  <a:pt x="11766709" y="6487102"/>
                  <a:pt x="11879996" y="6487102"/>
                </a:cubicBezTo>
                <a:cubicBezTo>
                  <a:pt x="11879996" y="6487102"/>
                  <a:pt x="11879996" y="6487102"/>
                  <a:pt x="11879996" y="6483300"/>
                </a:cubicBezTo>
                <a:cubicBezTo>
                  <a:pt x="11879996" y="6448137"/>
                  <a:pt x="11860004" y="6414875"/>
                  <a:pt x="11806692" y="6414875"/>
                </a:cubicBezTo>
                <a:close/>
                <a:moveTo>
                  <a:pt x="11498062" y="6414875"/>
                </a:moveTo>
                <a:cubicBezTo>
                  <a:pt x="11457064" y="6414875"/>
                  <a:pt x="11423829" y="6443808"/>
                  <a:pt x="11423829" y="6479499"/>
                </a:cubicBezTo>
                <a:cubicBezTo>
                  <a:pt x="11423829" y="6515190"/>
                  <a:pt x="11457064" y="6544123"/>
                  <a:pt x="11498062" y="6544123"/>
                </a:cubicBezTo>
                <a:cubicBezTo>
                  <a:pt x="11539060" y="6544123"/>
                  <a:pt x="11572295" y="6515190"/>
                  <a:pt x="11572295" y="6479499"/>
                </a:cubicBezTo>
                <a:cubicBezTo>
                  <a:pt x="11572295" y="6443808"/>
                  <a:pt x="11539060" y="6414875"/>
                  <a:pt x="11498062" y="6414875"/>
                </a:cubicBezTo>
                <a:close/>
                <a:moveTo>
                  <a:pt x="11203780" y="6414875"/>
                </a:moveTo>
                <a:cubicBezTo>
                  <a:pt x="11183793" y="6414875"/>
                  <a:pt x="11143820" y="6419627"/>
                  <a:pt x="11143820" y="6453839"/>
                </a:cubicBezTo>
                <a:cubicBezTo>
                  <a:pt x="11143820" y="6481399"/>
                  <a:pt x="11162855" y="6485201"/>
                  <a:pt x="11199973" y="6490903"/>
                </a:cubicBezTo>
                <a:cubicBezTo>
                  <a:pt x="11234236" y="6494704"/>
                  <a:pt x="11238994" y="6498506"/>
                  <a:pt x="11238994" y="6507059"/>
                </a:cubicBezTo>
                <a:cubicBezTo>
                  <a:pt x="11238994" y="6518463"/>
                  <a:pt x="11221863" y="6523215"/>
                  <a:pt x="11206635" y="6523215"/>
                </a:cubicBezTo>
                <a:cubicBezTo>
                  <a:pt x="11195214" y="6523215"/>
                  <a:pt x="11174276" y="6520364"/>
                  <a:pt x="11173324" y="6502307"/>
                </a:cubicBezTo>
                <a:cubicBezTo>
                  <a:pt x="11173324" y="6502307"/>
                  <a:pt x="11173324" y="6502307"/>
                  <a:pt x="11140013" y="6502307"/>
                </a:cubicBezTo>
                <a:cubicBezTo>
                  <a:pt x="11140965" y="6538420"/>
                  <a:pt x="11180938" y="6544122"/>
                  <a:pt x="11206635" y="6544122"/>
                </a:cubicBezTo>
                <a:cubicBezTo>
                  <a:pt x="11243753" y="6544122"/>
                  <a:pt x="11273257" y="6533668"/>
                  <a:pt x="11273257" y="6503257"/>
                </a:cubicBezTo>
                <a:cubicBezTo>
                  <a:pt x="11273257" y="6475697"/>
                  <a:pt x="11247560" y="6471896"/>
                  <a:pt x="11207587" y="6466194"/>
                </a:cubicBezTo>
                <a:cubicBezTo>
                  <a:pt x="11178083" y="6461442"/>
                  <a:pt x="11175227" y="6459541"/>
                  <a:pt x="11175227" y="6450038"/>
                </a:cubicBezTo>
                <a:cubicBezTo>
                  <a:pt x="11175227" y="6444336"/>
                  <a:pt x="11184745" y="6436733"/>
                  <a:pt x="11201876" y="6436733"/>
                </a:cubicBezTo>
                <a:cubicBezTo>
                  <a:pt x="11212345" y="6436733"/>
                  <a:pt x="11233284" y="6438634"/>
                  <a:pt x="11236139" y="6456690"/>
                </a:cubicBezTo>
                <a:cubicBezTo>
                  <a:pt x="11236139" y="6456690"/>
                  <a:pt x="11236139" y="6456690"/>
                  <a:pt x="11268498" y="6456690"/>
                </a:cubicBezTo>
                <a:cubicBezTo>
                  <a:pt x="11266595" y="6417726"/>
                  <a:pt x="11221863" y="6414875"/>
                  <a:pt x="11203780" y="6414875"/>
                </a:cubicBezTo>
                <a:close/>
                <a:moveTo>
                  <a:pt x="10956412" y="6400956"/>
                </a:moveTo>
                <a:cubicBezTo>
                  <a:pt x="10956412" y="6400956"/>
                  <a:pt x="10956412" y="6400956"/>
                  <a:pt x="11013560" y="6400956"/>
                </a:cubicBezTo>
                <a:cubicBezTo>
                  <a:pt x="11033562" y="6400956"/>
                  <a:pt x="11041182" y="6407629"/>
                  <a:pt x="11041182" y="6420976"/>
                </a:cubicBezTo>
                <a:cubicBezTo>
                  <a:pt x="11041182" y="6439089"/>
                  <a:pt x="11028800" y="6440995"/>
                  <a:pt x="11019275" y="6440995"/>
                </a:cubicBezTo>
                <a:cubicBezTo>
                  <a:pt x="11019275" y="6440995"/>
                  <a:pt x="11019275" y="6440995"/>
                  <a:pt x="10956412" y="6440995"/>
                </a:cubicBezTo>
                <a:cubicBezTo>
                  <a:pt x="10956412" y="6440995"/>
                  <a:pt x="10956412" y="6440995"/>
                  <a:pt x="10956412" y="6400956"/>
                </a:cubicBezTo>
                <a:close/>
                <a:moveTo>
                  <a:pt x="10922937" y="6377646"/>
                </a:moveTo>
                <a:cubicBezTo>
                  <a:pt x="10922937" y="6377646"/>
                  <a:pt x="10922937" y="6377646"/>
                  <a:pt x="10922937" y="6539439"/>
                </a:cubicBezTo>
                <a:cubicBezTo>
                  <a:pt x="10922937" y="6539439"/>
                  <a:pt x="10922937" y="6539439"/>
                  <a:pt x="11028601" y="6539439"/>
                </a:cubicBezTo>
                <a:cubicBezTo>
                  <a:pt x="11072390" y="6539439"/>
                  <a:pt x="11083813" y="6509936"/>
                  <a:pt x="11083813" y="6491853"/>
                </a:cubicBezTo>
                <a:cubicBezTo>
                  <a:pt x="11083813" y="6465205"/>
                  <a:pt x="11066678" y="6455688"/>
                  <a:pt x="11054303" y="6451881"/>
                </a:cubicBezTo>
                <a:cubicBezTo>
                  <a:pt x="11062871" y="6448074"/>
                  <a:pt x="11076198" y="6441412"/>
                  <a:pt x="11076198" y="6418570"/>
                </a:cubicBezTo>
                <a:cubicBezTo>
                  <a:pt x="11076198" y="6397632"/>
                  <a:pt x="11066678" y="6377646"/>
                  <a:pt x="11029553" y="6377646"/>
                </a:cubicBezTo>
                <a:cubicBezTo>
                  <a:pt x="11029553" y="6377646"/>
                  <a:pt x="11029553" y="6377646"/>
                  <a:pt x="10922937" y="6377646"/>
                </a:cubicBezTo>
                <a:close/>
                <a:moveTo>
                  <a:pt x="11691444" y="6374836"/>
                </a:moveTo>
                <a:cubicBezTo>
                  <a:pt x="11691444" y="6374836"/>
                  <a:pt x="11691444" y="6374836"/>
                  <a:pt x="11691444" y="6436654"/>
                </a:cubicBezTo>
                <a:cubicBezTo>
                  <a:pt x="11691444" y="6436654"/>
                  <a:pt x="11691444" y="6436654"/>
                  <a:pt x="11690491" y="6436654"/>
                </a:cubicBezTo>
                <a:cubicBezTo>
                  <a:pt x="11681922" y="6422388"/>
                  <a:pt x="11663830" y="6416682"/>
                  <a:pt x="11644786" y="6416682"/>
                </a:cubicBezTo>
                <a:cubicBezTo>
                  <a:pt x="11599081" y="6416682"/>
                  <a:pt x="11579085" y="6449969"/>
                  <a:pt x="11579085" y="6480402"/>
                </a:cubicBezTo>
                <a:cubicBezTo>
                  <a:pt x="11579085" y="6510836"/>
                  <a:pt x="11599081" y="6544122"/>
                  <a:pt x="11644786" y="6544122"/>
                </a:cubicBezTo>
                <a:cubicBezTo>
                  <a:pt x="11669543" y="6544122"/>
                  <a:pt x="11688587" y="6529857"/>
                  <a:pt x="11690491" y="6523199"/>
                </a:cubicBezTo>
                <a:cubicBezTo>
                  <a:pt x="11690491" y="6523199"/>
                  <a:pt x="11690491" y="6523199"/>
                  <a:pt x="11691444" y="6523199"/>
                </a:cubicBezTo>
                <a:cubicBezTo>
                  <a:pt x="11691444" y="6523199"/>
                  <a:pt x="11691444" y="6523199"/>
                  <a:pt x="11691444" y="6539367"/>
                </a:cubicBezTo>
                <a:cubicBezTo>
                  <a:pt x="11691444" y="6539367"/>
                  <a:pt x="11691444" y="6539367"/>
                  <a:pt x="11722866" y="6539367"/>
                </a:cubicBezTo>
                <a:cubicBezTo>
                  <a:pt x="11722866" y="6539367"/>
                  <a:pt x="11722866" y="6539367"/>
                  <a:pt x="11722866" y="6374836"/>
                </a:cubicBezTo>
                <a:cubicBezTo>
                  <a:pt x="11722866" y="6374836"/>
                  <a:pt x="11722866" y="6374836"/>
                  <a:pt x="11691444" y="6374836"/>
                </a:cubicBezTo>
                <a:close/>
                <a:moveTo>
                  <a:pt x="11098097" y="6374835"/>
                </a:moveTo>
                <a:lnTo>
                  <a:pt x="11098097" y="6400591"/>
                </a:lnTo>
                <a:lnTo>
                  <a:pt x="11129476" y="6400591"/>
                </a:lnTo>
                <a:lnTo>
                  <a:pt x="11129476" y="6374835"/>
                </a:lnTo>
                <a:close/>
                <a:moveTo>
                  <a:pt x="11188020" y="6238799"/>
                </a:moveTo>
                <a:cubicBezTo>
                  <a:pt x="11155688" y="6238799"/>
                  <a:pt x="11129477" y="6265216"/>
                  <a:pt x="11129477" y="6297803"/>
                </a:cubicBezTo>
                <a:cubicBezTo>
                  <a:pt x="11129477" y="6330390"/>
                  <a:pt x="11155688" y="6356807"/>
                  <a:pt x="11188020" y="6356807"/>
                </a:cubicBezTo>
                <a:cubicBezTo>
                  <a:pt x="11220352" y="6356807"/>
                  <a:pt x="11246563" y="6330390"/>
                  <a:pt x="11246563" y="6297803"/>
                </a:cubicBezTo>
                <a:cubicBezTo>
                  <a:pt x="11246563" y="6265216"/>
                  <a:pt x="11220352" y="6238799"/>
                  <a:pt x="11188020" y="6238799"/>
                </a:cubicBezTo>
                <a:close/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br>
              <a:rPr lang="en-US" noProof="0" dirty="0"/>
            </a:b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Click icon to add picture or drag &amp; drop</a:t>
            </a:r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If title disappears – Right click the picture and choose “Send to Back”</a:t>
            </a:r>
          </a:p>
          <a:p>
            <a:pPr marL="241294" lvl="0" indent="-241294">
              <a:lnSpc>
                <a:spcPct val="150000"/>
              </a:lnSpc>
              <a:spcBef>
                <a:spcPts val="0"/>
              </a:spcBef>
            </a:pPr>
            <a:r>
              <a:rPr lang="en-US" noProof="0" dirty="0"/>
              <a:t>Recolor title text to white if needed</a:t>
            </a:r>
            <a:endParaRPr lang="en-US" sz="1600" noProof="0" dirty="0"/>
          </a:p>
          <a:p>
            <a:r>
              <a:rPr lang="en-US" noProof="0" dirty="0"/>
              <a:t>If image is light – recolor background to black to get black logotypes</a:t>
            </a:r>
          </a:p>
          <a:p>
            <a:r>
              <a:rPr lang="en-US" noProof="0" dirty="0"/>
              <a:t> 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AC68A5-BCDE-4169-A1B2-6E26668F560A}" type="datetime1">
              <a:rPr lang="sv-SE" smtClean="0"/>
              <a:t>2021-03-29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Bisnode 2020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DC755AB-8FB8-5B45-991D-4AA7C2A351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11088000" cy="387798"/>
          </a:xfrm>
        </p:spPr>
        <p:txBody>
          <a:bodyPr anchor="b"/>
          <a:lstStyle>
            <a:lvl1pPr>
              <a:defRPr sz="2800">
                <a:latin typeface="+mn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1F21DD51-BED7-0C4A-8D02-16928E7F7F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1108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D20BF9-F120-B148-A7E8-AE0962BFD4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110880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81724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500-9713-4E8D-BBDE-704213CA9C11}" type="datetime1">
              <a:rPr lang="sv-SE" smtClean="0"/>
              <a:t>2021-03-29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Bisnode 2020</a:t>
            </a:r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C82E2E9-1302-3B4D-BA5D-85C4585AB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00" y="1702800"/>
            <a:ext cx="6768000" cy="4104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defRPr/>
            </a:lvl2pPr>
            <a:lvl3pPr marL="720000" indent="-180000"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2856A3-F371-2841-8FE5-C9894EA1E2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692202"/>
            <a:ext cx="6768000" cy="387798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C010D364-937B-1D40-814D-D92492F371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00" y="1080000"/>
            <a:ext cx="6768000" cy="288000"/>
          </a:xfrm>
        </p:spPr>
        <p:txBody>
          <a:bodyPr tIns="1800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i="0">
                <a:solidFill>
                  <a:schemeClr val="tx1"/>
                </a:solidFill>
                <a:latin typeface="Bisnode Sans" pitchFamily="2" charset="77"/>
              </a:defRPr>
            </a:lvl1pPr>
            <a:lvl2pPr marL="241294" indent="0">
              <a:buNone/>
              <a:defRPr/>
            </a:lvl2pPr>
            <a:lvl3pPr marL="543969" indent="0">
              <a:buNone/>
              <a:defRPr/>
            </a:lvl3pPr>
            <a:lvl4pPr marL="749281" indent="0">
              <a:buNone/>
              <a:defRPr/>
            </a:lvl4pPr>
            <a:lvl5pPr marL="1003275" indent="0">
              <a:buNone/>
              <a:defRPr/>
            </a:lvl5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3" name="Frihandsfigur: Form 88">
            <a:extLst>
              <a:ext uri="{FF2B5EF4-FFF2-40B4-BE49-F238E27FC236}">
                <a16:creationId xmlns:a16="http://schemas.microsoft.com/office/drawing/2014/main" id="{D8823692-C58F-DC4D-AE5D-5A9B3F0C4D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94800" y="3"/>
            <a:ext cx="4294800" cy="6857998"/>
          </a:xfrm>
          <a:custGeom>
            <a:avLst/>
            <a:gdLst>
              <a:gd name="connsiteX0" fmla="*/ 3125204 w 4294800"/>
              <a:gd name="connsiteY0" fmla="*/ 6596335 h 6857998"/>
              <a:gd name="connsiteX1" fmla="*/ 3089961 w 4294800"/>
              <a:gd name="connsiteY1" fmla="*/ 6631574 h 6857998"/>
              <a:gd name="connsiteX2" fmla="*/ 3125204 w 4294800"/>
              <a:gd name="connsiteY2" fmla="*/ 6666813 h 6857998"/>
              <a:gd name="connsiteX3" fmla="*/ 3160447 w 4294800"/>
              <a:gd name="connsiteY3" fmla="*/ 6631574 h 6857998"/>
              <a:gd name="connsiteX4" fmla="*/ 3125204 w 4294800"/>
              <a:gd name="connsiteY4" fmla="*/ 6596335 h 6857998"/>
              <a:gd name="connsiteX5" fmla="*/ 2950395 w 4294800"/>
              <a:gd name="connsiteY5" fmla="*/ 6528902 h 6857998"/>
              <a:gd name="connsiteX6" fmla="*/ 2905200 w 4294800"/>
              <a:gd name="connsiteY6" fmla="*/ 6574092 h 6857998"/>
              <a:gd name="connsiteX7" fmla="*/ 2950395 w 4294800"/>
              <a:gd name="connsiteY7" fmla="*/ 6619282 h 6857998"/>
              <a:gd name="connsiteX8" fmla="*/ 2995590 w 4294800"/>
              <a:gd name="connsiteY8" fmla="*/ 6574092 h 6857998"/>
              <a:gd name="connsiteX9" fmla="*/ 2950395 w 4294800"/>
              <a:gd name="connsiteY9" fmla="*/ 6528902 h 6857998"/>
              <a:gd name="connsiteX10" fmla="*/ 3061616 w 4294800"/>
              <a:gd name="connsiteY10" fmla="*/ 6466047 h 6857998"/>
              <a:gd name="connsiteX11" fmla="*/ 3127257 w 4294800"/>
              <a:gd name="connsiteY11" fmla="*/ 6466047 h 6857998"/>
              <a:gd name="connsiteX12" fmla="*/ 3152943 w 4294800"/>
              <a:gd name="connsiteY12" fmla="*/ 6488984 h 6857998"/>
              <a:gd name="connsiteX13" fmla="*/ 3122501 w 4294800"/>
              <a:gd name="connsiteY13" fmla="*/ 6512876 h 6857998"/>
              <a:gd name="connsiteX14" fmla="*/ 3061616 w 4294800"/>
              <a:gd name="connsiteY14" fmla="*/ 6512876 h 6857998"/>
              <a:gd name="connsiteX15" fmla="*/ 3061616 w 4294800"/>
              <a:gd name="connsiteY15" fmla="*/ 6466047 h 6857998"/>
              <a:gd name="connsiteX16" fmla="*/ 3756287 w 4294800"/>
              <a:gd name="connsiteY16" fmla="*/ 6438184 h 6857998"/>
              <a:gd name="connsiteX17" fmla="*/ 3796682 w 4294800"/>
              <a:gd name="connsiteY17" fmla="*/ 6478340 h 6857998"/>
              <a:gd name="connsiteX18" fmla="*/ 3756287 w 4294800"/>
              <a:gd name="connsiteY18" fmla="*/ 6518496 h 6857998"/>
              <a:gd name="connsiteX19" fmla="*/ 3715892 w 4294800"/>
              <a:gd name="connsiteY19" fmla="*/ 6478340 h 6857998"/>
              <a:gd name="connsiteX20" fmla="*/ 3756287 w 4294800"/>
              <a:gd name="connsiteY20" fmla="*/ 6438184 h 6857998"/>
              <a:gd name="connsiteX21" fmla="*/ 3602553 w 4294800"/>
              <a:gd name="connsiteY21" fmla="*/ 6437247 h 6857998"/>
              <a:gd name="connsiteX22" fmla="*/ 3644470 w 4294800"/>
              <a:gd name="connsiteY22" fmla="*/ 6477871 h 6857998"/>
              <a:gd name="connsiteX23" fmla="*/ 3602553 w 4294800"/>
              <a:gd name="connsiteY23" fmla="*/ 6518495 h 6857998"/>
              <a:gd name="connsiteX24" fmla="*/ 3560636 w 4294800"/>
              <a:gd name="connsiteY24" fmla="*/ 6477871 h 6857998"/>
              <a:gd name="connsiteX25" fmla="*/ 3602553 w 4294800"/>
              <a:gd name="connsiteY25" fmla="*/ 6437247 h 6857998"/>
              <a:gd name="connsiteX26" fmla="*/ 3910949 w 4294800"/>
              <a:gd name="connsiteY26" fmla="*/ 6434438 h 6857998"/>
              <a:gd name="connsiteX27" fmla="*/ 3951937 w 4294800"/>
              <a:gd name="connsiteY27" fmla="*/ 6466047 h 6857998"/>
              <a:gd name="connsiteX28" fmla="*/ 3870914 w 4294800"/>
              <a:gd name="connsiteY28" fmla="*/ 6466047 h 6857998"/>
              <a:gd name="connsiteX29" fmla="*/ 3910949 w 4294800"/>
              <a:gd name="connsiteY29" fmla="*/ 6434438 h 6857998"/>
              <a:gd name="connsiteX30" fmla="*/ 3203301 w 4294800"/>
              <a:gd name="connsiteY30" fmla="*/ 6419557 h 6857998"/>
              <a:gd name="connsiteX31" fmla="*/ 3203301 w 4294800"/>
              <a:gd name="connsiteY31" fmla="*/ 6539438 h 6857998"/>
              <a:gd name="connsiteX32" fmla="*/ 3234680 w 4294800"/>
              <a:gd name="connsiteY32" fmla="*/ 6539438 h 6857998"/>
              <a:gd name="connsiteX33" fmla="*/ 3234680 w 4294800"/>
              <a:gd name="connsiteY33" fmla="*/ 6419557 h 6857998"/>
              <a:gd name="connsiteX34" fmla="*/ 3468030 w 4294800"/>
              <a:gd name="connsiteY34" fmla="*/ 6416747 h 6857998"/>
              <a:gd name="connsiteX35" fmla="*/ 3420421 w 4294800"/>
              <a:gd name="connsiteY35" fmla="*/ 6437671 h 6857998"/>
              <a:gd name="connsiteX36" fmla="*/ 3420421 w 4294800"/>
              <a:gd name="connsiteY36" fmla="*/ 6419601 h 6857998"/>
              <a:gd name="connsiteX37" fmla="*/ 3388999 w 4294800"/>
              <a:gd name="connsiteY37" fmla="*/ 6419601 h 6857998"/>
              <a:gd name="connsiteX38" fmla="*/ 3388999 w 4294800"/>
              <a:gd name="connsiteY38" fmla="*/ 6539438 h 6857998"/>
              <a:gd name="connsiteX39" fmla="*/ 3420421 w 4294800"/>
              <a:gd name="connsiteY39" fmla="*/ 6539438 h 6857998"/>
              <a:gd name="connsiteX40" fmla="*/ 3420421 w 4294800"/>
              <a:gd name="connsiteY40" fmla="*/ 6474764 h 6857998"/>
              <a:gd name="connsiteX41" fmla="*/ 3457556 w 4294800"/>
              <a:gd name="connsiteY41" fmla="*/ 6440525 h 6857998"/>
              <a:gd name="connsiteX42" fmla="*/ 3487074 w 4294800"/>
              <a:gd name="connsiteY42" fmla="*/ 6468106 h 6857998"/>
              <a:gd name="connsiteX43" fmla="*/ 3487074 w 4294800"/>
              <a:gd name="connsiteY43" fmla="*/ 6539438 h 6857998"/>
              <a:gd name="connsiteX44" fmla="*/ 3518496 w 4294800"/>
              <a:gd name="connsiteY44" fmla="*/ 6539438 h 6857998"/>
              <a:gd name="connsiteX45" fmla="*/ 3518496 w 4294800"/>
              <a:gd name="connsiteY45" fmla="*/ 6458595 h 6857998"/>
              <a:gd name="connsiteX46" fmla="*/ 3468030 w 4294800"/>
              <a:gd name="connsiteY46" fmla="*/ 6416747 h 6857998"/>
              <a:gd name="connsiteX47" fmla="*/ 3911896 w 4294800"/>
              <a:gd name="connsiteY47" fmla="*/ 6414874 h 6857998"/>
              <a:gd name="connsiteX48" fmla="*/ 3839545 w 4294800"/>
              <a:gd name="connsiteY48" fmla="*/ 6480448 h 6857998"/>
              <a:gd name="connsiteX49" fmla="*/ 3913800 w 4294800"/>
              <a:gd name="connsiteY49" fmla="*/ 6544121 h 6857998"/>
              <a:gd name="connsiteX50" fmla="*/ 3982344 w 4294800"/>
              <a:gd name="connsiteY50" fmla="*/ 6504207 h 6857998"/>
              <a:gd name="connsiteX51" fmla="*/ 3948072 w 4294800"/>
              <a:gd name="connsiteY51" fmla="*/ 6504207 h 6857998"/>
              <a:gd name="connsiteX52" fmla="*/ 3912848 w 4294800"/>
              <a:gd name="connsiteY52" fmla="*/ 6521313 h 6857998"/>
              <a:gd name="connsiteX53" fmla="*/ 3871913 w 4294800"/>
              <a:gd name="connsiteY53" fmla="*/ 6487101 h 6857998"/>
              <a:gd name="connsiteX54" fmla="*/ 3985200 w 4294800"/>
              <a:gd name="connsiteY54" fmla="*/ 6487101 h 6857998"/>
              <a:gd name="connsiteX55" fmla="*/ 3985200 w 4294800"/>
              <a:gd name="connsiteY55" fmla="*/ 6483299 h 6857998"/>
              <a:gd name="connsiteX56" fmla="*/ 3911896 w 4294800"/>
              <a:gd name="connsiteY56" fmla="*/ 6414874 h 6857998"/>
              <a:gd name="connsiteX57" fmla="*/ 3603266 w 4294800"/>
              <a:gd name="connsiteY57" fmla="*/ 6414874 h 6857998"/>
              <a:gd name="connsiteX58" fmla="*/ 3529033 w 4294800"/>
              <a:gd name="connsiteY58" fmla="*/ 6479498 h 6857998"/>
              <a:gd name="connsiteX59" fmla="*/ 3603266 w 4294800"/>
              <a:gd name="connsiteY59" fmla="*/ 6544122 h 6857998"/>
              <a:gd name="connsiteX60" fmla="*/ 3677499 w 4294800"/>
              <a:gd name="connsiteY60" fmla="*/ 6479498 h 6857998"/>
              <a:gd name="connsiteX61" fmla="*/ 3603266 w 4294800"/>
              <a:gd name="connsiteY61" fmla="*/ 6414874 h 6857998"/>
              <a:gd name="connsiteX62" fmla="*/ 3308984 w 4294800"/>
              <a:gd name="connsiteY62" fmla="*/ 6414874 h 6857998"/>
              <a:gd name="connsiteX63" fmla="*/ 3249024 w 4294800"/>
              <a:gd name="connsiteY63" fmla="*/ 6453838 h 6857998"/>
              <a:gd name="connsiteX64" fmla="*/ 3305177 w 4294800"/>
              <a:gd name="connsiteY64" fmla="*/ 6490902 h 6857998"/>
              <a:gd name="connsiteX65" fmla="*/ 3344198 w 4294800"/>
              <a:gd name="connsiteY65" fmla="*/ 6507058 h 6857998"/>
              <a:gd name="connsiteX66" fmla="*/ 3311839 w 4294800"/>
              <a:gd name="connsiteY66" fmla="*/ 6523214 h 6857998"/>
              <a:gd name="connsiteX67" fmla="*/ 3278528 w 4294800"/>
              <a:gd name="connsiteY67" fmla="*/ 6502306 h 6857998"/>
              <a:gd name="connsiteX68" fmla="*/ 3245217 w 4294800"/>
              <a:gd name="connsiteY68" fmla="*/ 6502306 h 6857998"/>
              <a:gd name="connsiteX69" fmla="*/ 3311839 w 4294800"/>
              <a:gd name="connsiteY69" fmla="*/ 6544121 h 6857998"/>
              <a:gd name="connsiteX70" fmla="*/ 3378461 w 4294800"/>
              <a:gd name="connsiteY70" fmla="*/ 6503256 h 6857998"/>
              <a:gd name="connsiteX71" fmla="*/ 3312791 w 4294800"/>
              <a:gd name="connsiteY71" fmla="*/ 6466193 h 6857998"/>
              <a:gd name="connsiteX72" fmla="*/ 3280431 w 4294800"/>
              <a:gd name="connsiteY72" fmla="*/ 6450037 h 6857998"/>
              <a:gd name="connsiteX73" fmla="*/ 3307080 w 4294800"/>
              <a:gd name="connsiteY73" fmla="*/ 6436732 h 6857998"/>
              <a:gd name="connsiteX74" fmla="*/ 3341343 w 4294800"/>
              <a:gd name="connsiteY74" fmla="*/ 6456689 h 6857998"/>
              <a:gd name="connsiteX75" fmla="*/ 3373702 w 4294800"/>
              <a:gd name="connsiteY75" fmla="*/ 6456689 h 6857998"/>
              <a:gd name="connsiteX76" fmla="*/ 3308984 w 4294800"/>
              <a:gd name="connsiteY76" fmla="*/ 6414874 h 6857998"/>
              <a:gd name="connsiteX77" fmla="*/ 3061616 w 4294800"/>
              <a:gd name="connsiteY77" fmla="*/ 6400955 h 6857998"/>
              <a:gd name="connsiteX78" fmla="*/ 3118764 w 4294800"/>
              <a:gd name="connsiteY78" fmla="*/ 6400955 h 6857998"/>
              <a:gd name="connsiteX79" fmla="*/ 3146386 w 4294800"/>
              <a:gd name="connsiteY79" fmla="*/ 6420975 h 6857998"/>
              <a:gd name="connsiteX80" fmla="*/ 3124479 w 4294800"/>
              <a:gd name="connsiteY80" fmla="*/ 6440994 h 6857998"/>
              <a:gd name="connsiteX81" fmla="*/ 3061616 w 4294800"/>
              <a:gd name="connsiteY81" fmla="*/ 6440994 h 6857998"/>
              <a:gd name="connsiteX82" fmla="*/ 3061616 w 4294800"/>
              <a:gd name="connsiteY82" fmla="*/ 6400955 h 6857998"/>
              <a:gd name="connsiteX83" fmla="*/ 3028140 w 4294800"/>
              <a:gd name="connsiteY83" fmla="*/ 6377645 h 6857998"/>
              <a:gd name="connsiteX84" fmla="*/ 3028140 w 4294800"/>
              <a:gd name="connsiteY84" fmla="*/ 6539438 h 6857998"/>
              <a:gd name="connsiteX85" fmla="*/ 3133804 w 4294800"/>
              <a:gd name="connsiteY85" fmla="*/ 6539438 h 6857998"/>
              <a:gd name="connsiteX86" fmla="*/ 3189016 w 4294800"/>
              <a:gd name="connsiteY86" fmla="*/ 6491852 h 6857998"/>
              <a:gd name="connsiteX87" fmla="*/ 3159506 w 4294800"/>
              <a:gd name="connsiteY87" fmla="*/ 6451880 h 6857998"/>
              <a:gd name="connsiteX88" fmla="*/ 3181401 w 4294800"/>
              <a:gd name="connsiteY88" fmla="*/ 6418569 h 6857998"/>
              <a:gd name="connsiteX89" fmla="*/ 3134756 w 4294800"/>
              <a:gd name="connsiteY89" fmla="*/ 6377645 h 6857998"/>
              <a:gd name="connsiteX90" fmla="*/ 3028140 w 4294800"/>
              <a:gd name="connsiteY90" fmla="*/ 6377645 h 6857998"/>
              <a:gd name="connsiteX91" fmla="*/ 3796648 w 4294800"/>
              <a:gd name="connsiteY91" fmla="*/ 6374835 h 6857998"/>
              <a:gd name="connsiteX92" fmla="*/ 3796648 w 4294800"/>
              <a:gd name="connsiteY92" fmla="*/ 6436653 h 6857998"/>
              <a:gd name="connsiteX93" fmla="*/ 3795695 w 4294800"/>
              <a:gd name="connsiteY93" fmla="*/ 6436653 h 6857998"/>
              <a:gd name="connsiteX94" fmla="*/ 3749990 w 4294800"/>
              <a:gd name="connsiteY94" fmla="*/ 6416681 h 6857998"/>
              <a:gd name="connsiteX95" fmla="*/ 3684289 w 4294800"/>
              <a:gd name="connsiteY95" fmla="*/ 6480401 h 6857998"/>
              <a:gd name="connsiteX96" fmla="*/ 3749990 w 4294800"/>
              <a:gd name="connsiteY96" fmla="*/ 6544121 h 6857998"/>
              <a:gd name="connsiteX97" fmla="*/ 3795695 w 4294800"/>
              <a:gd name="connsiteY97" fmla="*/ 6523198 h 6857998"/>
              <a:gd name="connsiteX98" fmla="*/ 3796648 w 4294800"/>
              <a:gd name="connsiteY98" fmla="*/ 6523198 h 6857998"/>
              <a:gd name="connsiteX99" fmla="*/ 3796648 w 4294800"/>
              <a:gd name="connsiteY99" fmla="*/ 6539366 h 6857998"/>
              <a:gd name="connsiteX100" fmla="*/ 3828070 w 4294800"/>
              <a:gd name="connsiteY100" fmla="*/ 6539366 h 6857998"/>
              <a:gd name="connsiteX101" fmla="*/ 3828070 w 4294800"/>
              <a:gd name="connsiteY101" fmla="*/ 6374835 h 6857998"/>
              <a:gd name="connsiteX102" fmla="*/ 3796648 w 4294800"/>
              <a:gd name="connsiteY102" fmla="*/ 6374835 h 6857998"/>
              <a:gd name="connsiteX103" fmla="*/ 3203301 w 4294800"/>
              <a:gd name="connsiteY103" fmla="*/ 6374835 h 6857998"/>
              <a:gd name="connsiteX104" fmla="*/ 3203301 w 4294800"/>
              <a:gd name="connsiteY104" fmla="*/ 6400591 h 6857998"/>
              <a:gd name="connsiteX105" fmla="*/ 3234680 w 4294800"/>
              <a:gd name="connsiteY105" fmla="*/ 6400591 h 6857998"/>
              <a:gd name="connsiteX106" fmla="*/ 3234680 w 4294800"/>
              <a:gd name="connsiteY106" fmla="*/ 6374835 h 6857998"/>
              <a:gd name="connsiteX107" fmla="*/ 3293223 w 4294800"/>
              <a:gd name="connsiteY107" fmla="*/ 6238798 h 6857998"/>
              <a:gd name="connsiteX108" fmla="*/ 3234680 w 4294800"/>
              <a:gd name="connsiteY108" fmla="*/ 6297802 h 6857998"/>
              <a:gd name="connsiteX109" fmla="*/ 3293223 w 4294800"/>
              <a:gd name="connsiteY109" fmla="*/ 6356806 h 6857998"/>
              <a:gd name="connsiteX110" fmla="*/ 3351766 w 4294800"/>
              <a:gd name="connsiteY110" fmla="*/ 6297802 h 6857998"/>
              <a:gd name="connsiteX111" fmla="*/ 3293223 w 4294800"/>
              <a:gd name="connsiteY111" fmla="*/ 6238798 h 6857998"/>
              <a:gd name="connsiteX112" fmla="*/ 0 w 4294800"/>
              <a:gd name="connsiteY112" fmla="*/ 0 h 6857998"/>
              <a:gd name="connsiteX113" fmla="*/ 4294800 w 4294800"/>
              <a:gd name="connsiteY113" fmla="*/ 0 h 6857998"/>
              <a:gd name="connsiteX114" fmla="*/ 4294800 w 4294800"/>
              <a:gd name="connsiteY114" fmla="*/ 6857998 h 6857998"/>
              <a:gd name="connsiteX115" fmla="*/ 0 w 4294800"/>
              <a:gd name="connsiteY115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294800" h="6857998">
                <a:moveTo>
                  <a:pt x="3125204" y="6596335"/>
                </a:moveTo>
                <a:cubicBezTo>
                  <a:pt x="3105740" y="6596335"/>
                  <a:pt x="3089961" y="6612112"/>
                  <a:pt x="3089961" y="6631574"/>
                </a:cubicBezTo>
                <a:cubicBezTo>
                  <a:pt x="3089961" y="6651036"/>
                  <a:pt x="3105740" y="6666813"/>
                  <a:pt x="3125204" y="6666813"/>
                </a:cubicBezTo>
                <a:cubicBezTo>
                  <a:pt x="3144668" y="6666813"/>
                  <a:pt x="3160447" y="6651036"/>
                  <a:pt x="3160447" y="6631574"/>
                </a:cubicBezTo>
                <a:cubicBezTo>
                  <a:pt x="3160447" y="6612112"/>
                  <a:pt x="3144668" y="6596335"/>
                  <a:pt x="3125204" y="6596335"/>
                </a:cubicBezTo>
                <a:close/>
                <a:moveTo>
                  <a:pt x="2950395" y="6528902"/>
                </a:moveTo>
                <a:cubicBezTo>
                  <a:pt x="2925434" y="6528902"/>
                  <a:pt x="2905200" y="6549134"/>
                  <a:pt x="2905200" y="6574092"/>
                </a:cubicBezTo>
                <a:cubicBezTo>
                  <a:pt x="2905200" y="6599050"/>
                  <a:pt x="2925434" y="6619282"/>
                  <a:pt x="2950395" y="6619282"/>
                </a:cubicBezTo>
                <a:cubicBezTo>
                  <a:pt x="2975356" y="6619282"/>
                  <a:pt x="2995590" y="6599050"/>
                  <a:pt x="2995590" y="6574092"/>
                </a:cubicBezTo>
                <a:cubicBezTo>
                  <a:pt x="2995590" y="6549134"/>
                  <a:pt x="2975356" y="6528902"/>
                  <a:pt x="2950395" y="6528902"/>
                </a:cubicBezTo>
                <a:close/>
                <a:moveTo>
                  <a:pt x="3061616" y="6466047"/>
                </a:moveTo>
                <a:cubicBezTo>
                  <a:pt x="3061616" y="6466047"/>
                  <a:pt x="3061616" y="6466047"/>
                  <a:pt x="3127257" y="6466047"/>
                </a:cubicBezTo>
                <a:cubicBezTo>
                  <a:pt x="3142478" y="6466047"/>
                  <a:pt x="3152943" y="6473693"/>
                  <a:pt x="3152943" y="6488984"/>
                </a:cubicBezTo>
                <a:cubicBezTo>
                  <a:pt x="3152943" y="6509053"/>
                  <a:pt x="3137722" y="6512876"/>
                  <a:pt x="3122501" y="6512876"/>
                </a:cubicBezTo>
                <a:cubicBezTo>
                  <a:pt x="3122501" y="6512876"/>
                  <a:pt x="3122501" y="6512876"/>
                  <a:pt x="3061616" y="6512876"/>
                </a:cubicBezTo>
                <a:cubicBezTo>
                  <a:pt x="3061616" y="6512876"/>
                  <a:pt x="3061616" y="6512876"/>
                  <a:pt x="3061616" y="6466047"/>
                </a:cubicBezTo>
                <a:close/>
                <a:moveTo>
                  <a:pt x="3756287" y="6438184"/>
                </a:moveTo>
                <a:cubicBezTo>
                  <a:pt x="3778597" y="6438184"/>
                  <a:pt x="3796682" y="6456162"/>
                  <a:pt x="3796682" y="6478340"/>
                </a:cubicBezTo>
                <a:cubicBezTo>
                  <a:pt x="3796682" y="6500518"/>
                  <a:pt x="3778597" y="6518496"/>
                  <a:pt x="3756287" y="6518496"/>
                </a:cubicBezTo>
                <a:cubicBezTo>
                  <a:pt x="3733977" y="6518496"/>
                  <a:pt x="3715892" y="6500518"/>
                  <a:pt x="3715892" y="6478340"/>
                </a:cubicBezTo>
                <a:cubicBezTo>
                  <a:pt x="3715892" y="6456162"/>
                  <a:pt x="3733977" y="6438184"/>
                  <a:pt x="3756287" y="6438184"/>
                </a:cubicBezTo>
                <a:close/>
                <a:moveTo>
                  <a:pt x="3602553" y="6437247"/>
                </a:moveTo>
                <a:cubicBezTo>
                  <a:pt x="3625703" y="6437247"/>
                  <a:pt x="3644470" y="6455435"/>
                  <a:pt x="3644470" y="6477871"/>
                </a:cubicBezTo>
                <a:cubicBezTo>
                  <a:pt x="3644470" y="6500307"/>
                  <a:pt x="3625703" y="6518495"/>
                  <a:pt x="3602553" y="6518495"/>
                </a:cubicBezTo>
                <a:cubicBezTo>
                  <a:pt x="3579403" y="6518495"/>
                  <a:pt x="3560636" y="6500307"/>
                  <a:pt x="3560636" y="6477871"/>
                </a:cubicBezTo>
                <a:cubicBezTo>
                  <a:pt x="3560636" y="6455435"/>
                  <a:pt x="3579403" y="6437247"/>
                  <a:pt x="3602553" y="6437247"/>
                </a:cubicBezTo>
                <a:close/>
                <a:moveTo>
                  <a:pt x="3910949" y="6434438"/>
                </a:moveTo>
                <a:cubicBezTo>
                  <a:pt x="3926200" y="6434438"/>
                  <a:pt x="3948124" y="6441143"/>
                  <a:pt x="3951937" y="6466047"/>
                </a:cubicBezTo>
                <a:cubicBezTo>
                  <a:pt x="3951937" y="6466047"/>
                  <a:pt x="3951937" y="6466047"/>
                  <a:pt x="3870914" y="6466047"/>
                </a:cubicBezTo>
                <a:cubicBezTo>
                  <a:pt x="3875680" y="6441143"/>
                  <a:pt x="3896651" y="6434438"/>
                  <a:pt x="3910949" y="6434438"/>
                </a:cubicBezTo>
                <a:close/>
                <a:moveTo>
                  <a:pt x="3203301" y="6419557"/>
                </a:moveTo>
                <a:lnTo>
                  <a:pt x="3203301" y="6539438"/>
                </a:lnTo>
                <a:lnTo>
                  <a:pt x="3234680" y="6539438"/>
                </a:lnTo>
                <a:lnTo>
                  <a:pt x="3234680" y="6419557"/>
                </a:lnTo>
                <a:close/>
                <a:moveTo>
                  <a:pt x="3468030" y="6416747"/>
                </a:moveTo>
                <a:cubicBezTo>
                  <a:pt x="3446130" y="6416747"/>
                  <a:pt x="3430895" y="6425307"/>
                  <a:pt x="3420421" y="6437671"/>
                </a:cubicBezTo>
                <a:cubicBezTo>
                  <a:pt x="3420421" y="6437671"/>
                  <a:pt x="3420421" y="6437671"/>
                  <a:pt x="3420421" y="6419601"/>
                </a:cubicBezTo>
                <a:cubicBezTo>
                  <a:pt x="3420421" y="6419601"/>
                  <a:pt x="3420421" y="6419601"/>
                  <a:pt x="3388999" y="6419601"/>
                </a:cubicBezTo>
                <a:cubicBezTo>
                  <a:pt x="3388999" y="6419601"/>
                  <a:pt x="3388999" y="6419601"/>
                  <a:pt x="3388999" y="6539438"/>
                </a:cubicBezTo>
                <a:cubicBezTo>
                  <a:pt x="3388999" y="6539438"/>
                  <a:pt x="3388999" y="6539438"/>
                  <a:pt x="3420421" y="6539438"/>
                </a:cubicBezTo>
                <a:cubicBezTo>
                  <a:pt x="3420421" y="6539438"/>
                  <a:pt x="3420421" y="6539438"/>
                  <a:pt x="3420421" y="6474764"/>
                </a:cubicBezTo>
                <a:cubicBezTo>
                  <a:pt x="3420421" y="6449084"/>
                  <a:pt x="3441369" y="6440525"/>
                  <a:pt x="3457556" y="6440525"/>
                </a:cubicBezTo>
                <a:cubicBezTo>
                  <a:pt x="3483265" y="6440525"/>
                  <a:pt x="3487074" y="6454791"/>
                  <a:pt x="3487074" y="6468106"/>
                </a:cubicBezTo>
                <a:cubicBezTo>
                  <a:pt x="3487074" y="6468106"/>
                  <a:pt x="3487074" y="6468106"/>
                  <a:pt x="3487074" y="6539438"/>
                </a:cubicBezTo>
                <a:cubicBezTo>
                  <a:pt x="3487074" y="6539438"/>
                  <a:pt x="3487074" y="6539438"/>
                  <a:pt x="3518496" y="6539438"/>
                </a:cubicBezTo>
                <a:cubicBezTo>
                  <a:pt x="3518496" y="6539438"/>
                  <a:pt x="3518496" y="6539438"/>
                  <a:pt x="3518496" y="6458595"/>
                </a:cubicBezTo>
                <a:cubicBezTo>
                  <a:pt x="3518496" y="6426258"/>
                  <a:pt x="3493739" y="6416747"/>
                  <a:pt x="3468030" y="6416747"/>
                </a:cubicBezTo>
                <a:close/>
                <a:moveTo>
                  <a:pt x="3911896" y="6414874"/>
                </a:moveTo>
                <a:cubicBezTo>
                  <a:pt x="3869057" y="6414874"/>
                  <a:pt x="3839545" y="6440534"/>
                  <a:pt x="3839545" y="6480448"/>
                </a:cubicBezTo>
                <a:cubicBezTo>
                  <a:pt x="3839545" y="6512760"/>
                  <a:pt x="3859537" y="6544121"/>
                  <a:pt x="3913800" y="6544121"/>
                </a:cubicBezTo>
                <a:cubicBezTo>
                  <a:pt x="3959496" y="6544121"/>
                  <a:pt x="3975680" y="6517512"/>
                  <a:pt x="3982344" y="6504207"/>
                </a:cubicBezTo>
                <a:cubicBezTo>
                  <a:pt x="3982344" y="6504207"/>
                  <a:pt x="3982344" y="6504207"/>
                  <a:pt x="3948072" y="6504207"/>
                </a:cubicBezTo>
                <a:cubicBezTo>
                  <a:pt x="3942360" y="6514661"/>
                  <a:pt x="3932840" y="6521313"/>
                  <a:pt x="3912848" y="6521313"/>
                </a:cubicBezTo>
                <a:cubicBezTo>
                  <a:pt x="3881433" y="6521313"/>
                  <a:pt x="3872865" y="6501356"/>
                  <a:pt x="3871913" y="6487101"/>
                </a:cubicBezTo>
                <a:cubicBezTo>
                  <a:pt x="3871913" y="6487101"/>
                  <a:pt x="3871913" y="6487101"/>
                  <a:pt x="3985200" y="6487101"/>
                </a:cubicBezTo>
                <a:cubicBezTo>
                  <a:pt x="3985200" y="6487101"/>
                  <a:pt x="3985200" y="6487101"/>
                  <a:pt x="3985200" y="6483299"/>
                </a:cubicBezTo>
                <a:cubicBezTo>
                  <a:pt x="3985200" y="6448136"/>
                  <a:pt x="3965208" y="6414874"/>
                  <a:pt x="3911896" y="6414874"/>
                </a:cubicBezTo>
                <a:close/>
                <a:moveTo>
                  <a:pt x="3603266" y="6414874"/>
                </a:moveTo>
                <a:cubicBezTo>
                  <a:pt x="3562268" y="6414874"/>
                  <a:pt x="3529033" y="6443807"/>
                  <a:pt x="3529033" y="6479498"/>
                </a:cubicBezTo>
                <a:cubicBezTo>
                  <a:pt x="3529033" y="6515189"/>
                  <a:pt x="3562268" y="6544122"/>
                  <a:pt x="3603266" y="6544122"/>
                </a:cubicBezTo>
                <a:cubicBezTo>
                  <a:pt x="3644264" y="6544122"/>
                  <a:pt x="3677499" y="6515189"/>
                  <a:pt x="3677499" y="6479498"/>
                </a:cubicBezTo>
                <a:cubicBezTo>
                  <a:pt x="3677499" y="6443807"/>
                  <a:pt x="3644264" y="6414874"/>
                  <a:pt x="3603266" y="6414874"/>
                </a:cubicBezTo>
                <a:close/>
                <a:moveTo>
                  <a:pt x="3308984" y="6414874"/>
                </a:moveTo>
                <a:cubicBezTo>
                  <a:pt x="3288997" y="6414874"/>
                  <a:pt x="3249024" y="6419626"/>
                  <a:pt x="3249024" y="6453838"/>
                </a:cubicBezTo>
                <a:cubicBezTo>
                  <a:pt x="3249024" y="6481398"/>
                  <a:pt x="3268059" y="6485200"/>
                  <a:pt x="3305177" y="6490902"/>
                </a:cubicBezTo>
                <a:cubicBezTo>
                  <a:pt x="3339440" y="6494703"/>
                  <a:pt x="3344198" y="6498505"/>
                  <a:pt x="3344198" y="6507058"/>
                </a:cubicBezTo>
                <a:cubicBezTo>
                  <a:pt x="3344198" y="6518462"/>
                  <a:pt x="3327067" y="6523214"/>
                  <a:pt x="3311839" y="6523214"/>
                </a:cubicBezTo>
                <a:cubicBezTo>
                  <a:pt x="3300418" y="6523214"/>
                  <a:pt x="3279480" y="6520363"/>
                  <a:pt x="3278528" y="6502306"/>
                </a:cubicBezTo>
                <a:cubicBezTo>
                  <a:pt x="3278528" y="6502306"/>
                  <a:pt x="3278528" y="6502306"/>
                  <a:pt x="3245217" y="6502306"/>
                </a:cubicBezTo>
                <a:cubicBezTo>
                  <a:pt x="3246169" y="6538419"/>
                  <a:pt x="3286142" y="6544121"/>
                  <a:pt x="3311839" y="6544121"/>
                </a:cubicBezTo>
                <a:cubicBezTo>
                  <a:pt x="3348957" y="6544121"/>
                  <a:pt x="3378461" y="6533667"/>
                  <a:pt x="3378461" y="6503256"/>
                </a:cubicBezTo>
                <a:cubicBezTo>
                  <a:pt x="3378461" y="6475696"/>
                  <a:pt x="3352764" y="6471895"/>
                  <a:pt x="3312791" y="6466193"/>
                </a:cubicBezTo>
                <a:cubicBezTo>
                  <a:pt x="3283287" y="6461441"/>
                  <a:pt x="3280431" y="6459540"/>
                  <a:pt x="3280431" y="6450037"/>
                </a:cubicBezTo>
                <a:cubicBezTo>
                  <a:pt x="3280431" y="6444335"/>
                  <a:pt x="3289949" y="6436732"/>
                  <a:pt x="3307080" y="6436732"/>
                </a:cubicBezTo>
                <a:cubicBezTo>
                  <a:pt x="3317549" y="6436732"/>
                  <a:pt x="3338488" y="6438633"/>
                  <a:pt x="3341343" y="6456689"/>
                </a:cubicBezTo>
                <a:cubicBezTo>
                  <a:pt x="3341343" y="6456689"/>
                  <a:pt x="3341343" y="6456689"/>
                  <a:pt x="3373702" y="6456689"/>
                </a:cubicBezTo>
                <a:cubicBezTo>
                  <a:pt x="3371799" y="6417725"/>
                  <a:pt x="3327067" y="6414874"/>
                  <a:pt x="3308984" y="6414874"/>
                </a:cubicBezTo>
                <a:close/>
                <a:moveTo>
                  <a:pt x="3061616" y="6400955"/>
                </a:moveTo>
                <a:cubicBezTo>
                  <a:pt x="3061616" y="6400955"/>
                  <a:pt x="3061616" y="6400955"/>
                  <a:pt x="3118764" y="6400955"/>
                </a:cubicBezTo>
                <a:cubicBezTo>
                  <a:pt x="3138766" y="6400955"/>
                  <a:pt x="3146386" y="6407628"/>
                  <a:pt x="3146386" y="6420975"/>
                </a:cubicBezTo>
                <a:cubicBezTo>
                  <a:pt x="3146386" y="6439088"/>
                  <a:pt x="3134004" y="6440994"/>
                  <a:pt x="3124479" y="6440994"/>
                </a:cubicBezTo>
                <a:cubicBezTo>
                  <a:pt x="3124479" y="6440994"/>
                  <a:pt x="3124479" y="6440994"/>
                  <a:pt x="3061616" y="6440994"/>
                </a:cubicBezTo>
                <a:cubicBezTo>
                  <a:pt x="3061616" y="6440994"/>
                  <a:pt x="3061616" y="6440994"/>
                  <a:pt x="3061616" y="6400955"/>
                </a:cubicBezTo>
                <a:close/>
                <a:moveTo>
                  <a:pt x="3028140" y="6377645"/>
                </a:moveTo>
                <a:cubicBezTo>
                  <a:pt x="3028140" y="6377645"/>
                  <a:pt x="3028140" y="6377645"/>
                  <a:pt x="3028140" y="6539438"/>
                </a:cubicBezTo>
                <a:cubicBezTo>
                  <a:pt x="3028140" y="6539438"/>
                  <a:pt x="3028140" y="6539438"/>
                  <a:pt x="3133804" y="6539438"/>
                </a:cubicBezTo>
                <a:cubicBezTo>
                  <a:pt x="3177593" y="6539438"/>
                  <a:pt x="3189016" y="6509935"/>
                  <a:pt x="3189016" y="6491852"/>
                </a:cubicBezTo>
                <a:cubicBezTo>
                  <a:pt x="3189016" y="6465204"/>
                  <a:pt x="3171881" y="6455687"/>
                  <a:pt x="3159506" y="6451880"/>
                </a:cubicBezTo>
                <a:cubicBezTo>
                  <a:pt x="3168074" y="6448073"/>
                  <a:pt x="3181401" y="6441411"/>
                  <a:pt x="3181401" y="6418569"/>
                </a:cubicBezTo>
                <a:cubicBezTo>
                  <a:pt x="3181401" y="6397631"/>
                  <a:pt x="3171881" y="6377645"/>
                  <a:pt x="3134756" y="6377645"/>
                </a:cubicBezTo>
                <a:cubicBezTo>
                  <a:pt x="3134756" y="6377645"/>
                  <a:pt x="3134756" y="6377645"/>
                  <a:pt x="3028140" y="6377645"/>
                </a:cubicBezTo>
                <a:close/>
                <a:moveTo>
                  <a:pt x="3796648" y="6374835"/>
                </a:moveTo>
                <a:cubicBezTo>
                  <a:pt x="3796648" y="6374835"/>
                  <a:pt x="3796648" y="6374835"/>
                  <a:pt x="3796648" y="6436653"/>
                </a:cubicBezTo>
                <a:cubicBezTo>
                  <a:pt x="3796648" y="6436653"/>
                  <a:pt x="3796648" y="6436653"/>
                  <a:pt x="3795695" y="6436653"/>
                </a:cubicBezTo>
                <a:cubicBezTo>
                  <a:pt x="3787126" y="6422387"/>
                  <a:pt x="3769034" y="6416681"/>
                  <a:pt x="3749990" y="6416681"/>
                </a:cubicBezTo>
                <a:cubicBezTo>
                  <a:pt x="3704285" y="6416681"/>
                  <a:pt x="3684289" y="6449968"/>
                  <a:pt x="3684289" y="6480401"/>
                </a:cubicBezTo>
                <a:cubicBezTo>
                  <a:pt x="3684289" y="6510835"/>
                  <a:pt x="3704285" y="6544121"/>
                  <a:pt x="3749990" y="6544121"/>
                </a:cubicBezTo>
                <a:cubicBezTo>
                  <a:pt x="3774747" y="6544121"/>
                  <a:pt x="3793791" y="6529856"/>
                  <a:pt x="3795695" y="6523198"/>
                </a:cubicBezTo>
                <a:cubicBezTo>
                  <a:pt x="3795695" y="6523198"/>
                  <a:pt x="3795695" y="6523198"/>
                  <a:pt x="3796648" y="6523198"/>
                </a:cubicBezTo>
                <a:cubicBezTo>
                  <a:pt x="3796648" y="6523198"/>
                  <a:pt x="3796648" y="6523198"/>
                  <a:pt x="3796648" y="6539366"/>
                </a:cubicBezTo>
                <a:cubicBezTo>
                  <a:pt x="3796648" y="6539366"/>
                  <a:pt x="3796648" y="6539366"/>
                  <a:pt x="3828070" y="6539366"/>
                </a:cubicBezTo>
                <a:cubicBezTo>
                  <a:pt x="3828070" y="6539366"/>
                  <a:pt x="3828070" y="6539366"/>
                  <a:pt x="3828070" y="6374835"/>
                </a:cubicBezTo>
                <a:cubicBezTo>
                  <a:pt x="3828070" y="6374835"/>
                  <a:pt x="3828070" y="6374835"/>
                  <a:pt x="3796648" y="6374835"/>
                </a:cubicBezTo>
                <a:close/>
                <a:moveTo>
                  <a:pt x="3203301" y="6374835"/>
                </a:moveTo>
                <a:lnTo>
                  <a:pt x="3203301" y="6400591"/>
                </a:lnTo>
                <a:lnTo>
                  <a:pt x="3234680" y="6400591"/>
                </a:lnTo>
                <a:lnTo>
                  <a:pt x="3234680" y="6374835"/>
                </a:lnTo>
                <a:close/>
                <a:moveTo>
                  <a:pt x="3293223" y="6238798"/>
                </a:moveTo>
                <a:cubicBezTo>
                  <a:pt x="3260891" y="6238798"/>
                  <a:pt x="3234680" y="6265215"/>
                  <a:pt x="3234680" y="6297802"/>
                </a:cubicBezTo>
                <a:cubicBezTo>
                  <a:pt x="3234680" y="6330389"/>
                  <a:pt x="3260891" y="6356806"/>
                  <a:pt x="3293223" y="6356806"/>
                </a:cubicBezTo>
                <a:cubicBezTo>
                  <a:pt x="3325555" y="6356806"/>
                  <a:pt x="3351766" y="6330389"/>
                  <a:pt x="3351766" y="6297802"/>
                </a:cubicBezTo>
                <a:cubicBezTo>
                  <a:pt x="3351766" y="6265215"/>
                  <a:pt x="3325555" y="6238798"/>
                  <a:pt x="3293223" y="6238798"/>
                </a:cubicBezTo>
                <a:close/>
                <a:moveTo>
                  <a:pt x="0" y="0"/>
                </a:moveTo>
                <a:lnTo>
                  <a:pt x="4294800" y="0"/>
                </a:lnTo>
                <a:lnTo>
                  <a:pt x="4294800" y="6857998"/>
                </a:lnTo>
                <a:lnTo>
                  <a:pt x="0" y="685799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00000000000000000" pitchFamily="2" charset="0"/>
              <a:buNone/>
              <a:tabLst/>
              <a:defRPr/>
            </a:pPr>
            <a:r>
              <a:rPr lang="en-US" noProof="0" dirty="0"/>
              <a:t>Click icon to add picture</a:t>
            </a:r>
            <a:br>
              <a:rPr lang="en-US" noProof="0" dirty="0"/>
            </a:br>
            <a:r>
              <a:rPr lang="en-US" noProof="0" dirty="0"/>
              <a:t>or drag &amp; drop</a:t>
            </a:r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189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2" y="692202"/>
            <a:ext cx="11088000" cy="3877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noProof="0" dirty="0" err="1"/>
              <a:t>Klicka</a:t>
            </a:r>
            <a:r>
              <a:rPr lang="en-US" noProof="0" dirty="0"/>
              <a:t> </a:t>
            </a:r>
            <a:r>
              <a:rPr lang="en-US" noProof="0" dirty="0" err="1"/>
              <a:t>här</a:t>
            </a:r>
            <a:r>
              <a:rPr lang="en-US" noProof="0" dirty="0"/>
              <a:t>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att</a:t>
            </a:r>
            <a:r>
              <a:rPr lang="en-US" noProof="0" dirty="0"/>
              <a:t> </a:t>
            </a:r>
            <a:r>
              <a:rPr lang="en-US" noProof="0" dirty="0" err="1"/>
              <a:t>ändra</a:t>
            </a:r>
            <a:r>
              <a:rPr lang="en-US" noProof="0" dirty="0"/>
              <a:t>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3" y="1702800"/>
            <a:ext cx="110880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Redigera</a:t>
            </a:r>
            <a:r>
              <a:rPr lang="en-US" noProof="0" dirty="0"/>
              <a:t> format </a:t>
            </a:r>
            <a:r>
              <a:rPr lang="en-US" noProof="0" dirty="0" err="1"/>
              <a:t>för</a:t>
            </a:r>
            <a:r>
              <a:rPr lang="en-US" noProof="0" dirty="0"/>
              <a:t> </a:t>
            </a:r>
            <a:r>
              <a:rPr lang="en-US" noProof="0" dirty="0" err="1"/>
              <a:t>bakgrundstext</a:t>
            </a:r>
            <a:endParaRPr lang="en-US" noProof="0" dirty="0"/>
          </a:p>
          <a:p>
            <a:pPr lvl="1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två</a:t>
            </a:r>
            <a:endParaRPr lang="en-US" noProof="0" dirty="0"/>
          </a:p>
          <a:p>
            <a:pPr lvl="2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tre</a:t>
            </a:r>
            <a:endParaRPr lang="en-US" noProof="0" dirty="0"/>
          </a:p>
          <a:p>
            <a:pPr lvl="3"/>
            <a:r>
              <a:rPr lang="en-US" noProof="0" dirty="0" err="1"/>
              <a:t>Nivå</a:t>
            </a:r>
            <a:r>
              <a:rPr lang="en-US" noProof="0" dirty="0"/>
              <a:t> </a:t>
            </a:r>
            <a:r>
              <a:rPr lang="en-US" noProof="0" dirty="0" err="1"/>
              <a:t>fyra</a:t>
            </a:r>
            <a:endParaRPr lang="en-US" noProof="0" dirty="0"/>
          </a:p>
          <a:p>
            <a:pPr lvl="4"/>
            <a:r>
              <a:rPr lang="en-US" noProof="0" dirty="0" err="1"/>
              <a:t>Nivå</a:t>
            </a:r>
            <a:r>
              <a:rPr lang="en-US" noProof="0" dirty="0"/>
              <a:t> fem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9496" y="6597352"/>
            <a:ext cx="155492" cy="153888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4FC1F0BC-4120-4C3A-9EC0-B585A47A5292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9496" y="6597352"/>
            <a:ext cx="3600400" cy="153888"/>
          </a:xfrm>
          <a:prstGeom prst="rect">
            <a:avLst/>
          </a:prstGeom>
        </p:spPr>
        <p:txBody>
          <a:bodyPr vert="horz" wrap="square" lIns="0" tIns="0" rIns="72000" bIns="0" rtlCol="0" anchor="b" anchorCtr="0">
            <a:spAutoFit/>
          </a:bodyPr>
          <a:lstStyle>
            <a:lvl1pPr algn="l">
              <a:defRPr sz="1000" b="0" i="0" cap="none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© Bisnode 2020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496" y="6597352"/>
            <a:ext cx="683448" cy="153888"/>
          </a:xfrm>
          <a:prstGeom prst="rect">
            <a:avLst/>
          </a:prstGeom>
        </p:spPr>
        <p:txBody>
          <a:bodyPr vert="horz" wrap="none" lIns="0" tIns="0" rIns="72000" bIns="0" rtlCol="0" anchor="b" anchorCtr="0">
            <a:spAutoFit/>
          </a:bodyPr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fld id="{C24F63F4-0963-42B3-B118-894C32AFDF58}" type="datetime1">
              <a:rPr lang="sv-SE" noProof="0" smtClean="0"/>
              <a:t>2021-03-29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319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6" r:id="rId1"/>
    <p:sldLayoutId id="2147486237" r:id="rId2"/>
    <p:sldLayoutId id="2147486238" r:id="rId3"/>
    <p:sldLayoutId id="2147486239" r:id="rId4"/>
    <p:sldLayoutId id="2147486240" r:id="rId5"/>
    <p:sldLayoutId id="2147486241" r:id="rId6"/>
    <p:sldLayoutId id="2147486242" r:id="rId7"/>
    <p:sldLayoutId id="2147486243" r:id="rId8"/>
    <p:sldLayoutId id="2147486244" r:id="rId9"/>
    <p:sldLayoutId id="2147486245" r:id="rId10"/>
    <p:sldLayoutId id="2147486246" r:id="rId11"/>
    <p:sldLayoutId id="2147486247" r:id="rId12"/>
    <p:sldLayoutId id="2147486248" r:id="rId13"/>
    <p:sldLayoutId id="2147486249" r:id="rId14"/>
    <p:sldLayoutId id="2147486250" r:id="rId15"/>
    <p:sldLayoutId id="2147486251" r:id="rId16"/>
    <p:sldLayoutId id="2147486252" r:id="rId17"/>
    <p:sldLayoutId id="2147486253" r:id="rId18"/>
    <p:sldLayoutId id="2147486254" r:id="rId19"/>
    <p:sldLayoutId id="2147486255" r:id="rId20"/>
    <p:sldLayoutId id="2147486256" r:id="rId21"/>
    <p:sldLayoutId id="2147486257" r:id="rId22"/>
    <p:sldLayoutId id="2147486258" r:id="rId23"/>
    <p:sldLayoutId id="2147486259" r:id="rId24"/>
    <p:sldLayoutId id="2147486260" r:id="rId25"/>
    <p:sldLayoutId id="2147486261" r:id="rId26"/>
    <p:sldLayoutId id="2147486262" r:id="rId27"/>
    <p:sldLayoutId id="2147486263" r:id="rId28"/>
    <p:sldLayoutId id="2147486264" r:id="rId29"/>
    <p:sldLayoutId id="2147486265" r:id="rId30"/>
    <p:sldLayoutId id="2147486266" r:id="rId31"/>
    <p:sldLayoutId id="2147486268" r:id="rId32"/>
    <p:sldLayoutId id="2147486269" r:id="rId33"/>
  </p:sldLayoutIdLst>
  <p:transition>
    <p:fade/>
  </p:transition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800" b="1" i="0" kern="1200" cap="none" spc="50" baseline="0">
          <a:solidFill>
            <a:schemeClr val="accent1"/>
          </a:solidFill>
          <a:latin typeface="+mj-lt"/>
          <a:ea typeface="Roboto" panose="02000000000000000000" pitchFamily="2" charset="0"/>
          <a:cs typeface="Calibri" panose="020F0502020204030204" pitchFamily="34" charset="0"/>
        </a:defRPr>
      </a:lvl1pPr>
    </p:titleStyle>
    <p:bodyStyle>
      <a:lvl1pPr marL="180000" indent="-180000" algn="l" defTabSz="121917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 typeface="Calibri" panose="02000000000000000000" pitchFamily="2" charset="0"/>
        <a:buChar char="•"/>
        <a:defRPr sz="18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Calibri" panose="020F0502020204030204" pitchFamily="34" charset="0"/>
        </a:defRPr>
      </a:lvl1pPr>
      <a:lvl2pPr marL="432000" indent="-180000" algn="l" defTabSz="121917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Calibri" panose="020F0502020204030204" pitchFamily="34" charset="0"/>
        </a:defRPr>
      </a:lvl2pPr>
      <a:lvl3pPr marL="720000" indent="-180000" algn="l" defTabSz="121917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Tx/>
        <a:buSzPct val="80000"/>
        <a:buFont typeface="Calibri" panose="02000000000000000000" pitchFamily="2" charset="0"/>
        <a:buChar char="•"/>
        <a:defRPr sz="12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Calibri" panose="020F0502020204030204" pitchFamily="34" charset="0"/>
        </a:defRPr>
      </a:lvl3pPr>
      <a:lvl4pPr marL="900000" indent="-180000" algn="l" defTabSz="121917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Tx/>
        <a:buFont typeface="Calibri" panose="02000000000000000000" pitchFamily="2" charset="0"/>
        <a:buChar char="–"/>
        <a:defRPr sz="10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Calibri" panose="020F0502020204030204" pitchFamily="34" charset="0"/>
        </a:defRPr>
      </a:lvl4pPr>
      <a:lvl5pPr marL="1080000" indent="-180000" algn="l" defTabSz="1219170" rtl="0" eaLnBrk="1" latinLnBrk="0" hangingPunct="1">
        <a:lnSpc>
          <a:spcPct val="120000"/>
        </a:lnSpc>
        <a:spcBef>
          <a:spcPts val="200"/>
        </a:spcBef>
        <a:spcAft>
          <a:spcPts val="0"/>
        </a:spcAft>
        <a:buClrTx/>
        <a:buFont typeface="Calibri" panose="02000000000000000000" pitchFamily="2" charset="0"/>
        <a:buChar char="»"/>
        <a:defRPr sz="1000" b="0" i="0" kern="1200" spc="0" baseline="0">
          <a:solidFill>
            <a:schemeClr val="tx1"/>
          </a:solidFill>
          <a:latin typeface="+mn-lt"/>
          <a:ea typeface="Roboto" panose="02000000000000000000" pitchFamily="2" charset="0"/>
          <a:cs typeface="Calibri" panose="020F0502020204030204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orient="horz" pos="4020">
          <p15:clr>
            <a:srgbClr val="F26B43"/>
          </p15:clr>
        </p15:guide>
        <p15:guide id="12" pos="347">
          <p15:clr>
            <a:srgbClr val="F26B43"/>
          </p15:clr>
        </p15:guide>
        <p15:guide id="13" pos="7333">
          <p15:clr>
            <a:srgbClr val="F26B43"/>
          </p15:clr>
        </p15:guide>
        <p15:guide id="16" orient="horz" pos="1071">
          <p15:clr>
            <a:srgbClr val="F26B43"/>
          </p15:clr>
        </p15:guide>
        <p15:guide id="17" pos="3976">
          <p15:clr>
            <a:srgbClr val="F26B43"/>
          </p15:clr>
        </p15:guide>
        <p15:guide id="18" pos="3704">
          <p15:clr>
            <a:srgbClr val="F26B43"/>
          </p15:clr>
        </p15:guide>
        <p15:guide id="19" orient="horz" pos="36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uediamondgallery.com/wooden-tile/w/work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sv.wikipedia.org/wiki/Alice_(%C3%A4pple)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thebluediamondgallery.com/wooden-tile/e/education.html" TargetMode="Externa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sv.wikipedia.org/wiki/Alice_(%C3%A4pple)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v.wikipedia.org/wiki/Saab_29_Tunnan" TargetMode="External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A4FA80B-73DE-4523-A2A0-D5D85F98745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A2DE9728-666D-4D96-95D2-88FA9387A3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401" r="20401"/>
          <a:stretch>
            <a:fillRect/>
          </a:stretch>
        </p:blipFill>
        <p:spPr/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D85C9B4-6F3B-4EFD-838A-4466DE6550EC}"/>
              </a:ext>
            </a:extLst>
          </p:cNvPr>
          <p:cNvSpPr txBox="1"/>
          <p:nvPr/>
        </p:nvSpPr>
        <p:spPr bwMode="gray">
          <a:xfrm>
            <a:off x="6098400" y="6858001"/>
            <a:ext cx="6091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900">
                <a:hlinkClick r:id="rId3" tooltip="http://www.thebluediamondgallery.com/wooden-tile/w/work.html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4" tooltip="https://creativecommons.org/licenses/by-sa/3.0/"/>
              </a:rPr>
              <a:t>CC BY-SA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215235642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FA5EB7F-F342-476F-8B8D-F532DE84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3452-7BC7-4B75-A96C-95D5F252A0FF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395F670-757F-44D4-8343-C9F97A6D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1AA5B44-38D7-4082-85B1-01EAE716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7AEB02CE-7F36-4280-976B-A6482F48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188640"/>
            <a:ext cx="11088000" cy="387798"/>
          </a:xfrm>
        </p:spPr>
        <p:txBody>
          <a:bodyPr/>
          <a:lstStyle/>
          <a:p>
            <a:r>
              <a:rPr lang="sv-SE" dirty="0"/>
              <a:t>Förändring av antalet personer i åldern 20-64, 2014-2019 (1/2)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0EDC8E-EEAC-493A-BA24-FF26B6942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145411"/>
              </p:ext>
            </p:extLst>
          </p:nvPr>
        </p:nvGraphicFramePr>
        <p:xfrm>
          <a:off x="540504" y="1078794"/>
          <a:ext cx="8345730" cy="501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F7AD464-9A74-4514-AE2F-51551DA4A68D}"/>
              </a:ext>
            </a:extLst>
          </p:cNvPr>
          <p:cNvSpPr txBox="1">
            <a:spLocks/>
          </p:cNvSpPr>
          <p:nvPr/>
        </p:nvSpPr>
        <p:spPr>
          <a:xfrm>
            <a:off x="7896200" y="1122182"/>
            <a:ext cx="3312368" cy="725203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Umeå har en stor nettoökning med personer i åldern 20-64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2E52668-F617-433E-B2F5-C7A0EC224FCD}"/>
              </a:ext>
            </a:extLst>
          </p:cNvPr>
          <p:cNvSpPr txBox="1"/>
          <p:nvPr/>
        </p:nvSpPr>
        <p:spPr bwMode="gray">
          <a:xfrm>
            <a:off x="659496" y="6383517"/>
            <a:ext cx="429605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900" dirty="0" err="1"/>
              <a:t>Källa:SCB</a:t>
            </a:r>
            <a:endParaRPr lang="sv-SE" sz="9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1FA5D5D-5124-4BF6-8F26-0EEF08F3E296}"/>
              </a:ext>
            </a:extLst>
          </p:cNvPr>
          <p:cNvSpPr/>
          <p:nvPr/>
        </p:nvSpPr>
        <p:spPr bwMode="gray">
          <a:xfrm>
            <a:off x="1559496" y="4365104"/>
            <a:ext cx="7200800" cy="8613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9295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FA5EB7F-F342-476F-8B8D-F532DE84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3452-7BC7-4B75-A96C-95D5F252A0FF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395F670-757F-44D4-8343-C9F97A6D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1AA5B44-38D7-4082-85B1-01EAE716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7AEB02CE-7F36-4280-976B-A6482F48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188640"/>
            <a:ext cx="11088000" cy="387798"/>
          </a:xfrm>
        </p:spPr>
        <p:txBody>
          <a:bodyPr/>
          <a:lstStyle/>
          <a:p>
            <a:r>
              <a:rPr lang="sv-SE" dirty="0"/>
              <a:t>Förändring av antalet personer i åldern 20-64, 2014-2019 (2/2)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0EDC8E-EEAC-493A-BA24-FF26B6942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583608"/>
              </p:ext>
            </p:extLst>
          </p:nvPr>
        </p:nvGraphicFramePr>
        <p:xfrm>
          <a:off x="540504" y="1078794"/>
          <a:ext cx="8345730" cy="501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F7AD464-9A74-4514-AE2F-51551DA4A68D}"/>
              </a:ext>
            </a:extLst>
          </p:cNvPr>
          <p:cNvSpPr txBox="1">
            <a:spLocks/>
          </p:cNvSpPr>
          <p:nvPr/>
        </p:nvSpPr>
        <p:spPr>
          <a:xfrm>
            <a:off x="8367806" y="2780928"/>
            <a:ext cx="3312368" cy="1085243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Samtliga kommuner i Västerbotten med undantag för Vännäs har en nettominskning i personer åldern 20-64. Bjurholm står nästan på 0-netto.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2E52668-F617-433E-B2F5-C7A0EC224FCD}"/>
              </a:ext>
            </a:extLst>
          </p:cNvPr>
          <p:cNvSpPr txBox="1"/>
          <p:nvPr/>
        </p:nvSpPr>
        <p:spPr bwMode="gray">
          <a:xfrm>
            <a:off x="659496" y="6383517"/>
            <a:ext cx="429605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900" dirty="0" err="1"/>
              <a:t>Källa:SCB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72143691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FA5EB7F-F342-476F-8B8D-F532DE84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13452-7BC7-4B75-A96C-95D5F252A0FF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395F670-757F-44D4-8343-C9F97A6D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1AA5B44-38D7-4082-85B1-01EAE716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7AEB02CE-7F36-4280-976B-A6482F48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188640"/>
            <a:ext cx="11088000" cy="387798"/>
          </a:xfrm>
        </p:spPr>
        <p:txBody>
          <a:bodyPr/>
          <a:lstStyle/>
          <a:p>
            <a:r>
              <a:rPr lang="sv-SE" dirty="0"/>
              <a:t>Procentuell förändring av antalet personer i åldern 20-64, 2014-2019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F7AD464-9A74-4514-AE2F-51551DA4A68D}"/>
              </a:ext>
            </a:extLst>
          </p:cNvPr>
          <p:cNvSpPr txBox="1">
            <a:spLocks/>
          </p:cNvSpPr>
          <p:nvPr/>
        </p:nvSpPr>
        <p:spPr>
          <a:xfrm>
            <a:off x="8928992" y="951339"/>
            <a:ext cx="3312368" cy="1253526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Umeå har även relativt sett en kraftig ökning i andelen 20-64åringar av befolkningen. Dorotea har minskat med mer än 10%.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2E52668-F617-433E-B2F5-C7A0EC224FCD}"/>
              </a:ext>
            </a:extLst>
          </p:cNvPr>
          <p:cNvSpPr txBox="1"/>
          <p:nvPr/>
        </p:nvSpPr>
        <p:spPr bwMode="gray">
          <a:xfrm>
            <a:off x="659496" y="6383517"/>
            <a:ext cx="429605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900" dirty="0" err="1"/>
              <a:t>Källa:SCB</a:t>
            </a:r>
            <a:endParaRPr lang="sv-SE" sz="9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D3041BB-7709-4CA0-9BF2-0DD60D489E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758783"/>
              </p:ext>
            </p:extLst>
          </p:nvPr>
        </p:nvGraphicFramePr>
        <p:xfrm>
          <a:off x="0" y="875169"/>
          <a:ext cx="8928992" cy="5045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50344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1370405"/>
            <a:ext cx="6552000" cy="1994392"/>
          </a:xfrm>
        </p:spPr>
        <p:txBody>
          <a:bodyPr/>
          <a:lstStyle/>
          <a:p>
            <a:r>
              <a:rPr lang="sv-SE" dirty="0"/>
              <a:t>Utbildning,</a:t>
            </a:r>
            <a:br>
              <a:rPr lang="sv-SE" dirty="0"/>
            </a:br>
            <a:r>
              <a:rPr lang="sv-SE" dirty="0"/>
              <a:t>kompetensgap och</a:t>
            </a:r>
            <a:br>
              <a:rPr lang="sv-SE" dirty="0"/>
            </a:br>
            <a:r>
              <a:rPr lang="sv-SE" dirty="0"/>
              <a:t>pendling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84AC9C8-2AC0-4397-B25E-4759484EF126}"/>
              </a:ext>
            </a:extLst>
          </p:cNvPr>
          <p:cNvSpPr txBox="1"/>
          <p:nvPr/>
        </p:nvSpPr>
        <p:spPr bwMode="gray">
          <a:xfrm>
            <a:off x="6098400" y="6858001"/>
            <a:ext cx="6091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900">
                <a:hlinkClick r:id="rId2" tooltip="http://sv.wikipedia.org/wiki/Alice_(%C3%A4pple)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3" tooltip="https://creativecommons.org/licenses/by-sa/3.0/"/>
              </a:rPr>
              <a:t>CC BY-SA</a:t>
            </a:r>
            <a:endParaRPr lang="sv-SE" sz="90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681B3EDF-F3D6-4FCB-85F8-3F378B49E92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401" r="20401"/>
          <a:stretch>
            <a:fillRect/>
          </a:stretch>
        </p:blipFill>
        <p:spPr/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BBA6487-F93D-4E36-BA7B-E4303D05B0D3}"/>
              </a:ext>
            </a:extLst>
          </p:cNvPr>
          <p:cNvSpPr txBox="1"/>
          <p:nvPr/>
        </p:nvSpPr>
        <p:spPr bwMode="gray">
          <a:xfrm>
            <a:off x="6098400" y="6858001"/>
            <a:ext cx="6091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900">
                <a:hlinkClick r:id="rId5" tooltip="http://www.thebluediamondgallery.com/wooden-tile/e/education.html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3" tooltip="https://creativecommons.org/licenses/by-sa/3.0/"/>
              </a:rPr>
              <a:t>CC BY-SA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126994954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706E70F-0D29-4BC5-986D-9E4B3861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Indata till utbildning och komptensgap kommer ifrån </a:t>
            </a:r>
            <a:r>
              <a:rPr lang="sv-SE" sz="2000" dirty="0" err="1"/>
              <a:t>SCB’s</a:t>
            </a:r>
            <a:r>
              <a:rPr lang="sv-SE" sz="2000" dirty="0"/>
              <a:t> statistikdatabas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12CC172-0FBD-436B-A229-94A554C85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Antal yrken som kräver längre utbildning ifrån SCB ”Anställda 25-64 år med arbetsplats i regionen efter region och yrke”.</a:t>
            </a:r>
          </a:p>
          <a:p>
            <a:r>
              <a:rPr lang="sv-SE" dirty="0"/>
              <a:t>Vi har valt att klassa alla yrken som har SSYK-kod 1xx, 2xx och 3xx som yrken som kräver längre utbildning. Nedan ett exempel från klassen 1xx.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E233E7-F798-4500-8DFC-889C7759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8EFEB-3FA3-40C0-8C1B-1615E9FDC979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43B06ED-BB62-40D3-A70E-DE1819BB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C8EE647-D9DB-4616-B4BF-43A343EF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351F17-D7AE-46F4-A35D-04CB753E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167" y="3116334"/>
            <a:ext cx="5183578" cy="2868302"/>
          </a:xfrm>
          <a:prstGeom prst="rect">
            <a:avLst/>
          </a:prstGeom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25A29E8E-9D06-45FE-8475-65BE30DB5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24432"/>
              </p:ext>
            </p:extLst>
          </p:nvPr>
        </p:nvGraphicFramePr>
        <p:xfrm>
          <a:off x="911424" y="3468445"/>
          <a:ext cx="3225800" cy="2164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39931145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93894934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131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IT-chefer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62897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132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Inköps-, logistik- och transportchefer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07386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133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Forsknings- och utvecklingschefer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013151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134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Chefer inom arkitekt- och ingenjörsverksamhet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40752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135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Fastighets- och förvaltningschefer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21101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136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Driftchefer inom bygg, anläggning och gruva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09929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137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Produktionschefer inom tillverkning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740566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138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Förvaltare inom skogsbruk och lantbruk m.fl.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69156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141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Chefer inom grund- och gymnasieskola samt vuxenutbildning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96941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142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Chefer inom förskoleverksamhet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9803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 fontAlgn="b"/>
                      <a:r>
                        <a:rPr lang="sv-SE" sz="1100" u="none" strike="noStrike">
                          <a:effectLst/>
                        </a:rPr>
                        <a:t>149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 dirty="0">
                          <a:effectLst/>
                        </a:rPr>
                        <a:t>Övriga chefer inom utbildning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662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960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3517A34-BDBE-4CC9-9426-0AA1A17CB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2AAF3-E609-4AE2-860F-CAC68C083141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B39CC6D-07E7-4333-BFEE-47B3C5E5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D978405-3E9F-4073-B5FA-37211A41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66C226E3-8428-4399-A6AF-C3C895BB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som har längre utbildning (eftergymnasial) 2019, 25-64 år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549619"/>
              </p:ext>
            </p:extLst>
          </p:nvPr>
        </p:nvGraphicFramePr>
        <p:xfrm>
          <a:off x="515400" y="507560"/>
          <a:ext cx="9287933" cy="604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3D375F11-3E7F-4F81-A4BA-E75EC0D778A7}"/>
              </a:ext>
            </a:extLst>
          </p:cNvPr>
          <p:cNvSpPr txBox="1">
            <a:spLocks/>
          </p:cNvSpPr>
          <p:nvPr/>
        </p:nvSpPr>
        <p:spPr>
          <a:xfrm>
            <a:off x="9592191" y="1484784"/>
            <a:ext cx="2574387" cy="1944216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Umeå har en mycket hög andel med eftergymnasial utbildning.</a:t>
            </a:r>
          </a:p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Bland övriga kommuner har Skellefteå och Vännäs högst utbildningsnivå, dock under </a:t>
            </a:r>
            <a:r>
              <a:rPr lang="sv-SE" sz="1600" kern="0" dirty="0" err="1"/>
              <a:t>riksmedel</a:t>
            </a:r>
            <a:endParaRPr lang="sv-SE" sz="1600" kern="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BAAB0D7-E578-463D-ACFF-90569EB6C025}"/>
              </a:ext>
            </a:extLst>
          </p:cNvPr>
          <p:cNvSpPr txBox="1"/>
          <p:nvPr/>
        </p:nvSpPr>
        <p:spPr bwMode="gray">
          <a:xfrm>
            <a:off x="659496" y="6383517"/>
            <a:ext cx="429605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900" dirty="0" err="1"/>
              <a:t>Källa:SCB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365019572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1FA028A-ACF8-44DC-B094-99DC36A5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068F3-4684-4966-BF57-C88EC0B8D2E8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A5899D5-5E45-43A1-823E-8584B230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F91AAD3-4913-4B80-8D75-A376ED27B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4" name="Rubrik 13">
            <a:extLst>
              <a:ext uri="{FF2B5EF4-FFF2-40B4-BE49-F238E27FC236}">
                <a16:creationId xmlns:a16="http://schemas.microsoft.com/office/drawing/2014/main" id="{5DBA1D40-5ACA-480A-B437-CB536D542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188640"/>
            <a:ext cx="11088000" cy="387798"/>
          </a:xfrm>
        </p:spPr>
        <p:txBody>
          <a:bodyPr/>
          <a:lstStyle/>
          <a:p>
            <a:r>
              <a:rPr lang="sv-SE" dirty="0"/>
              <a:t>Matchning utbildning – yrken (25-64 år)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D232C07-CFA2-44F8-BEC3-B6E10E94E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3182"/>
              </p:ext>
            </p:extLst>
          </p:nvPr>
        </p:nvGraphicFramePr>
        <p:xfrm>
          <a:off x="509211" y="980728"/>
          <a:ext cx="8539117" cy="558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innehåll 5">
            <a:extLst>
              <a:ext uri="{FF2B5EF4-FFF2-40B4-BE49-F238E27FC236}">
                <a16:creationId xmlns:a16="http://schemas.microsoft.com/office/drawing/2014/main" id="{74FFCA11-36EB-4077-870B-2CE973C66B44}"/>
              </a:ext>
            </a:extLst>
          </p:cNvPr>
          <p:cNvSpPr txBox="1">
            <a:spLocks/>
          </p:cNvSpPr>
          <p:nvPr/>
        </p:nvSpPr>
        <p:spPr>
          <a:xfrm>
            <a:off x="9206989" y="1211848"/>
            <a:ext cx="2711624" cy="2254616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En red kommuner har ett positivt kompetensgap: Umeå, Vännäs, Robertsfors, Åsele, Bjurholm</a:t>
            </a:r>
          </a:p>
          <a:p>
            <a:pPr marL="176213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Några kommuner har ett kraftigt negativt kompetensgap, framför allt Dorotea, Malå och Norsjö.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8EE4676-C98C-4EBF-9B98-12EB7ACF239E}"/>
              </a:ext>
            </a:extLst>
          </p:cNvPr>
          <p:cNvSpPr txBox="1"/>
          <p:nvPr/>
        </p:nvSpPr>
        <p:spPr bwMode="gray">
          <a:xfrm>
            <a:off x="659496" y="6383517"/>
            <a:ext cx="429605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900" dirty="0" err="1"/>
              <a:t>Källa:SCB</a:t>
            </a:r>
            <a:endParaRPr lang="sv-SE" sz="900" dirty="0"/>
          </a:p>
        </p:txBody>
      </p:sp>
      <p:cxnSp>
        <p:nvCxnSpPr>
          <p:cNvPr id="19" name="Rak pilkoppling 18">
            <a:extLst>
              <a:ext uri="{FF2B5EF4-FFF2-40B4-BE49-F238E27FC236}">
                <a16:creationId xmlns:a16="http://schemas.microsoft.com/office/drawing/2014/main" id="{AA891C63-B508-4EC4-9191-C9F32FE56BC6}"/>
              </a:ext>
            </a:extLst>
          </p:cNvPr>
          <p:cNvCxnSpPr>
            <a:cxnSpLocks/>
          </p:cNvCxnSpPr>
          <p:nvPr/>
        </p:nvCxnSpPr>
        <p:spPr bwMode="gray">
          <a:xfrm flipV="1">
            <a:off x="1089101" y="1628800"/>
            <a:ext cx="110355" cy="206740"/>
          </a:xfrm>
          <a:prstGeom prst="straightConnector1">
            <a:avLst/>
          </a:prstGeom>
          <a:ln w="25400">
            <a:solidFill>
              <a:srgbClr val="329E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CECD92A0-F1D1-41E6-80C6-C254845C01B1}"/>
              </a:ext>
            </a:extLst>
          </p:cNvPr>
          <p:cNvCxnSpPr>
            <a:cxnSpLocks/>
          </p:cNvCxnSpPr>
          <p:nvPr/>
        </p:nvCxnSpPr>
        <p:spPr bwMode="gray">
          <a:xfrm>
            <a:off x="3319579" y="3030496"/>
            <a:ext cx="201276" cy="338169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5F348900-957D-407A-B7A2-9EBC10D34B8E}"/>
              </a:ext>
            </a:extLst>
          </p:cNvPr>
          <p:cNvCxnSpPr>
            <a:cxnSpLocks/>
          </p:cNvCxnSpPr>
          <p:nvPr/>
        </p:nvCxnSpPr>
        <p:spPr bwMode="gray">
          <a:xfrm>
            <a:off x="1649635" y="2563720"/>
            <a:ext cx="263726" cy="70348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581EA1B8-20EE-4E08-BDE4-11A0275F72CE}"/>
              </a:ext>
            </a:extLst>
          </p:cNvPr>
          <p:cNvCxnSpPr>
            <a:cxnSpLocks/>
          </p:cNvCxnSpPr>
          <p:nvPr/>
        </p:nvCxnSpPr>
        <p:spPr bwMode="gray">
          <a:xfrm>
            <a:off x="4329082" y="2914878"/>
            <a:ext cx="249775" cy="11901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>
            <a:extLst>
              <a:ext uri="{FF2B5EF4-FFF2-40B4-BE49-F238E27FC236}">
                <a16:creationId xmlns:a16="http://schemas.microsoft.com/office/drawing/2014/main" id="{49BB179A-9670-4B2F-9248-577D66A60A48}"/>
              </a:ext>
            </a:extLst>
          </p:cNvPr>
          <p:cNvCxnSpPr>
            <a:cxnSpLocks/>
          </p:cNvCxnSpPr>
          <p:nvPr/>
        </p:nvCxnSpPr>
        <p:spPr bwMode="gray">
          <a:xfrm>
            <a:off x="2211789" y="2904036"/>
            <a:ext cx="263726" cy="70348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pilkoppling 21">
            <a:extLst>
              <a:ext uri="{FF2B5EF4-FFF2-40B4-BE49-F238E27FC236}">
                <a16:creationId xmlns:a16="http://schemas.microsoft.com/office/drawing/2014/main" id="{AED679DF-B105-4293-9276-7D9326D46866}"/>
              </a:ext>
            </a:extLst>
          </p:cNvPr>
          <p:cNvCxnSpPr>
            <a:cxnSpLocks/>
          </p:cNvCxnSpPr>
          <p:nvPr/>
        </p:nvCxnSpPr>
        <p:spPr bwMode="gray">
          <a:xfrm>
            <a:off x="2730195" y="3009158"/>
            <a:ext cx="263726" cy="70348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pilkoppling 22">
            <a:extLst>
              <a:ext uri="{FF2B5EF4-FFF2-40B4-BE49-F238E27FC236}">
                <a16:creationId xmlns:a16="http://schemas.microsoft.com/office/drawing/2014/main" id="{B40C8A49-6E16-4D9C-9C39-90C5EF739A91}"/>
              </a:ext>
            </a:extLst>
          </p:cNvPr>
          <p:cNvCxnSpPr>
            <a:cxnSpLocks/>
          </p:cNvCxnSpPr>
          <p:nvPr/>
        </p:nvCxnSpPr>
        <p:spPr bwMode="gray">
          <a:xfrm flipV="1">
            <a:off x="3795022" y="2652081"/>
            <a:ext cx="110355" cy="206740"/>
          </a:xfrm>
          <a:prstGeom prst="straightConnector1">
            <a:avLst/>
          </a:prstGeom>
          <a:ln w="25400">
            <a:solidFill>
              <a:srgbClr val="329E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521D0A70-DE33-4821-B4C5-AA3BB35595DA}"/>
              </a:ext>
            </a:extLst>
          </p:cNvPr>
          <p:cNvCxnSpPr>
            <a:cxnSpLocks/>
          </p:cNvCxnSpPr>
          <p:nvPr/>
        </p:nvCxnSpPr>
        <p:spPr bwMode="gray">
          <a:xfrm flipV="1">
            <a:off x="4843718" y="3087672"/>
            <a:ext cx="210797" cy="81247"/>
          </a:xfrm>
          <a:prstGeom prst="straightConnector1">
            <a:avLst/>
          </a:prstGeom>
          <a:ln w="25400">
            <a:solidFill>
              <a:srgbClr val="329E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4022F5C1-FEF2-43D9-A60C-8D96F8CC5FD1}"/>
              </a:ext>
            </a:extLst>
          </p:cNvPr>
          <p:cNvCxnSpPr>
            <a:cxnSpLocks/>
          </p:cNvCxnSpPr>
          <p:nvPr/>
        </p:nvCxnSpPr>
        <p:spPr bwMode="gray">
          <a:xfrm>
            <a:off x="5396036" y="3403839"/>
            <a:ext cx="226378" cy="1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koppling 29">
            <a:extLst>
              <a:ext uri="{FF2B5EF4-FFF2-40B4-BE49-F238E27FC236}">
                <a16:creationId xmlns:a16="http://schemas.microsoft.com/office/drawing/2014/main" id="{352A6BBA-C394-49FA-B3FC-59795F76C4E5}"/>
              </a:ext>
            </a:extLst>
          </p:cNvPr>
          <p:cNvCxnSpPr>
            <a:cxnSpLocks/>
          </p:cNvCxnSpPr>
          <p:nvPr/>
        </p:nvCxnSpPr>
        <p:spPr bwMode="gray">
          <a:xfrm>
            <a:off x="5937588" y="3128295"/>
            <a:ext cx="201276" cy="338169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koppling 30">
            <a:extLst>
              <a:ext uri="{FF2B5EF4-FFF2-40B4-BE49-F238E27FC236}">
                <a16:creationId xmlns:a16="http://schemas.microsoft.com/office/drawing/2014/main" id="{64BC1B6B-09DB-4CCB-BE11-5E9A265ECE2C}"/>
              </a:ext>
            </a:extLst>
          </p:cNvPr>
          <p:cNvCxnSpPr>
            <a:cxnSpLocks/>
          </p:cNvCxnSpPr>
          <p:nvPr/>
        </p:nvCxnSpPr>
        <p:spPr bwMode="gray">
          <a:xfrm flipV="1">
            <a:off x="6406617" y="3216132"/>
            <a:ext cx="210797" cy="81247"/>
          </a:xfrm>
          <a:prstGeom prst="straightConnector1">
            <a:avLst/>
          </a:prstGeom>
          <a:ln w="25400">
            <a:solidFill>
              <a:srgbClr val="329E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koppling 31">
            <a:extLst>
              <a:ext uri="{FF2B5EF4-FFF2-40B4-BE49-F238E27FC236}">
                <a16:creationId xmlns:a16="http://schemas.microsoft.com/office/drawing/2014/main" id="{4618DE6A-20CA-4806-B8B3-9B167D676C9B}"/>
              </a:ext>
            </a:extLst>
          </p:cNvPr>
          <p:cNvCxnSpPr>
            <a:cxnSpLocks/>
          </p:cNvCxnSpPr>
          <p:nvPr/>
        </p:nvCxnSpPr>
        <p:spPr bwMode="gray">
          <a:xfrm>
            <a:off x="6979658" y="3256755"/>
            <a:ext cx="249775" cy="11901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pilkoppling 33">
            <a:extLst>
              <a:ext uri="{FF2B5EF4-FFF2-40B4-BE49-F238E27FC236}">
                <a16:creationId xmlns:a16="http://schemas.microsoft.com/office/drawing/2014/main" id="{CD4E066E-5489-408D-8355-A52CC8C1D8C6}"/>
              </a:ext>
            </a:extLst>
          </p:cNvPr>
          <p:cNvCxnSpPr>
            <a:cxnSpLocks/>
          </p:cNvCxnSpPr>
          <p:nvPr/>
        </p:nvCxnSpPr>
        <p:spPr bwMode="gray">
          <a:xfrm>
            <a:off x="7580621" y="3019797"/>
            <a:ext cx="59358" cy="338169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CCCF9BBF-B8A8-46F2-8C06-727C4BFEBFFC}"/>
              </a:ext>
            </a:extLst>
          </p:cNvPr>
          <p:cNvCxnSpPr>
            <a:cxnSpLocks/>
          </p:cNvCxnSpPr>
          <p:nvPr/>
        </p:nvCxnSpPr>
        <p:spPr bwMode="gray">
          <a:xfrm>
            <a:off x="8109201" y="3341281"/>
            <a:ext cx="59358" cy="338169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pilkoppling 35">
            <a:extLst>
              <a:ext uri="{FF2B5EF4-FFF2-40B4-BE49-F238E27FC236}">
                <a16:creationId xmlns:a16="http://schemas.microsoft.com/office/drawing/2014/main" id="{007BA56D-8921-4EC9-9372-235FD8B196B4}"/>
              </a:ext>
            </a:extLst>
          </p:cNvPr>
          <p:cNvCxnSpPr>
            <a:cxnSpLocks/>
          </p:cNvCxnSpPr>
          <p:nvPr/>
        </p:nvCxnSpPr>
        <p:spPr bwMode="gray">
          <a:xfrm flipV="1">
            <a:off x="8532382" y="3388376"/>
            <a:ext cx="210797" cy="81247"/>
          </a:xfrm>
          <a:prstGeom prst="straightConnector1">
            <a:avLst/>
          </a:prstGeom>
          <a:ln w="25400">
            <a:solidFill>
              <a:srgbClr val="329E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71595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C656512-53F0-4D0C-AC8A-7A34ED62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B50F-3ECE-4DBE-ACD4-2146BC4A0B2C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FD07927-5CCB-46C5-BAA3-93A3BA13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A1F9C25-14A3-40BF-A28F-035CF613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03C74AE2-573A-43F3-AF60-A41F936902A2}"/>
              </a:ext>
            </a:extLst>
          </p:cNvPr>
          <p:cNvSpPr txBox="1">
            <a:spLocks/>
          </p:cNvSpPr>
          <p:nvPr/>
        </p:nvSpPr>
        <p:spPr>
          <a:xfrm>
            <a:off x="3863752" y="5589240"/>
            <a:ext cx="4464496" cy="648072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Sedan 2012 har arbetslöshetsnivån för </a:t>
            </a:r>
            <a:r>
              <a:rPr lang="sv-SE" sz="1600" kern="0"/>
              <a:t>regionen minskat </a:t>
            </a:r>
            <a:r>
              <a:rPr lang="sv-SE" sz="1600" kern="0" dirty="0"/>
              <a:t>i en snabbare takt än riket.</a:t>
            </a:r>
          </a:p>
        </p:txBody>
      </p:sp>
      <p:sp>
        <p:nvSpPr>
          <p:cNvPr id="10" name="Rubrik 13">
            <a:extLst>
              <a:ext uri="{FF2B5EF4-FFF2-40B4-BE49-F238E27FC236}">
                <a16:creationId xmlns:a16="http://schemas.microsoft.com/office/drawing/2014/main" id="{2A384938-465E-4EDE-BEB1-5D58FA50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188640"/>
            <a:ext cx="11088000" cy="387798"/>
          </a:xfrm>
        </p:spPr>
        <p:txBody>
          <a:bodyPr/>
          <a:lstStyle/>
          <a:p>
            <a:r>
              <a:rPr lang="sv-SE" dirty="0"/>
              <a:t>Arbetslöshet i regionen mellan 2008-2020 (Arbetsförmedlingen)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CC18D17-961B-4554-BBF6-4B4629DF9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25" y="576438"/>
            <a:ext cx="11638800" cy="435521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59752C6-BF8A-489D-A0C8-E58595030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76" y="4520926"/>
            <a:ext cx="2500685" cy="189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52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80E59D-A58C-46EF-A667-F866D257A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A286-1707-473D-BDA0-2F5A1AB646C0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D1A3E84-9A05-4429-8AAC-8F7CEA6E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35103FD-B084-46AD-A2A9-A96A3A3D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5573E7B3-E879-4568-9015-F1420B0F8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Förvärvsarbetande (16+) Dagbefolkning 2018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802646"/>
              </p:ext>
            </p:extLst>
          </p:nvPr>
        </p:nvGraphicFramePr>
        <p:xfrm>
          <a:off x="470912" y="1202234"/>
          <a:ext cx="9377968" cy="530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CD3C521-8BEE-47AA-AEC0-027C6A28A0A7}"/>
              </a:ext>
            </a:extLst>
          </p:cNvPr>
          <p:cNvSpPr txBox="1">
            <a:spLocks/>
          </p:cNvSpPr>
          <p:nvPr/>
        </p:nvSpPr>
        <p:spPr>
          <a:xfrm>
            <a:off x="10095321" y="562559"/>
            <a:ext cx="2079768" cy="1656183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Umeå och Storuman ökar sin befolkning på dagen.</a:t>
            </a:r>
          </a:p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Övriga kommuner är färre på dagen än på natten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6224AAAA-C91A-4D08-9C5E-567D36736925}"/>
              </a:ext>
            </a:extLst>
          </p:cNvPr>
          <p:cNvCxnSpPr>
            <a:cxnSpLocks/>
          </p:cNvCxnSpPr>
          <p:nvPr/>
        </p:nvCxnSpPr>
        <p:spPr bwMode="gray">
          <a:xfrm>
            <a:off x="1279928" y="2060848"/>
            <a:ext cx="8416472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7770F0EC-942D-42C2-A71A-9972D6625A1C}"/>
              </a:ext>
            </a:extLst>
          </p:cNvPr>
          <p:cNvSpPr txBox="1"/>
          <p:nvPr/>
        </p:nvSpPr>
        <p:spPr bwMode="gray">
          <a:xfrm>
            <a:off x="659496" y="6383517"/>
            <a:ext cx="429605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900" dirty="0" err="1"/>
              <a:t>Källa:SCB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283522258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CFADAF-2081-4AAA-A6E9-F9AD1596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3771-9A47-4F37-9A4C-06CEAE19B77E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B407C94-7BDE-431A-A461-A9BC4B9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A6DBEE6-26C8-40E1-BA3F-CF72CEB6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19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258373C7-E25F-4143-A9AF-EABABD60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188640"/>
            <a:ext cx="11088000" cy="387798"/>
          </a:xfrm>
        </p:spPr>
        <p:txBody>
          <a:bodyPr/>
          <a:lstStyle/>
          <a:p>
            <a:pPr eaLnBrk="0" fontAlgn="base" hangingPunct="0">
              <a:spcAft>
                <a:spcPts val="600"/>
              </a:spcAft>
              <a:defRPr/>
            </a:pPr>
            <a:r>
              <a:rPr lang="sv-SE" kern="0" dirty="0"/>
              <a:t>In- och utpendling som procent av nattbefolkningen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6208615"/>
              </p:ext>
            </p:extLst>
          </p:nvPr>
        </p:nvGraphicFramePr>
        <p:xfrm>
          <a:off x="335360" y="1268760"/>
          <a:ext cx="8828955" cy="485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8">
            <a:extLst>
              <a:ext uri="{FF2B5EF4-FFF2-40B4-BE49-F238E27FC236}">
                <a16:creationId xmlns:a16="http://schemas.microsoft.com/office/drawing/2014/main" id="{4ACD4F63-ABDF-47BA-A9C3-16F5AC2EF206}"/>
              </a:ext>
            </a:extLst>
          </p:cNvPr>
          <p:cNvSpPr txBox="1"/>
          <p:nvPr/>
        </p:nvSpPr>
        <p:spPr bwMode="gray">
          <a:xfrm>
            <a:off x="659496" y="6383517"/>
            <a:ext cx="429605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900" dirty="0" err="1"/>
              <a:t>Källa:SCB</a:t>
            </a:r>
            <a:endParaRPr lang="sv-SE" sz="900" dirty="0"/>
          </a:p>
        </p:txBody>
      </p:sp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3B70BEE0-45B3-4578-8B07-A4934283F209}"/>
              </a:ext>
            </a:extLst>
          </p:cNvPr>
          <p:cNvSpPr txBox="1">
            <a:spLocks/>
          </p:cNvSpPr>
          <p:nvPr/>
        </p:nvSpPr>
        <p:spPr>
          <a:xfrm>
            <a:off x="9848880" y="1340767"/>
            <a:ext cx="2079768" cy="1584177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Mycket hög andel utpendling i ett antal kommuner, däribland Vännäs, Robertsfors, Nordmaling och Bjurholm</a:t>
            </a:r>
          </a:p>
        </p:txBody>
      </p:sp>
    </p:spTree>
    <p:extLst>
      <p:ext uri="{BB962C8B-B14F-4D97-AF65-F5344CB8AC3E}">
        <p14:creationId xmlns:p14="http://schemas.microsoft.com/office/powerpoint/2010/main" val="2623027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569CE347-80A9-415D-B80C-4E6271DB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9496" y="6597352"/>
            <a:ext cx="683448" cy="153888"/>
          </a:xfrm>
        </p:spPr>
        <p:txBody>
          <a:bodyPr/>
          <a:lstStyle/>
          <a:p>
            <a:pPr>
              <a:spcAft>
                <a:spcPts val="600"/>
              </a:spcAft>
            </a:pPr>
            <a:fld id="{DD3EA58E-CDEB-4A5E-91B9-0EA9E0E4FC2C}" type="datetime1">
              <a:rPr lang="sv-SE" smtClean="0"/>
              <a:pPr>
                <a:spcAft>
                  <a:spcPts val="600"/>
                </a:spcAft>
              </a:pPr>
              <a:t>2021-03-29</a:t>
            </a:fld>
            <a:endParaRPr lang="en-US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66558E8-AA25-4DC1-913E-36BC1D2C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59496" y="6597352"/>
            <a:ext cx="3600400" cy="1538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© Bisnode 2020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DAA1AEE-6E37-451A-B445-50261211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496" y="6597352"/>
            <a:ext cx="155492" cy="153888"/>
          </a:xfrm>
        </p:spPr>
        <p:txBody>
          <a:bodyPr/>
          <a:lstStyle/>
          <a:p>
            <a:pPr>
              <a:spcAft>
                <a:spcPts val="600"/>
              </a:spcAft>
            </a:pPr>
            <a:fld id="{4FC1F0BC-4120-4C3A-9EC0-B585A47A5292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379E0A7B-20AA-4FE6-B82A-615E29A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00" y="1268760"/>
            <a:ext cx="5329300" cy="4104000"/>
          </a:xfrm>
        </p:spPr>
        <p:txBody>
          <a:bodyPr/>
          <a:lstStyle/>
          <a:p>
            <a:r>
              <a:rPr lang="en-US" sz="1400" dirty="0" err="1"/>
              <a:t>Umeå</a:t>
            </a:r>
            <a:endParaRPr lang="en-US" sz="1400" dirty="0"/>
          </a:p>
          <a:p>
            <a:r>
              <a:rPr lang="en-US" sz="1400" dirty="0" err="1"/>
              <a:t>Skellefteå</a:t>
            </a:r>
            <a:endParaRPr lang="en-US" sz="1400" dirty="0"/>
          </a:p>
          <a:p>
            <a:r>
              <a:rPr lang="en-US" sz="1400" dirty="0" err="1"/>
              <a:t>Lycksele</a:t>
            </a:r>
            <a:endParaRPr lang="en-US" sz="1400" dirty="0"/>
          </a:p>
          <a:p>
            <a:r>
              <a:rPr lang="en-US" sz="1400" dirty="0" err="1"/>
              <a:t>Storuman</a:t>
            </a:r>
            <a:endParaRPr lang="en-US" sz="1400" dirty="0"/>
          </a:p>
          <a:p>
            <a:r>
              <a:rPr lang="en-US" sz="1400" dirty="0" err="1"/>
              <a:t>Vilhelmina</a:t>
            </a:r>
            <a:endParaRPr lang="en-US" sz="1400" dirty="0"/>
          </a:p>
          <a:p>
            <a:r>
              <a:rPr lang="en-US" sz="1400" dirty="0" err="1"/>
              <a:t>Vännäs</a:t>
            </a:r>
            <a:endParaRPr lang="en-US" sz="1400" dirty="0"/>
          </a:p>
          <a:p>
            <a:r>
              <a:rPr lang="en-US" sz="1400" dirty="0" err="1"/>
              <a:t>Vindeln</a:t>
            </a:r>
            <a:endParaRPr lang="en-US" sz="1400" dirty="0"/>
          </a:p>
          <a:p>
            <a:r>
              <a:rPr lang="en-US" sz="1400" dirty="0" err="1"/>
              <a:t>Robertsfors</a:t>
            </a:r>
            <a:endParaRPr lang="en-US" sz="1400" dirty="0"/>
          </a:p>
          <a:p>
            <a:r>
              <a:rPr lang="en-US" sz="1400" dirty="0" err="1"/>
              <a:t>Nordmaling</a:t>
            </a:r>
            <a:endParaRPr lang="en-US" sz="1400" dirty="0"/>
          </a:p>
          <a:p>
            <a:r>
              <a:rPr lang="en-US" sz="1400" dirty="0" err="1"/>
              <a:t>Norsjö</a:t>
            </a:r>
            <a:endParaRPr lang="en-US" sz="1400" dirty="0"/>
          </a:p>
          <a:p>
            <a:r>
              <a:rPr lang="en-US" sz="1400" dirty="0" err="1"/>
              <a:t>Åsele</a:t>
            </a:r>
            <a:endParaRPr lang="en-US" sz="1400" dirty="0"/>
          </a:p>
          <a:p>
            <a:r>
              <a:rPr lang="en-US" sz="1400" dirty="0" err="1"/>
              <a:t>Sorsele</a:t>
            </a:r>
            <a:endParaRPr lang="en-US" sz="1400" dirty="0"/>
          </a:p>
          <a:p>
            <a:r>
              <a:rPr lang="en-US" sz="1400" dirty="0" err="1"/>
              <a:t>Malå</a:t>
            </a:r>
            <a:endParaRPr lang="en-US" sz="1400" dirty="0"/>
          </a:p>
          <a:p>
            <a:r>
              <a:rPr lang="en-US" sz="1400" dirty="0" err="1"/>
              <a:t>Dorotea</a:t>
            </a:r>
            <a:endParaRPr lang="en-US" sz="1400" dirty="0"/>
          </a:p>
          <a:p>
            <a:r>
              <a:rPr lang="en-US" sz="1400" dirty="0" err="1"/>
              <a:t>Bjurholm</a:t>
            </a:r>
            <a:endParaRPr lang="en-US" sz="1400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19140304-43A9-4D15-A342-365FAABC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692202"/>
            <a:ext cx="5329300" cy="387798"/>
          </a:xfrm>
        </p:spPr>
        <p:txBody>
          <a:bodyPr wrap="square" anchor="b">
            <a:normAutofit fontScale="90000"/>
          </a:bodyPr>
          <a:lstStyle/>
          <a:p>
            <a:r>
              <a:rPr lang="sv-SE" dirty="0"/>
              <a:t>Vi ser på Region Västerbotten och kommunerna i regionen</a:t>
            </a:r>
          </a:p>
        </p:txBody>
      </p:sp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5A4EBC7E-F89F-4D58-94B8-2E8AEF621C8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16629" r="1662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0985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CFADAF-2081-4AAA-A6E9-F9AD1596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26D0-4990-412B-8D4E-9E5A8A61F1AD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B407C94-7BDE-431A-A461-A9BC4B9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A6DBEE6-26C8-40E1-BA3F-CF72CEB6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258373C7-E25F-4143-A9AF-EABABD60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188640"/>
            <a:ext cx="11088000" cy="387798"/>
          </a:xfrm>
        </p:spPr>
        <p:txBody>
          <a:bodyPr/>
          <a:lstStyle/>
          <a:p>
            <a:pPr eaLnBrk="0" fontAlgn="base" hangingPunct="0">
              <a:spcAft>
                <a:spcPts val="600"/>
              </a:spcAft>
              <a:defRPr/>
            </a:pPr>
            <a:r>
              <a:rPr lang="sv-SE" kern="0" dirty="0"/>
              <a:t>In- och utpendling i antal personer (1/2)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ACD4F63-ABDF-47BA-A9C3-16F5AC2EF206}"/>
              </a:ext>
            </a:extLst>
          </p:cNvPr>
          <p:cNvSpPr txBox="1"/>
          <p:nvPr/>
        </p:nvSpPr>
        <p:spPr bwMode="gray">
          <a:xfrm>
            <a:off x="659496" y="6383517"/>
            <a:ext cx="429605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900" dirty="0" err="1"/>
              <a:t>Källa:SCB</a:t>
            </a:r>
            <a:endParaRPr lang="sv-SE" sz="900" dirty="0"/>
          </a:p>
        </p:txBody>
      </p:sp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3B70BEE0-45B3-4578-8B07-A4934283F209}"/>
              </a:ext>
            </a:extLst>
          </p:cNvPr>
          <p:cNvSpPr txBox="1">
            <a:spLocks/>
          </p:cNvSpPr>
          <p:nvPr/>
        </p:nvSpPr>
        <p:spPr>
          <a:xfrm>
            <a:off x="9848880" y="1340767"/>
            <a:ext cx="1935752" cy="936105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I antal personer är det stort antal som pendlar in till Umeå.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F2E14EB-6844-4FE0-BEC8-5024B298D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654554"/>
              </p:ext>
            </p:extLst>
          </p:nvPr>
        </p:nvGraphicFramePr>
        <p:xfrm>
          <a:off x="407368" y="1162050"/>
          <a:ext cx="9001000" cy="4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ktangel 4">
            <a:extLst>
              <a:ext uri="{FF2B5EF4-FFF2-40B4-BE49-F238E27FC236}">
                <a16:creationId xmlns:a16="http://schemas.microsoft.com/office/drawing/2014/main" id="{75151B50-927F-4ED2-B6FE-C46B23939448}"/>
              </a:ext>
            </a:extLst>
          </p:cNvPr>
          <p:cNvSpPr/>
          <p:nvPr/>
        </p:nvSpPr>
        <p:spPr bwMode="gray">
          <a:xfrm>
            <a:off x="2135560" y="3356992"/>
            <a:ext cx="712879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7673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DCFADAF-2081-4AAA-A6E9-F9AD1596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26D0-4990-412B-8D4E-9E5A8A61F1AD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B407C94-7BDE-431A-A461-A9BC4B9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A6DBEE6-26C8-40E1-BA3F-CF72CEB6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258373C7-E25F-4143-A9AF-EABABD60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188640"/>
            <a:ext cx="11088000" cy="387798"/>
          </a:xfrm>
        </p:spPr>
        <p:txBody>
          <a:bodyPr/>
          <a:lstStyle/>
          <a:p>
            <a:pPr eaLnBrk="0" fontAlgn="base" hangingPunct="0">
              <a:spcAft>
                <a:spcPts val="600"/>
              </a:spcAft>
              <a:defRPr/>
            </a:pPr>
            <a:r>
              <a:rPr lang="sv-SE" kern="0" dirty="0"/>
              <a:t>In- och utpendling i antal personer (2/2)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ACD4F63-ABDF-47BA-A9C3-16F5AC2EF206}"/>
              </a:ext>
            </a:extLst>
          </p:cNvPr>
          <p:cNvSpPr txBox="1"/>
          <p:nvPr/>
        </p:nvSpPr>
        <p:spPr bwMode="gray">
          <a:xfrm>
            <a:off x="659496" y="6383517"/>
            <a:ext cx="429605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900" dirty="0" err="1"/>
              <a:t>Källa:SCB</a:t>
            </a:r>
            <a:endParaRPr lang="sv-SE" sz="900" dirty="0"/>
          </a:p>
        </p:txBody>
      </p:sp>
      <p:sp>
        <p:nvSpPr>
          <p:cNvPr id="8" name="Platshållare för innehåll 5">
            <a:extLst>
              <a:ext uri="{FF2B5EF4-FFF2-40B4-BE49-F238E27FC236}">
                <a16:creationId xmlns:a16="http://schemas.microsoft.com/office/drawing/2014/main" id="{3B70BEE0-45B3-4578-8B07-A4934283F209}"/>
              </a:ext>
            </a:extLst>
          </p:cNvPr>
          <p:cNvSpPr txBox="1">
            <a:spLocks/>
          </p:cNvSpPr>
          <p:nvPr/>
        </p:nvSpPr>
        <p:spPr>
          <a:xfrm>
            <a:off x="9848880" y="1340767"/>
            <a:ext cx="2079768" cy="2664297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Vännäs har flest personer som pendlar ut bland övriga kommuner.</a:t>
            </a:r>
          </a:p>
          <a:p>
            <a:pPr eaLnBrk="0" fontAlgn="base" hangingPunct="0">
              <a:spcAft>
                <a:spcPts val="600"/>
              </a:spcAft>
              <a:buSzPct val="70000"/>
              <a:defRPr/>
            </a:pPr>
            <a:endParaRPr lang="sv-SE" sz="1600" kern="0" dirty="0"/>
          </a:p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Lycksele har flest personer som pendlar in till kommunen.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F2E14EB-6844-4FE0-BEC8-5024B298D5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570586"/>
              </p:ext>
            </p:extLst>
          </p:nvPr>
        </p:nvGraphicFramePr>
        <p:xfrm>
          <a:off x="407368" y="1162050"/>
          <a:ext cx="9001000" cy="4555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044098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CC5215BE-D70C-45B3-ACC9-FCC5736D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59" y="327129"/>
            <a:ext cx="11088000" cy="387798"/>
          </a:xfrm>
        </p:spPr>
        <p:txBody>
          <a:bodyPr/>
          <a:lstStyle/>
          <a:p>
            <a:r>
              <a:rPr lang="sv-SE" dirty="0"/>
              <a:t>Sammanfattning och frågeställningar, arbetsmarknad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0C1A75F-98B9-4B16-805F-408D7C1A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918097"/>
            <a:ext cx="11088000" cy="5476084"/>
          </a:xfrm>
        </p:spPr>
        <p:txBody>
          <a:bodyPr/>
          <a:lstStyle/>
          <a:p>
            <a:r>
              <a:rPr lang="sv-SE" dirty="0"/>
              <a:t>Befolkningstillväxten i Västerbotten är positiv men något lägre än medel för Sverige. Den drivs kraftigt på av befolkningstillväxten i Umeå som ligger över </a:t>
            </a:r>
            <a:r>
              <a:rPr lang="sv-SE" dirty="0" err="1"/>
              <a:t>riksmedel</a:t>
            </a:r>
            <a:r>
              <a:rPr lang="sv-SE" dirty="0"/>
              <a:t>.</a:t>
            </a:r>
          </a:p>
          <a:p>
            <a:r>
              <a:rPr lang="sv-SE" dirty="0"/>
              <a:t>Umeå och Vännäs är de två kommuner med en positiv befolkningsbalans; fler äldre än unga och ett ökande antal personer i de olika åldersklasserna 20-64. </a:t>
            </a:r>
          </a:p>
          <a:p>
            <a:r>
              <a:rPr lang="sv-SE" dirty="0"/>
              <a:t>Vännäs har en mycket hög andel unga jämfört med både riket och övriga kommuner. Det är enda kommunen i regionen med högre andel unga än </a:t>
            </a:r>
            <a:r>
              <a:rPr lang="sv-SE" dirty="0" err="1"/>
              <a:t>riksmedel</a:t>
            </a:r>
            <a:r>
              <a:rPr lang="sv-SE" dirty="0"/>
              <a:t>.</a:t>
            </a:r>
          </a:p>
          <a:p>
            <a:r>
              <a:rPr lang="sv-SE" dirty="0"/>
              <a:t>Antalet personer inom arbetsför ålder, dvs 16-64 minskar i samtliga kommuner förutom Umeå.</a:t>
            </a:r>
          </a:p>
          <a:p>
            <a:endParaRPr lang="sv-SE" dirty="0"/>
          </a:p>
          <a:p>
            <a:r>
              <a:rPr lang="sv-SE" dirty="0"/>
              <a:t>Utbildningsnivån är hög i Umeå, bland övriga kommuner varierar det men samtliga förutom Umeå ligger på en lägre utbildningsnivå än </a:t>
            </a:r>
            <a:r>
              <a:rPr lang="sv-SE" dirty="0" err="1"/>
              <a:t>riksmedel</a:t>
            </a:r>
            <a:r>
              <a:rPr lang="sv-SE" dirty="0"/>
              <a:t>.</a:t>
            </a:r>
          </a:p>
          <a:p>
            <a:r>
              <a:rPr lang="sv-SE" dirty="0"/>
              <a:t>Arbetslöshetsnivån är på lägre nivåer i Regionen än för riket.</a:t>
            </a:r>
          </a:p>
          <a:p>
            <a:endParaRPr lang="sv-SE" dirty="0"/>
          </a:p>
          <a:p>
            <a:r>
              <a:rPr lang="sv-SE" dirty="0"/>
              <a:t>Kraftig utpendling från en rad kommuner. I Umeå är dagbefolkningen större än nattbefolkningen.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2C0E817-321F-48D5-91F2-E541B6A1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D180-88B9-41DA-B643-14B78B492427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854198A-B29F-41D2-BD8D-D9BE8A420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26A7542-94BB-4E91-9396-0DED6CB0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142245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71479AF-CADD-4283-87BB-99E8BC6AE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5422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2700000"/>
            <a:ext cx="6552000" cy="664797"/>
          </a:xfrm>
        </p:spPr>
        <p:txBody>
          <a:bodyPr/>
          <a:lstStyle/>
          <a:p>
            <a:r>
              <a:rPr lang="sv-SE" dirty="0"/>
              <a:t>Bilaga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84AC9C8-2AC0-4397-B25E-4759484EF126}"/>
              </a:ext>
            </a:extLst>
          </p:cNvPr>
          <p:cNvSpPr txBox="1"/>
          <p:nvPr/>
        </p:nvSpPr>
        <p:spPr bwMode="gray">
          <a:xfrm>
            <a:off x="6098400" y="6858001"/>
            <a:ext cx="6091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900">
                <a:hlinkClick r:id="rId2" tooltip="http://sv.wikipedia.org/wiki/Alice_(%C3%A4pple)"/>
              </a:rPr>
              <a:t>Det här fotot</a:t>
            </a:r>
            <a:r>
              <a:rPr lang="sv-SE" sz="900"/>
              <a:t> av Okänd författare licensieras enligt </a:t>
            </a:r>
            <a:r>
              <a:rPr lang="sv-SE" sz="900">
                <a:hlinkClick r:id="rId3" tooltip="https://creativecommons.org/licenses/by-sa/3.0/"/>
              </a:rPr>
              <a:t>CC BY-SA</a:t>
            </a:r>
            <a:endParaRPr lang="sv-SE" sz="900"/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681B3EDF-F3D6-4FCB-85F8-3F378B49E92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098400" y="1416828"/>
            <a:ext cx="6091200" cy="4024347"/>
          </a:xfrm>
        </p:spPr>
      </p:pic>
    </p:spTree>
    <p:extLst>
      <p:ext uri="{BB962C8B-B14F-4D97-AF65-F5344CB8AC3E}">
        <p14:creationId xmlns:p14="http://schemas.microsoft.com/office/powerpoint/2010/main" val="242699567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C656512-53F0-4D0C-AC8A-7A34ED62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BB50F-3ECE-4DBE-ACD4-2146BC4A0B2C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FD07927-5CCB-46C5-BAA3-93A3BA13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A1F9C25-14A3-40BF-A28F-035CF613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25</a:t>
            </a:fld>
            <a:endParaRPr lang="sv-SE"/>
          </a:p>
        </p:txBody>
      </p:sp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03C74AE2-573A-43F3-AF60-A41F936902A2}"/>
              </a:ext>
            </a:extLst>
          </p:cNvPr>
          <p:cNvSpPr txBox="1">
            <a:spLocks/>
          </p:cNvSpPr>
          <p:nvPr/>
        </p:nvSpPr>
        <p:spPr>
          <a:xfrm>
            <a:off x="3863752" y="5589240"/>
            <a:ext cx="4464496" cy="648072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Arbetslöshetsnivån för regionen ligger de flesta år på en något lägre nivå än Sverigemedel</a:t>
            </a:r>
          </a:p>
        </p:txBody>
      </p:sp>
      <p:sp>
        <p:nvSpPr>
          <p:cNvPr id="10" name="Rubrik 13">
            <a:extLst>
              <a:ext uri="{FF2B5EF4-FFF2-40B4-BE49-F238E27FC236}">
                <a16:creationId xmlns:a16="http://schemas.microsoft.com/office/drawing/2014/main" id="{2A384938-465E-4EDE-BEB1-5D58FA50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188640"/>
            <a:ext cx="11088000" cy="387798"/>
          </a:xfrm>
        </p:spPr>
        <p:txBody>
          <a:bodyPr/>
          <a:lstStyle/>
          <a:p>
            <a:r>
              <a:rPr lang="sv-SE" dirty="0"/>
              <a:t>Arbetslöshet i regionen mellan 2008-2020 (SCB)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1F09FC0-BF8E-4CC2-92CC-A86C31B84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96" y="1383552"/>
            <a:ext cx="11781147" cy="417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073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C7F9CBA-CF0F-461F-A20E-238475E74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368693"/>
              </p:ext>
            </p:extLst>
          </p:nvPr>
        </p:nvGraphicFramePr>
        <p:xfrm>
          <a:off x="274988" y="836712"/>
          <a:ext cx="9462950" cy="545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B8FE0C6-AF60-4584-BE9C-BA2360F4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2519-DE00-41A7-9863-C1BC7CA27375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D77DD86-1268-4000-B4CA-8CC1060CA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0D27DB-F94A-47FA-8163-3CB1CE26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725AD73-26EC-43BB-895F-69087ADF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Befolkningstillväxt 2014-2019</a:t>
            </a:r>
          </a:p>
        </p:txBody>
      </p:sp>
      <p:sp>
        <p:nvSpPr>
          <p:cNvPr id="7" name="Platshållare för innehåll 5">
            <a:extLst>
              <a:ext uri="{FF2B5EF4-FFF2-40B4-BE49-F238E27FC236}">
                <a16:creationId xmlns:a16="http://schemas.microsoft.com/office/drawing/2014/main" id="{5DBA0FEF-6114-4E7A-BB35-0547CE8A76F7}"/>
              </a:ext>
            </a:extLst>
          </p:cNvPr>
          <p:cNvSpPr txBox="1">
            <a:spLocks/>
          </p:cNvSpPr>
          <p:nvPr/>
        </p:nvSpPr>
        <p:spPr>
          <a:xfrm>
            <a:off x="6816080" y="188640"/>
            <a:ext cx="3600400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Umeå har en mycket god tillväxt som är snabbare än </a:t>
            </a:r>
            <a:r>
              <a:rPr lang="sv-SE" sz="1600" kern="0" dirty="0" err="1"/>
              <a:t>Riksmedel</a:t>
            </a:r>
            <a:endParaRPr lang="sv-SE" sz="1600" kern="0" dirty="0"/>
          </a:p>
          <a:p>
            <a:pPr marL="176213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En rad kommuner har negativ tillväxt, där Dorotea har störst negativ tillväxt</a:t>
            </a:r>
          </a:p>
          <a:p>
            <a:pPr marL="176213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endParaRPr lang="sv-SE" sz="1600" kern="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00E8492-36D7-48AB-BA25-BF656E86D63C}"/>
              </a:ext>
            </a:extLst>
          </p:cNvPr>
          <p:cNvSpPr txBox="1"/>
          <p:nvPr/>
        </p:nvSpPr>
        <p:spPr bwMode="gray">
          <a:xfrm>
            <a:off x="659496" y="6383517"/>
            <a:ext cx="429605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900" dirty="0" err="1"/>
              <a:t>Källa:SCB</a:t>
            </a:r>
            <a:endParaRPr lang="sv-SE" sz="900" dirty="0"/>
          </a:p>
        </p:txBody>
      </p:sp>
      <p:sp>
        <p:nvSpPr>
          <p:cNvPr id="10" name="textruta 1">
            <a:extLst>
              <a:ext uri="{FF2B5EF4-FFF2-40B4-BE49-F238E27FC236}">
                <a16:creationId xmlns:a16="http://schemas.microsoft.com/office/drawing/2014/main" id="{03B2FE3A-EFCA-4D83-97CC-3C4DB78E4A72}"/>
              </a:ext>
            </a:extLst>
          </p:cNvPr>
          <p:cNvSpPr txBox="1"/>
          <p:nvPr/>
        </p:nvSpPr>
        <p:spPr>
          <a:xfrm>
            <a:off x="9737938" y="1779525"/>
            <a:ext cx="1686086" cy="28953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Medel Sverige 5,9 % 2014-2019</a:t>
            </a:r>
          </a:p>
        </p:txBody>
      </p:sp>
      <p:sp>
        <p:nvSpPr>
          <p:cNvPr id="11" name="textruta 1">
            <a:extLst>
              <a:ext uri="{FF2B5EF4-FFF2-40B4-BE49-F238E27FC236}">
                <a16:creationId xmlns:a16="http://schemas.microsoft.com/office/drawing/2014/main" id="{6B22212E-29C5-49FA-BF35-319F44F565D3}"/>
              </a:ext>
            </a:extLst>
          </p:cNvPr>
          <p:cNvSpPr txBox="1"/>
          <p:nvPr/>
        </p:nvSpPr>
        <p:spPr>
          <a:xfrm>
            <a:off x="9723402" y="2219787"/>
            <a:ext cx="1686086" cy="28953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Medel Västerbotten 3,5 % 2014-2019</a:t>
            </a:r>
          </a:p>
        </p:txBody>
      </p:sp>
    </p:spTree>
    <p:extLst>
      <p:ext uri="{BB962C8B-B14F-4D97-AF65-F5344CB8AC3E}">
        <p14:creationId xmlns:p14="http://schemas.microsoft.com/office/powerpoint/2010/main" val="121059988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81C229A-121E-4A64-84AB-A38D70F4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56BC-5F02-4D94-98B4-6FF370C84CD6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75253E1-5AA5-4D69-97AB-250C793A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D663705-A309-49EB-8460-293A6C19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2A23C75C-BD3E-4779-AD26-B312A9DD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Antalet personer i olika åldersklasser 2019 (1/2)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903065"/>
              </p:ext>
            </p:extLst>
          </p:nvPr>
        </p:nvGraphicFramePr>
        <p:xfrm>
          <a:off x="786780" y="576438"/>
          <a:ext cx="9485684" cy="586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8AACCC5-A830-43FB-9DDB-0C03B16C263D}"/>
              </a:ext>
            </a:extLst>
          </p:cNvPr>
          <p:cNvSpPr txBox="1">
            <a:spLocks/>
          </p:cNvSpPr>
          <p:nvPr/>
        </p:nvSpPr>
        <p:spPr>
          <a:xfrm>
            <a:off x="2351584" y="1238205"/>
            <a:ext cx="4280542" cy="822644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Skellefteå har fler äldre än yngre i befolkningen</a:t>
            </a:r>
          </a:p>
          <a:p>
            <a:pPr marL="176213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Bra balans, fler unga än gamla, i Umeå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050322F-0304-4057-BD93-20006EA38130}"/>
              </a:ext>
            </a:extLst>
          </p:cNvPr>
          <p:cNvSpPr txBox="1"/>
          <p:nvPr/>
        </p:nvSpPr>
        <p:spPr>
          <a:xfrm rot="16200000">
            <a:off x="1269164" y="4894640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0-19 år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A64F9BA-4DF2-43F2-8B66-D8ED2FAC87BE}"/>
              </a:ext>
            </a:extLst>
          </p:cNvPr>
          <p:cNvSpPr txBox="1"/>
          <p:nvPr/>
        </p:nvSpPr>
        <p:spPr>
          <a:xfrm rot="16200000">
            <a:off x="1357999" y="3164112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20-64 år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278DC53-FAC2-4CF3-B03B-B360CD9CAFB0}"/>
              </a:ext>
            </a:extLst>
          </p:cNvPr>
          <p:cNvSpPr txBox="1"/>
          <p:nvPr/>
        </p:nvSpPr>
        <p:spPr>
          <a:xfrm rot="16200000">
            <a:off x="1543633" y="4871396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&gt;64 år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531819E-440D-4651-8774-1E5FF6AC2052}"/>
              </a:ext>
            </a:extLst>
          </p:cNvPr>
          <p:cNvSpPr txBox="1"/>
          <p:nvPr/>
        </p:nvSpPr>
        <p:spPr bwMode="gray">
          <a:xfrm>
            <a:off x="659496" y="6383517"/>
            <a:ext cx="429605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900" dirty="0" err="1"/>
              <a:t>Källa:SCB</a:t>
            </a:r>
            <a:endParaRPr lang="sv-SE" sz="90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1548349-3983-4712-89C1-100AAAD21F0E}"/>
              </a:ext>
            </a:extLst>
          </p:cNvPr>
          <p:cNvSpPr/>
          <p:nvPr/>
        </p:nvSpPr>
        <p:spPr bwMode="gray">
          <a:xfrm>
            <a:off x="2495600" y="5085184"/>
            <a:ext cx="7704856" cy="1298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858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81C229A-121E-4A64-84AB-A38D70F4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56BC-5F02-4D94-98B4-6FF370C84CD6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75253E1-5AA5-4D69-97AB-250C793A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D663705-A309-49EB-8460-293A6C19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2A23C75C-BD3E-4779-AD26-B312A9DD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Antalet personer i olika åldersklasser 2019 (2/2)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07845"/>
              </p:ext>
            </p:extLst>
          </p:nvPr>
        </p:nvGraphicFramePr>
        <p:xfrm>
          <a:off x="786780" y="576438"/>
          <a:ext cx="9485684" cy="586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8AACCC5-A830-43FB-9DDB-0C03B16C263D}"/>
              </a:ext>
            </a:extLst>
          </p:cNvPr>
          <p:cNvSpPr txBox="1">
            <a:spLocks/>
          </p:cNvSpPr>
          <p:nvPr/>
        </p:nvSpPr>
        <p:spPr>
          <a:xfrm>
            <a:off x="6312024" y="913967"/>
            <a:ext cx="4280542" cy="1002865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Vännäs har fler yngre än äldre i befolkningen</a:t>
            </a:r>
          </a:p>
          <a:p>
            <a:pPr marL="176213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Samtliga övriga kommuner har fler äldre än yngre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050322F-0304-4057-BD93-20006EA38130}"/>
              </a:ext>
            </a:extLst>
          </p:cNvPr>
          <p:cNvSpPr txBox="1"/>
          <p:nvPr/>
        </p:nvSpPr>
        <p:spPr>
          <a:xfrm rot="16200000">
            <a:off x="1227600" y="4873858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0-19 år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A64F9BA-4DF2-43F2-8B66-D8ED2FAC87BE}"/>
              </a:ext>
            </a:extLst>
          </p:cNvPr>
          <p:cNvSpPr txBox="1"/>
          <p:nvPr/>
        </p:nvSpPr>
        <p:spPr>
          <a:xfrm rot="16200000">
            <a:off x="1326826" y="3164112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20-64 år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278DC53-FAC2-4CF3-B03B-B360CD9CAFB0}"/>
              </a:ext>
            </a:extLst>
          </p:cNvPr>
          <p:cNvSpPr txBox="1"/>
          <p:nvPr/>
        </p:nvSpPr>
        <p:spPr>
          <a:xfrm rot="16200000">
            <a:off x="1543633" y="4871396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&gt;64 år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531819E-440D-4651-8774-1E5FF6AC2052}"/>
              </a:ext>
            </a:extLst>
          </p:cNvPr>
          <p:cNvSpPr txBox="1"/>
          <p:nvPr/>
        </p:nvSpPr>
        <p:spPr bwMode="gray">
          <a:xfrm>
            <a:off x="659496" y="6383517"/>
            <a:ext cx="429605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900" dirty="0" err="1"/>
              <a:t>Källa:SCB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32411127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6E02B50-FA20-40D7-A588-605F48CD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0B9A-97FB-4561-A503-D7AACC65DBE5}" type="datetime1">
              <a:rPr lang="sv-SE" noProof="0" smtClean="0"/>
              <a:t>2021-03-29</a:t>
            </a:fld>
            <a:endParaRPr lang="en-US" noProof="0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8C773FF-B504-4C40-975A-808CFCEB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Bisnode 2020</a:t>
            </a:r>
            <a:endParaRPr lang="en-US" noProof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EE6612B-E0F1-4ECF-A357-9EBD704B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noProof="0" smtClean="0"/>
              <a:pPr/>
              <a:t>6</a:t>
            </a:fld>
            <a:endParaRPr lang="en-US" noProof="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A00DEB2-FD3B-414B-A158-3F08057952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3384910"/>
              </p:ext>
            </p:extLst>
          </p:nvPr>
        </p:nvGraphicFramePr>
        <p:xfrm>
          <a:off x="479376" y="1050021"/>
          <a:ext cx="914501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ubrik 5">
            <a:extLst>
              <a:ext uri="{FF2B5EF4-FFF2-40B4-BE49-F238E27FC236}">
                <a16:creationId xmlns:a16="http://schemas.microsoft.com/office/drawing/2014/main" id="{AB73176D-FDEC-4F6A-86C4-E3AD0714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83" y="165054"/>
            <a:ext cx="11088687" cy="775597"/>
          </a:xfrm>
        </p:spPr>
        <p:txBody>
          <a:bodyPr/>
          <a:lstStyle/>
          <a:p>
            <a:r>
              <a:rPr lang="sv-SE" dirty="0"/>
              <a:t>Antal personer i ålder 20-69 per kommun uppdelat på mindre storleksklasser år 2019 (1/2)</a:t>
            </a:r>
          </a:p>
        </p:txBody>
      </p:sp>
      <p:sp>
        <p:nvSpPr>
          <p:cNvPr id="9" name="Platshållare för innehåll 5">
            <a:extLst>
              <a:ext uri="{FF2B5EF4-FFF2-40B4-BE49-F238E27FC236}">
                <a16:creationId xmlns:a16="http://schemas.microsoft.com/office/drawing/2014/main" id="{CF454007-0385-463E-AD10-F926833E89A9}"/>
              </a:ext>
            </a:extLst>
          </p:cNvPr>
          <p:cNvSpPr txBox="1">
            <a:spLocks/>
          </p:cNvSpPr>
          <p:nvPr/>
        </p:nvSpPr>
        <p:spPr>
          <a:xfrm>
            <a:off x="9480376" y="1916832"/>
            <a:ext cx="2448272" cy="2088232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Umeå har en bra fördelning av antal personer per åldersklass dvs fler i de yngre klasserna än i de äldre.</a:t>
            </a:r>
          </a:p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Skellefteå har en övervikt i de äldre klasserna 50-59 och 60-69</a:t>
            </a:r>
          </a:p>
          <a:p>
            <a:pPr marL="176213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endParaRPr lang="sv-SE" sz="1600" kern="0" dirty="0"/>
          </a:p>
          <a:p>
            <a:pPr eaLnBrk="0" fontAlgn="base" hangingPunct="0">
              <a:spcAft>
                <a:spcPts val="600"/>
              </a:spcAft>
              <a:buSzPct val="70000"/>
              <a:defRPr/>
            </a:pPr>
            <a:endParaRPr lang="sv-SE" sz="1600" kern="0" dirty="0"/>
          </a:p>
          <a:p>
            <a:pPr eaLnBrk="0" fontAlgn="base" hangingPunct="0">
              <a:spcAft>
                <a:spcPts val="600"/>
              </a:spcAft>
              <a:buSzPct val="70000"/>
              <a:defRPr/>
            </a:pPr>
            <a:endParaRPr lang="sv-SE" sz="1600" kern="0" dirty="0"/>
          </a:p>
          <a:p>
            <a:pPr eaLnBrk="0" fontAlgn="base" hangingPunct="0">
              <a:spcAft>
                <a:spcPts val="600"/>
              </a:spcAft>
              <a:buSzPct val="70000"/>
              <a:defRPr/>
            </a:pPr>
            <a:endParaRPr lang="sv-SE" sz="1600" kern="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4341E47-0FF6-4770-88A6-46E71D71029F}"/>
              </a:ext>
            </a:extLst>
          </p:cNvPr>
          <p:cNvSpPr/>
          <p:nvPr/>
        </p:nvSpPr>
        <p:spPr bwMode="gray">
          <a:xfrm>
            <a:off x="2117936" y="4871874"/>
            <a:ext cx="7506456" cy="11494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21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6E02B50-FA20-40D7-A588-605F48CD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0B9A-97FB-4561-A503-D7AACC65DBE5}" type="datetime1">
              <a:rPr lang="sv-SE" noProof="0" smtClean="0"/>
              <a:t>2021-03-29</a:t>
            </a:fld>
            <a:endParaRPr lang="en-US" noProof="0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8C773FF-B504-4C40-975A-808CFCEB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Bisnode 2020</a:t>
            </a:r>
            <a:endParaRPr lang="en-US" noProof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EE6612B-E0F1-4ECF-A357-9EBD704B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F0BC-4120-4C3A-9EC0-B585A47A5292}" type="slidenum">
              <a:rPr lang="en-US" noProof="0" smtClean="0"/>
              <a:pPr/>
              <a:t>7</a:t>
            </a:fld>
            <a:endParaRPr lang="en-US" noProof="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A00DEB2-FD3B-414B-A158-3F08057952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622702"/>
              </p:ext>
            </p:extLst>
          </p:nvPr>
        </p:nvGraphicFramePr>
        <p:xfrm>
          <a:off x="479376" y="1050021"/>
          <a:ext cx="914501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ubrik 5">
            <a:extLst>
              <a:ext uri="{FF2B5EF4-FFF2-40B4-BE49-F238E27FC236}">
                <a16:creationId xmlns:a16="http://schemas.microsoft.com/office/drawing/2014/main" id="{AB73176D-FDEC-4F6A-86C4-E3AD0714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483" y="165054"/>
            <a:ext cx="11088687" cy="775597"/>
          </a:xfrm>
        </p:spPr>
        <p:txBody>
          <a:bodyPr/>
          <a:lstStyle/>
          <a:p>
            <a:r>
              <a:rPr lang="sv-SE" dirty="0"/>
              <a:t>Antal personer i ålder 20-69 per kommun uppdelat på mindre storleksklasser år 2019 (2/2)</a:t>
            </a:r>
          </a:p>
        </p:txBody>
      </p:sp>
      <p:sp>
        <p:nvSpPr>
          <p:cNvPr id="9" name="Platshållare för innehåll 5">
            <a:extLst>
              <a:ext uri="{FF2B5EF4-FFF2-40B4-BE49-F238E27FC236}">
                <a16:creationId xmlns:a16="http://schemas.microsoft.com/office/drawing/2014/main" id="{CF454007-0385-463E-AD10-F926833E89A9}"/>
              </a:ext>
            </a:extLst>
          </p:cNvPr>
          <p:cNvSpPr txBox="1">
            <a:spLocks/>
          </p:cNvSpPr>
          <p:nvPr/>
        </p:nvSpPr>
        <p:spPr>
          <a:xfrm>
            <a:off x="9480376" y="1916832"/>
            <a:ext cx="2256794" cy="1368152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Vännäs har en fördelning som visar på en något större andel inom yngre klasserna jämfört med övriga kommuner.</a:t>
            </a:r>
          </a:p>
          <a:p>
            <a:pPr marL="176213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endParaRPr lang="sv-SE" sz="1600" kern="0" dirty="0"/>
          </a:p>
          <a:p>
            <a:pPr eaLnBrk="0" fontAlgn="base" hangingPunct="0">
              <a:spcAft>
                <a:spcPts val="600"/>
              </a:spcAft>
              <a:buSzPct val="70000"/>
              <a:defRPr/>
            </a:pPr>
            <a:endParaRPr lang="sv-SE" sz="1600" kern="0" dirty="0"/>
          </a:p>
          <a:p>
            <a:pPr eaLnBrk="0" fontAlgn="base" hangingPunct="0">
              <a:spcAft>
                <a:spcPts val="600"/>
              </a:spcAft>
              <a:buSzPct val="70000"/>
              <a:defRPr/>
            </a:pPr>
            <a:endParaRPr lang="sv-SE" sz="1600" kern="0" dirty="0"/>
          </a:p>
          <a:p>
            <a:pPr eaLnBrk="0" fontAlgn="base" hangingPunct="0">
              <a:spcAft>
                <a:spcPts val="600"/>
              </a:spcAft>
              <a:buSzPct val="70000"/>
              <a:defRPr/>
            </a:pPr>
            <a:endParaRPr lang="sv-SE" sz="1600" kern="0" dirty="0"/>
          </a:p>
        </p:txBody>
      </p:sp>
    </p:spTree>
    <p:extLst>
      <p:ext uri="{BB962C8B-B14F-4D97-AF65-F5344CB8AC3E}">
        <p14:creationId xmlns:p14="http://schemas.microsoft.com/office/powerpoint/2010/main" val="58986296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A5DDF52-270E-4A57-8146-262BF580A0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683745"/>
              </p:ext>
            </p:extLst>
          </p:nvPr>
        </p:nvGraphicFramePr>
        <p:xfrm>
          <a:off x="550800" y="937930"/>
          <a:ext cx="9073592" cy="5356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975F973-3E8E-471D-93FE-E2011A9B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75958-AC48-4330-B4C1-E580DB7EA5F2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D38FA0-C740-4619-B76A-1BB6D0B8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E848699-D2A3-4441-BDD0-B0F61D8B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78953C7-A638-4B65-9AF2-24C4D97A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188640"/>
            <a:ext cx="11088000" cy="387798"/>
          </a:xfrm>
        </p:spPr>
        <p:txBody>
          <a:bodyPr/>
          <a:lstStyle/>
          <a:p>
            <a:r>
              <a:rPr lang="sv-SE" dirty="0"/>
              <a:t>Unga (upp till 19 år) som andel av den totala befolkningen i kommunen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8AA27A74-D20B-4E18-9875-00B7F06442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2C276AF-4BE4-4F11-8153-9A535B207374}"/>
              </a:ext>
            </a:extLst>
          </p:cNvPr>
          <p:cNvSpPr txBox="1">
            <a:spLocks/>
          </p:cNvSpPr>
          <p:nvPr/>
        </p:nvSpPr>
        <p:spPr>
          <a:xfrm>
            <a:off x="9264352" y="1700808"/>
            <a:ext cx="2616968" cy="1944216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6213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Mycket hög andel av befolkningen i Vännäs som är ung</a:t>
            </a:r>
          </a:p>
          <a:p>
            <a:pPr marL="176213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Övriga kommuner ligger under </a:t>
            </a:r>
            <a:r>
              <a:rPr lang="sv-SE" sz="1600" kern="0" dirty="0" err="1"/>
              <a:t>riksmedel</a:t>
            </a:r>
            <a:endParaRPr lang="sv-SE" sz="1600" kern="0" dirty="0"/>
          </a:p>
          <a:p>
            <a:pPr marL="176213" indent="-176213" eaLnBrk="0" fontAlgn="base" hangingPunct="0">
              <a:spcAft>
                <a:spcPts val="600"/>
              </a:spcAft>
              <a:buSzPct val="70000"/>
              <a:buFont typeface="Wingdings" pitchFamily="2" charset="2"/>
              <a:buChar char="l"/>
              <a:defRPr/>
            </a:pPr>
            <a:r>
              <a:rPr lang="sv-SE" sz="1600" kern="0" dirty="0"/>
              <a:t>Region Västerbotten ligger på 22% 2019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C95EDDA-3B8D-4A53-ACDE-F122B349A761}"/>
              </a:ext>
            </a:extLst>
          </p:cNvPr>
          <p:cNvSpPr txBox="1"/>
          <p:nvPr/>
        </p:nvSpPr>
        <p:spPr bwMode="gray">
          <a:xfrm>
            <a:off x="659496" y="6383517"/>
            <a:ext cx="429605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900" dirty="0" err="1"/>
              <a:t>Källa:SCB</a:t>
            </a:r>
            <a:endParaRPr lang="sv-SE" sz="900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E5A8DE-69C1-4FAC-BE34-065A5C137B3D}"/>
              </a:ext>
            </a:extLst>
          </p:cNvPr>
          <p:cNvSpPr txBox="1"/>
          <p:nvPr/>
        </p:nvSpPr>
        <p:spPr bwMode="gray">
          <a:xfrm>
            <a:off x="7640444" y="1257668"/>
            <a:ext cx="446661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1200" dirty="0"/>
              <a:t>Vännäs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93EB270-3636-4612-97EE-41EC130D3FFF}"/>
              </a:ext>
            </a:extLst>
          </p:cNvPr>
          <p:cNvSpPr txBox="1"/>
          <p:nvPr/>
        </p:nvSpPr>
        <p:spPr bwMode="gray">
          <a:xfrm>
            <a:off x="3525013" y="4763765"/>
            <a:ext cx="50879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1200" dirty="0"/>
              <a:t>Dorotea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21A7D54-D761-46FB-A081-C2B6C4FAB4B5}"/>
              </a:ext>
            </a:extLst>
          </p:cNvPr>
          <p:cNvSpPr txBox="1"/>
          <p:nvPr/>
        </p:nvSpPr>
        <p:spPr bwMode="gray">
          <a:xfrm>
            <a:off x="7925426" y="2326697"/>
            <a:ext cx="323358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1200" b="1" dirty="0"/>
              <a:t>Riket</a:t>
            </a:r>
          </a:p>
        </p:txBody>
      </p:sp>
    </p:spTree>
    <p:extLst>
      <p:ext uri="{BB962C8B-B14F-4D97-AF65-F5344CB8AC3E}">
        <p14:creationId xmlns:p14="http://schemas.microsoft.com/office/powerpoint/2010/main" val="407954813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23F89F6E-D450-42A2-967A-0CF7E1BC93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406367"/>
              </p:ext>
            </p:extLst>
          </p:nvPr>
        </p:nvGraphicFramePr>
        <p:xfrm>
          <a:off x="550800" y="939600"/>
          <a:ext cx="9072000" cy="535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9225990-81EE-48A6-B986-AFD24907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FCB7-CA30-45A5-946D-17B61D11AF9F}" type="datetime1">
              <a:rPr lang="sv-SE" smtClean="0"/>
              <a:t>2021-03-29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53A039D-319E-484F-A62F-7B5DDA59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© Bisnode 2020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5E799F8-2DA1-481E-A03F-A7E460AD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9B44-D908-40B3-987F-69607D963765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DEB01EAC-6EA2-4FF2-8BCE-5B5803A13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Äldre (+64 år) som andel av den totala befolkningen i kommunen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C222AC2B-262C-4FD5-8CF0-0F71FC782D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619063F-A51A-4D23-9473-7B4437F6FF71}"/>
              </a:ext>
            </a:extLst>
          </p:cNvPr>
          <p:cNvSpPr txBox="1">
            <a:spLocks/>
          </p:cNvSpPr>
          <p:nvPr/>
        </p:nvSpPr>
        <p:spPr>
          <a:xfrm>
            <a:off x="9480376" y="1340768"/>
            <a:ext cx="2448272" cy="3024336"/>
          </a:xfrm>
          <a:prstGeom prst="rect">
            <a:avLst/>
          </a:prstGeom>
          <a:solidFill>
            <a:srgbClr val="F1AFC0"/>
          </a:solidFill>
          <a:ln w="63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Jämfört med riket har Umeå en lägre andel av befolkningen som är över 64 år gammal.</a:t>
            </a:r>
          </a:p>
          <a:p>
            <a:pPr eaLnBrk="0" fontAlgn="base" hangingPunct="0">
              <a:spcAft>
                <a:spcPts val="600"/>
              </a:spcAft>
              <a:buSzPct val="70000"/>
              <a:defRPr/>
            </a:pPr>
            <a:endParaRPr lang="sv-SE" sz="1600" kern="0" dirty="0"/>
          </a:p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Dorotea och Åsele har en mycket hög andel av befolkningen som är Äldre</a:t>
            </a:r>
          </a:p>
          <a:p>
            <a:pPr eaLnBrk="0" fontAlgn="base" hangingPunct="0">
              <a:spcAft>
                <a:spcPts val="600"/>
              </a:spcAft>
              <a:buSzPct val="70000"/>
              <a:defRPr/>
            </a:pPr>
            <a:endParaRPr lang="sv-SE" sz="1600" kern="0" dirty="0"/>
          </a:p>
          <a:p>
            <a:pPr eaLnBrk="0" fontAlgn="base" hangingPunct="0">
              <a:spcAft>
                <a:spcPts val="600"/>
              </a:spcAft>
              <a:buSzPct val="70000"/>
              <a:defRPr/>
            </a:pPr>
            <a:r>
              <a:rPr lang="sv-SE" sz="1600" kern="0" dirty="0"/>
              <a:t>Region Västerbotten ligger på 21,3% 2019.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32CD874-B0A8-4161-911E-B6D218A85722}"/>
              </a:ext>
            </a:extLst>
          </p:cNvPr>
          <p:cNvSpPr txBox="1"/>
          <p:nvPr/>
        </p:nvSpPr>
        <p:spPr bwMode="gray">
          <a:xfrm>
            <a:off x="659496" y="6383517"/>
            <a:ext cx="429605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900" dirty="0" err="1"/>
              <a:t>Källa:SCB</a:t>
            </a:r>
            <a:endParaRPr lang="sv-SE" sz="900" dirty="0"/>
          </a:p>
        </p:txBody>
      </p:sp>
      <p:sp>
        <p:nvSpPr>
          <p:cNvPr id="16" name="textruta 1">
            <a:extLst>
              <a:ext uri="{FF2B5EF4-FFF2-40B4-BE49-F238E27FC236}">
                <a16:creationId xmlns:a16="http://schemas.microsoft.com/office/drawing/2014/main" id="{17A997B6-44B8-404B-9EF0-0F4E7745E11F}"/>
              </a:ext>
            </a:extLst>
          </p:cNvPr>
          <p:cNvSpPr txBox="1"/>
          <p:nvPr/>
        </p:nvSpPr>
        <p:spPr>
          <a:xfrm>
            <a:off x="8184232" y="4581128"/>
            <a:ext cx="723880" cy="2775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Umeå</a:t>
            </a:r>
          </a:p>
        </p:txBody>
      </p:sp>
      <p:sp>
        <p:nvSpPr>
          <p:cNvPr id="21" name="textruta 1">
            <a:extLst>
              <a:ext uri="{FF2B5EF4-FFF2-40B4-BE49-F238E27FC236}">
                <a16:creationId xmlns:a16="http://schemas.microsoft.com/office/drawing/2014/main" id="{70135CEB-2A28-4BDA-B953-E6CFD2C343E7}"/>
              </a:ext>
            </a:extLst>
          </p:cNvPr>
          <p:cNvSpPr txBox="1"/>
          <p:nvPr/>
        </p:nvSpPr>
        <p:spPr>
          <a:xfrm>
            <a:off x="8400256" y="1290025"/>
            <a:ext cx="723880" cy="2775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Dorotea</a:t>
            </a:r>
          </a:p>
        </p:txBody>
      </p:sp>
      <p:sp>
        <p:nvSpPr>
          <p:cNvPr id="22" name="textruta 1">
            <a:extLst>
              <a:ext uri="{FF2B5EF4-FFF2-40B4-BE49-F238E27FC236}">
                <a16:creationId xmlns:a16="http://schemas.microsoft.com/office/drawing/2014/main" id="{750E174F-04D2-486E-9BC1-A4C9E3D979BF}"/>
              </a:ext>
            </a:extLst>
          </p:cNvPr>
          <p:cNvSpPr txBox="1"/>
          <p:nvPr/>
        </p:nvSpPr>
        <p:spPr>
          <a:xfrm>
            <a:off x="7822292" y="3950910"/>
            <a:ext cx="723880" cy="27757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Riket</a:t>
            </a:r>
          </a:p>
        </p:txBody>
      </p:sp>
    </p:spTree>
    <p:extLst>
      <p:ext uri="{BB962C8B-B14F-4D97-AF65-F5344CB8AC3E}">
        <p14:creationId xmlns:p14="http://schemas.microsoft.com/office/powerpoint/2010/main" val="1946819372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1_Bisnode_template_2018">
  <a:themeElements>
    <a:clrScheme name="Bisnode Color">
      <a:dk1>
        <a:srgbClr val="000000"/>
      </a:dk1>
      <a:lt1>
        <a:srgbClr val="FFFFFF"/>
      </a:lt1>
      <a:dk2>
        <a:srgbClr val="232A43"/>
      </a:dk2>
      <a:lt2>
        <a:srgbClr val="D2D4D9"/>
      </a:lt2>
      <a:accent1>
        <a:srgbClr val="D63768"/>
      </a:accent1>
      <a:accent2>
        <a:srgbClr val="32A09A"/>
      </a:accent2>
      <a:accent3>
        <a:srgbClr val="FFA625"/>
      </a:accent3>
      <a:accent4>
        <a:srgbClr val="9349B8"/>
      </a:accent4>
      <a:accent5>
        <a:srgbClr val="F26030"/>
      </a:accent5>
      <a:accent6>
        <a:srgbClr val="485AB3"/>
      </a:accent6>
      <a:hlink>
        <a:srgbClr val="31A09A"/>
      </a:hlink>
      <a:folHlink>
        <a:srgbClr val="32A099"/>
      </a:folHlink>
    </a:clrScheme>
    <a:fontScheme name="Bisnode_PPT">
      <a:majorFont>
        <a:latin typeface="Bisnode Sans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72000" rIns="9144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600"/>
          </a:spcBef>
          <a:defRPr sz="20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sz="2000" dirty="0" smtClean="0"/>
        </a:defPPr>
      </a:lstStyle>
    </a:txDef>
  </a:objectDefaults>
  <a:extraClrSchemeLst/>
  <a:custClrLst>
    <a:custClr name="Bisnode Green">
      <a:srgbClr val="759E2F"/>
    </a:custClr>
    <a:custClr name="Bisnode Grey">
      <a:srgbClr val="505469"/>
    </a:custClr>
    <a:custClr name="Bisnode Pink">
      <a:srgbClr val="F1AFC0"/>
    </a:custClr>
    <a:custClr name="Bisnode Purple">
      <a:srgbClr val="7B3047"/>
    </a:custClr>
    <a:custClr name="Bisnode Light Turquoise">
      <a:srgbClr val="7CC9C4"/>
    </a:custClr>
    <a:custClr name="Bisnode Turquoise">
      <a:srgbClr val="385E59"/>
    </a:custClr>
    <a:custClr name="Bisnode Yellow">
      <a:srgbClr val="F6C863"/>
    </a:custClr>
    <a:custClr name="Bisnode Red">
      <a:srgbClr val="931D08"/>
    </a:custClr>
    <a:custClr name="Bisnode Blue">
      <a:srgbClr val="8496E9"/>
    </a:custClr>
    <a:custClr name="Bisnode Light Green">
      <a:srgbClr val="B3D874"/>
    </a:custClr>
  </a:custClrLst>
  <a:extLst>
    <a:ext uri="{05A4C25C-085E-4340-85A3-A5531E510DB2}">
      <thm15:themeFamily xmlns:thm15="http://schemas.microsoft.com/office/thememl/2012/main" name="Bisnode_PPT_template_2018.potx" id="{89A4CC39-BD24-402A-8B35-1239BD236F04}" vid="{40774E1A-7240-41CE-A7D6-8A59FFA0945E}"/>
    </a:ext>
  </a:extLst>
</a:theme>
</file>

<file path=ppt/theme/theme2.xml><?xml version="1.0" encoding="utf-8"?>
<a:theme xmlns:a="http://schemas.openxmlformats.org/drawingml/2006/main" name="Office Theme">
  <a:themeElements>
    <a:clrScheme name="Bisnode">
      <a:dk1>
        <a:sysClr val="windowText" lastClr="000000"/>
      </a:dk1>
      <a:lt1>
        <a:sysClr val="window" lastClr="FFFFFF"/>
      </a:lt1>
      <a:dk2>
        <a:srgbClr val="242B43"/>
      </a:dk2>
      <a:lt2>
        <a:srgbClr val="D2D4D9"/>
      </a:lt2>
      <a:accent1>
        <a:srgbClr val="D53868"/>
      </a:accent1>
      <a:accent2>
        <a:srgbClr val="329E98"/>
      </a:accent2>
      <a:accent3>
        <a:srgbClr val="FFA426"/>
      </a:accent3>
      <a:accent4>
        <a:srgbClr val="E687A4"/>
      </a:accent4>
      <a:accent5>
        <a:srgbClr val="83C6C2"/>
      </a:accent5>
      <a:accent6>
        <a:srgbClr val="FEC97D"/>
      </a:accent6>
      <a:hlink>
        <a:srgbClr val="329E98"/>
      </a:hlink>
      <a:folHlink>
        <a:srgbClr val="329E9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isnode Green">
      <a:srgbClr val="759E2F"/>
    </a:custClr>
    <a:custClr name="Bisnode Grey">
      <a:srgbClr val="505469"/>
    </a:custClr>
    <a:custClr name="Bisnode Pink">
      <a:srgbClr val="F1AFC0"/>
    </a:custClr>
    <a:custClr name="Bisnode Purple">
      <a:srgbClr val="7B3047"/>
    </a:custClr>
    <a:custClr name="Bisnode Light Turquoise">
      <a:srgbClr val="7CC9C4"/>
    </a:custClr>
    <a:custClr name="Bisnode Turquoise">
      <a:srgbClr val="385E59"/>
    </a:custClr>
    <a:custClr name="Bisnode Yellow">
      <a:srgbClr val="F6C863"/>
    </a:custClr>
    <a:custClr name="Bisnode Red">
      <a:srgbClr val="931D08"/>
    </a:custClr>
    <a:custClr name="Bisnode Blue">
      <a:srgbClr val="8496E9"/>
    </a:custClr>
    <a:custClr name="Bisnode Light Green">
      <a:srgbClr val="B3D874"/>
    </a:custClr>
  </a:custClrLst>
</a:theme>
</file>

<file path=ppt/theme/theme3.xml><?xml version="1.0" encoding="utf-8"?>
<a:theme xmlns:a="http://schemas.openxmlformats.org/drawingml/2006/main" name="Office Theme">
  <a:themeElements>
    <a:clrScheme name="Bisnode">
      <a:dk1>
        <a:sysClr val="windowText" lastClr="000000"/>
      </a:dk1>
      <a:lt1>
        <a:sysClr val="window" lastClr="FFFFFF"/>
      </a:lt1>
      <a:dk2>
        <a:srgbClr val="242B43"/>
      </a:dk2>
      <a:lt2>
        <a:srgbClr val="D2D4D9"/>
      </a:lt2>
      <a:accent1>
        <a:srgbClr val="D53868"/>
      </a:accent1>
      <a:accent2>
        <a:srgbClr val="329E98"/>
      </a:accent2>
      <a:accent3>
        <a:srgbClr val="FFA426"/>
      </a:accent3>
      <a:accent4>
        <a:srgbClr val="E687A4"/>
      </a:accent4>
      <a:accent5>
        <a:srgbClr val="83C6C2"/>
      </a:accent5>
      <a:accent6>
        <a:srgbClr val="FEC97D"/>
      </a:accent6>
      <a:hlink>
        <a:srgbClr val="329E98"/>
      </a:hlink>
      <a:folHlink>
        <a:srgbClr val="329E9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isnode Green">
      <a:srgbClr val="759E2F"/>
    </a:custClr>
    <a:custClr name="Bisnode Grey">
      <a:srgbClr val="505469"/>
    </a:custClr>
    <a:custClr name="Bisnode Pink">
      <a:srgbClr val="F1AFC0"/>
    </a:custClr>
    <a:custClr name="Bisnode Purple">
      <a:srgbClr val="7B3047"/>
    </a:custClr>
    <a:custClr name="Bisnode Light Turquoise">
      <a:srgbClr val="7CC9C4"/>
    </a:custClr>
    <a:custClr name="Bisnode Turquoise">
      <a:srgbClr val="385E59"/>
    </a:custClr>
    <a:custClr name="Bisnode Yellow">
      <a:srgbClr val="F6C863"/>
    </a:custClr>
    <a:custClr name="Bisnode Red">
      <a:srgbClr val="931D08"/>
    </a:custClr>
    <a:custClr name="Bisnode Blue">
      <a:srgbClr val="8496E9"/>
    </a:custClr>
    <a:custClr name="Bisnode Light Green">
      <a:srgbClr val="B3D874"/>
    </a:custClr>
  </a:custClr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UI/_rels/customUI14.xml.rels><?xml version="1.0" encoding="UTF-8" standalone="yes"?>
<Relationships xmlns="http://schemas.openxmlformats.org/package/2006/relationships"><Relationship Id="Logo_Bis2" Type="http://schemas.openxmlformats.org/officeDocument/2006/relationships/image" Target="images/Logo_Bis2.png"/></Relationships>
</file>

<file path=customUI/customUI14.xml><?xml version="1.0" encoding="utf-8"?>
<customUI xmlns="http://schemas.microsoft.com/office/2009/07/customui">
  <ribbon>
    <tabs>
      <tab id="tab0" label="Bisnode Shortcuts" insertBeforeMso="TabInsert">
        <group id="grpCustom10">
          <button id="hejhej" visible="true" image="Logo_Bis2" size="large"/>
        </group>
        <group id="grpCustom6">
          <checkBox idMso="ViewRulerPowerPoint"/>
          <checkBox idMso="GuidesShowHide"/>
          <toggleButton idMso="SnapToShapes"/>
        </group>
        <group id="grpCustom5">
          <button idMso="PickUpStyle" size="large"/>
          <button idMso="PasteApplyStyle" size="large"/>
        </group>
        <group id="grpCustom3">
          <button idMso="ObjectsGroup"/>
          <button idMso="ObjectsUngroup"/>
          <button idMso="ObjectsRegroup"/>
        </group>
        <group id="grpCustom">
          <button idMso="AlignDistributeHorizontally" size="large"/>
          <button idMso="ObjectsAlignLeftSmart"/>
          <button idMso="ObjectsAlignCenterHorizontalSmart"/>
          <button idMso="ObjectsAlignRightSmart"/>
        </group>
        <group id="grpCustom2">
          <button idMso="AlignDistributeVertically" size="large"/>
          <button idMso="ObjectsAlignTopSmart"/>
          <button idMso="ObjectsAlignMiddleVerticalSmart"/>
          <button idMso="ObjectsAlignBottomSmart"/>
        </group>
        <group id="grpCustom7">
          <button idMso="ObjectBringToFront"/>
          <button idMso="ObjectSendToBack"/>
          <button idMso="ObjectFlipHorizontal"/>
          <button idMso="ObjectBringForward"/>
          <button idMso="ObjectSendBackward"/>
          <button idMso="ObjectFlipVertical"/>
        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2E6F908FA0F14E9797471AD5271984" ma:contentTypeVersion="11" ma:contentTypeDescription="Skapa ett nytt dokument." ma:contentTypeScope="" ma:versionID="b775c3d515fb64048890cdc232a1c74b">
  <xsd:schema xmlns:xsd="http://www.w3.org/2001/XMLSchema" xmlns:xs="http://www.w3.org/2001/XMLSchema" xmlns:p="http://schemas.microsoft.com/office/2006/metadata/properties" xmlns:ns2="ce2b5c06-e8be-4fbf-b783-8dd74b983685" xmlns:ns3="ecf09904-9649-43f7-b469-36d5ada69e34" targetNamespace="http://schemas.microsoft.com/office/2006/metadata/properties" ma:root="true" ma:fieldsID="9975f91574463757b5be87f8ae210faf" ns2:_="" ns3:_="">
    <xsd:import namespace="ce2b5c06-e8be-4fbf-b783-8dd74b983685"/>
    <xsd:import namespace="ecf09904-9649-43f7-b469-36d5ada69e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b5c06-e8be-4fbf-b783-8dd74b9836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09904-9649-43f7-b469-36d5ada69e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38C063-DA20-4935-AD56-7A4FF7367805}"/>
</file>

<file path=customXml/itemProps2.xml><?xml version="1.0" encoding="utf-8"?>
<ds:datastoreItem xmlns:ds="http://schemas.openxmlformats.org/officeDocument/2006/customXml" ds:itemID="{DB7500F1-996A-4399-8047-B3E92431F461}"/>
</file>

<file path=customXml/itemProps3.xml><?xml version="1.0" encoding="utf-8"?>
<ds:datastoreItem xmlns:ds="http://schemas.openxmlformats.org/officeDocument/2006/customXml" ds:itemID="{09C1C221-41E7-48E5-AF27-A47B61D54EE9}"/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1094</Words>
  <Application>Microsoft Macintosh PowerPoint</Application>
  <PresentationFormat>Bredbild</PresentationFormat>
  <Paragraphs>212</Paragraphs>
  <Slides>25</Slides>
  <Notes>6</Notes>
  <HiddenSlides>2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</vt:lpstr>
      <vt:lpstr>Bisnode Sans</vt:lpstr>
      <vt:lpstr>Bisnode Sans Bold</vt:lpstr>
      <vt:lpstr>Calibri</vt:lpstr>
      <vt:lpstr>Wingdings</vt:lpstr>
      <vt:lpstr>1_Bisnode_template_2018</vt:lpstr>
      <vt:lpstr>Arbetsmarknad</vt:lpstr>
      <vt:lpstr>Vi ser på Region Västerbotten och kommunerna i regionen</vt:lpstr>
      <vt:lpstr>Befolkningstillväxt 2014-2019</vt:lpstr>
      <vt:lpstr>Antalet personer i olika åldersklasser 2019 (1/2)</vt:lpstr>
      <vt:lpstr>Antalet personer i olika åldersklasser 2019 (2/2)</vt:lpstr>
      <vt:lpstr>Antal personer i ålder 20-69 per kommun uppdelat på mindre storleksklasser år 2019 (1/2)</vt:lpstr>
      <vt:lpstr>Antal personer i ålder 20-69 per kommun uppdelat på mindre storleksklasser år 2019 (2/2)</vt:lpstr>
      <vt:lpstr>Unga (upp till 19 år) som andel av den totala befolkningen i kommunen</vt:lpstr>
      <vt:lpstr>Äldre (+64 år) som andel av den totala befolkningen i kommunen</vt:lpstr>
      <vt:lpstr>Förändring av antalet personer i åldern 20-64, 2014-2019 (1/2)</vt:lpstr>
      <vt:lpstr>Förändring av antalet personer i åldern 20-64, 2014-2019 (2/2)</vt:lpstr>
      <vt:lpstr>Procentuell förändring av antalet personer i åldern 20-64, 2014-2019</vt:lpstr>
      <vt:lpstr>Utbildning, kompetensgap och pendling</vt:lpstr>
      <vt:lpstr>Indata till utbildning och komptensgap kommer ifrån SCB’s statistikdatabas</vt:lpstr>
      <vt:lpstr>Andel som har längre utbildning (eftergymnasial) 2019, 25-64 år</vt:lpstr>
      <vt:lpstr>Matchning utbildning – yrken (25-64 år)</vt:lpstr>
      <vt:lpstr>Arbetslöshet i regionen mellan 2008-2020 (Arbetsförmedlingen)</vt:lpstr>
      <vt:lpstr>Förvärvsarbetande (16+) Dagbefolkning 2018</vt:lpstr>
      <vt:lpstr>In- och utpendling som procent av nattbefolkningen</vt:lpstr>
      <vt:lpstr>In- och utpendling i antal personer (1/2)</vt:lpstr>
      <vt:lpstr>In- och utpendling i antal personer (2/2)</vt:lpstr>
      <vt:lpstr>Sammanfattning och frågeställningar, arbetsmarknad</vt:lpstr>
      <vt:lpstr>PowerPoint-presentation</vt:lpstr>
      <vt:lpstr>Bilaga</vt:lpstr>
      <vt:lpstr>Arbetslöshet i regionen mellan 2008-2020 (SCB)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Arbetsmarknad</dc:title>
  <dc:creator>Håkan Wolgast</dc:creator>
  <cp:lastModifiedBy>Joel Hedlund</cp:lastModifiedBy>
  <cp:revision>58</cp:revision>
  <dcterms:created xsi:type="dcterms:W3CDTF">2021-01-13T14:09:24Z</dcterms:created>
  <dcterms:modified xsi:type="dcterms:W3CDTF">2021-03-29T12:34:19Z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70031b2-3468-4b92-8b58-aea60a331e63_Enabled">
    <vt:lpwstr>True</vt:lpwstr>
  </property>
  <property fmtid="{D5CDD505-2E9C-101B-9397-08002B2CF9AE}" pid="3" name="MSIP_Label_670031b2-3468-4b92-8b58-aea60a331e63_SiteId">
    <vt:lpwstr>051425ec-8def-4861-8d7a-612f8b68919f</vt:lpwstr>
  </property>
  <property fmtid="{D5CDD505-2E9C-101B-9397-08002B2CF9AE}" pid="4" name="MSIP_Label_670031b2-3468-4b92-8b58-aea60a331e63_Owner">
    <vt:lpwstr>oskar.claesson@bisnode.com</vt:lpwstr>
  </property>
  <property fmtid="{D5CDD505-2E9C-101B-9397-08002B2CF9AE}" pid="5" name="MSIP_Label_670031b2-3468-4b92-8b58-aea60a331e63_SetDate">
    <vt:lpwstr>2021-01-28T16:23:41.8730388Z</vt:lpwstr>
  </property>
  <property fmtid="{D5CDD505-2E9C-101B-9397-08002B2CF9AE}" pid="6" name="MSIP_Label_670031b2-3468-4b92-8b58-aea60a331e63_Name">
    <vt:lpwstr>Public</vt:lpwstr>
  </property>
  <property fmtid="{D5CDD505-2E9C-101B-9397-08002B2CF9AE}" pid="7" name="MSIP_Label_670031b2-3468-4b92-8b58-aea60a331e63_Application">
    <vt:lpwstr>Microsoft Azure Information Protection</vt:lpwstr>
  </property>
  <property fmtid="{D5CDD505-2E9C-101B-9397-08002B2CF9AE}" pid="8" name="MSIP_Label_670031b2-3468-4b92-8b58-aea60a331e63_ActionId">
    <vt:lpwstr>ea477005-5681-4857-be54-63e04dc7795a</vt:lpwstr>
  </property>
  <property fmtid="{D5CDD505-2E9C-101B-9397-08002B2CF9AE}" pid="9" name="MSIP_Label_670031b2-3468-4b92-8b58-aea60a331e63_Extended_MSFT_Method">
    <vt:lpwstr>Manual</vt:lpwstr>
  </property>
  <property fmtid="{D5CDD505-2E9C-101B-9397-08002B2CF9AE}" pid="10" name="Sensitivity">
    <vt:lpwstr>Public</vt:lpwstr>
  </property>
  <property fmtid="{D5CDD505-2E9C-101B-9397-08002B2CF9AE}" pid="11" name="ContentTypeId">
    <vt:lpwstr>0x010100B82E6F908FA0F14E9797471AD5271984</vt:lpwstr>
  </property>
</Properties>
</file>