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631" r:id="rId5"/>
    <p:sldId id="632" r:id="rId6"/>
    <p:sldId id="633" r:id="rId7"/>
    <p:sldId id="634" r:id="rId8"/>
    <p:sldId id="636" r:id="rId9"/>
    <p:sldId id="637" r:id="rId10"/>
    <p:sldId id="638" r:id="rId11"/>
    <p:sldId id="641" r:id="rId12"/>
    <p:sldId id="639" r:id="rId13"/>
    <p:sldId id="642" r:id="rId14"/>
    <p:sldId id="640" r:id="rId15"/>
    <p:sldId id="643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3" r:id="rId33"/>
    <p:sldId id="664" r:id="rId34"/>
    <p:sldId id="660" r:id="rId35"/>
    <p:sldId id="661" r:id="rId36"/>
    <p:sldId id="662" r:id="rId37"/>
    <p:sldId id="665" r:id="rId38"/>
    <p:sldId id="666" r:id="rId39"/>
    <p:sldId id="667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203" userDrawn="1">
          <p15:clr>
            <a:srgbClr val="A4A3A4"/>
          </p15:clr>
        </p15:guide>
        <p15:guide id="3" orient="horz" pos="1774" userDrawn="1">
          <p15:clr>
            <a:srgbClr val="A4A3A4"/>
          </p15:clr>
        </p15:guide>
        <p15:guide id="5" orient="horz" pos="3498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pos="1164" userDrawn="1">
          <p15:clr>
            <a:srgbClr val="A4A3A4"/>
          </p15:clr>
        </p15:guide>
        <p15:guide id="9" pos="4430" userDrawn="1">
          <p15:clr>
            <a:srgbClr val="A4A3A4"/>
          </p15:clr>
        </p15:guide>
        <p15:guide id="10" pos="6539" userDrawn="1">
          <p15:clr>
            <a:srgbClr val="A4A3A4"/>
          </p15:clr>
        </p15:guide>
        <p15:guide id="11" orient="horz" pos="399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6242" autoAdjust="0"/>
  </p:normalViewPr>
  <p:slideViewPr>
    <p:cSldViewPr snapToGrid="0" showGuides="1">
      <p:cViewPr varScale="1">
        <p:scale>
          <a:sx n="99" d="100"/>
          <a:sy n="99" d="100"/>
        </p:scale>
        <p:origin x="108" y="534"/>
      </p:cViewPr>
      <p:guideLst>
        <p:guide orient="horz" pos="2160"/>
        <p:guide pos="4203"/>
        <p:guide orient="horz" pos="1774"/>
        <p:guide orient="horz" pos="3498"/>
        <p:guide orient="horz" pos="1344"/>
        <p:guide pos="1164"/>
        <p:guide pos="4430"/>
        <p:guide pos="6539"/>
        <p:guide orient="horz" pos="3997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-1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EA5A-DF0F-4E0C-A2F5-DC9DD916BA51}" type="datetimeFigureOut">
              <a:rPr lang="sv-SE" smtClean="0"/>
              <a:t>2024-12-04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258E-0FA5-4D2C-A7D7-ADBAD530FDF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06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215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897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441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640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08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9258E-0FA5-4D2C-A7D7-ADBAD530FDF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904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bg bwMode="ltGray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D2F430-F8DE-45A5-B181-A4A7ACF89B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EA35C09-B849-44D2-BCE6-B45EF3FCE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BA237AB6-3966-4293-B2B7-269304E5B3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0679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4">
    <p:bg bwMode="lt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804CADD0-73A0-4C7B-BCBB-D5B2E13F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617ECB84-F078-4004-9A3D-130B82F6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DAF1111B-C129-4FD7-8BC6-6A6751B5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1169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punktlista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8526462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6D7113AC-1BDB-405C-A114-6897331380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86388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punktlisto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809450"/>
            <a:ext cx="8515350" cy="1049829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6779037-C2D2-4DF5-91AF-9A4CE1A5A5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52183EE6-945B-4E79-ABF4-2C17BF3A08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763CB3D-0647-4029-9CA9-1385320B1A0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08AAD5-ECE8-4F0F-8C4D-8A72E807E2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5272" y="2825750"/>
            <a:ext cx="397440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66079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 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91BE33-8CE1-48D7-84D5-C2D368957C3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6D43A4-5C9F-40A3-BE15-180DC7BA7B8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FAE2253-B4EE-442B-94FF-CE1BF15369A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589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1878013" y="2271713"/>
            <a:ext cx="7469187" cy="3763962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784px * 395px vid 72ppi.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FF42CA9-A248-4E47-8F2D-B72B7CA16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8014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0C70B065-F0A6-4E4F-B3E2-1576C189F508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1F696BB-671D-4C01-A4ED-C0F49226E9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73986" y="5553075"/>
            <a:ext cx="1699670" cy="564321"/>
          </a:xfrm>
        </p:spPr>
        <p:txBody>
          <a:bodyPr anchor="b"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F76102CB-A850-4B25-9224-1BCEEAE659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5419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261665"/>
            <a:ext cx="7469186" cy="3763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03848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eller tabell extra rubrik och kä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7381121" cy="45413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3EAC75F-FBB4-413E-A01F-6F9A0DC245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4766" y="2404872"/>
            <a:ext cx="7469186" cy="3620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989E3DB-83E0-4515-8510-243A1E88E00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EA855963-D840-4C32-8AB9-867DCE0360D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773986" y="5553075"/>
            <a:ext cx="1699670" cy="564321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3A453E32-1A78-49A1-9571-4F0077D4C1B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0C87DAA-BC48-4362-8F30-F223189C9B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4766" y="6035674"/>
            <a:ext cx="7469186" cy="340763"/>
          </a:xfrm>
        </p:spPr>
        <p:txBody>
          <a:bodyPr anchor="b"/>
          <a:lstStyle>
            <a:lvl1pPr marL="0" indent="0">
              <a:buNone/>
              <a:defRPr sz="1500"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Källa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0A2D51-0826-4AE1-8C91-9D544F457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44766" y="1792837"/>
            <a:ext cx="7381121" cy="3407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464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32350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3" y="0"/>
            <a:ext cx="5138737" cy="6858000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720px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68D4A83-B3A9-47F9-AEC8-0F26771B20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5E2E8D8-208D-4501-A386-DA031D53F6A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747845-D6D0-4EDC-ACA9-1F8597A93EA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93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7" y="1320075"/>
            <a:ext cx="4827496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3" y="2825750"/>
            <a:ext cx="4827495" cy="273208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 12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7053264" y="0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12">
            <a:extLst>
              <a:ext uri="{FF2B5EF4-FFF2-40B4-BE49-F238E27FC236}">
                <a16:creationId xmlns:a16="http://schemas.microsoft.com/office/drawing/2014/main" id="{4A40CD9A-E033-4BE9-86A7-2E87E746E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7053264" y="3466356"/>
            <a:ext cx="5138738" cy="3391644"/>
          </a:xfrm>
        </p:spPr>
        <p:txBody>
          <a:bodyPr tIns="1404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539px * 356px vid 72ppi.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3C45604-70F1-4192-8754-B85F344D557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EAEC080-BBF3-4997-ABC5-7E13A491D6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014663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C12D284C-484E-4F86-9D30-9628043E7E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2898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1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6858000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Klicka på ikonerna tabell, diagram eller smart-art för att infoga dessa (obs använd inte bildikonerna i denna layoutsida).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4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8152AF-30D5-4C5F-9CB4-844D04B190E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FF4F668-E35B-4A49-A79B-1D4C96C240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528F206D-448C-46B9-9690-F67D628D81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81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punktlista och 2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5"/>
            <a:ext cx="4827497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839914" y="2825750"/>
            <a:ext cx="4827498" cy="273208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5" hasCustomPrompt="1"/>
          </p:nvPr>
        </p:nvSpPr>
        <p:spPr>
          <a:xfrm>
            <a:off x="7818438" y="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sz="quarter" idx="16" hasCustomPrompt="1"/>
          </p:nvPr>
        </p:nvSpPr>
        <p:spPr>
          <a:xfrm>
            <a:off x="7818438" y="3429000"/>
            <a:ext cx="4373562" cy="3425825"/>
          </a:xfrm>
        </p:spPr>
        <p:txBody>
          <a:bodyPr tIns="324000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v-SE" dirty="0"/>
              <a:t>Använd den här layoutsidan för objekt som diagram och tabeller (inte bilder).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04DB241-ED8F-4CAE-BE76-F6AEF56DB7F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359699CE-BF37-477B-8A6D-B356D1C9BE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117397"/>
            <a:ext cx="3779838" cy="360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0C3CBC0-296D-4891-BAF0-3B5301CA19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591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vi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på ikonen för att lägga till en bild.</a:t>
            </a:r>
            <a:br>
              <a:rPr lang="sv-SE" dirty="0"/>
            </a:br>
            <a:r>
              <a:rPr lang="sv-SE" dirty="0"/>
              <a:t>Bildproportioner 1294px * 729px vid 72ppi.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18157B3-B3D7-4E8E-A87F-1B5E562922A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65482580-9759-4449-BE0E-7090FCBA2BE4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854471B-20FD-4F9D-9D6F-38E431E99E1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3046F0B-0298-4EC3-984D-C8CED4F1EF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0961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a bild, bildtext svart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9BE631BD-1ABE-42B5-8533-131CF7886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12191999" cy="6858000"/>
          </a:xfrm>
          <a:custGeom>
            <a:avLst/>
            <a:gdLst>
              <a:gd name="connsiteX0" fmla="*/ 1180986 w 12191999"/>
              <a:gd name="connsiteY0" fmla="*/ 6085752 h 6858000"/>
              <a:gd name="connsiteX1" fmla="*/ 1192856 w 12191999"/>
              <a:gd name="connsiteY1" fmla="*/ 6085752 h 6858000"/>
              <a:gd name="connsiteX2" fmla="*/ 1216799 w 12191999"/>
              <a:gd name="connsiteY2" fmla="*/ 6109695 h 6858000"/>
              <a:gd name="connsiteX3" fmla="*/ 1216799 w 12191999"/>
              <a:gd name="connsiteY3" fmla="*/ 6270106 h 6858000"/>
              <a:gd name="connsiteX4" fmla="*/ 1192856 w 12191999"/>
              <a:gd name="connsiteY4" fmla="*/ 6294049 h 6858000"/>
              <a:gd name="connsiteX5" fmla="*/ 1180986 w 12191999"/>
              <a:gd name="connsiteY5" fmla="*/ 6294049 h 6858000"/>
              <a:gd name="connsiteX6" fmla="*/ 1178612 w 12191999"/>
              <a:gd name="connsiteY6" fmla="*/ 6291675 h 6858000"/>
              <a:gd name="connsiteX7" fmla="*/ 1178612 w 12191999"/>
              <a:gd name="connsiteY7" fmla="*/ 6088194 h 6858000"/>
              <a:gd name="connsiteX8" fmla="*/ 1180986 w 12191999"/>
              <a:gd name="connsiteY8" fmla="*/ 6085820 h 6858000"/>
              <a:gd name="connsiteX9" fmla="*/ 1180986 w 12191999"/>
              <a:gd name="connsiteY9" fmla="*/ 5862737 h 6858000"/>
              <a:gd name="connsiteX10" fmla="*/ 1190821 w 12191999"/>
              <a:gd name="connsiteY10" fmla="*/ 5862737 h 6858000"/>
              <a:gd name="connsiteX11" fmla="*/ 1214764 w 12191999"/>
              <a:gd name="connsiteY11" fmla="*/ 5886680 h 6858000"/>
              <a:gd name="connsiteX12" fmla="*/ 1214764 w 12191999"/>
              <a:gd name="connsiteY12" fmla="*/ 6009311 h 6858000"/>
              <a:gd name="connsiteX13" fmla="*/ 1190821 w 12191999"/>
              <a:gd name="connsiteY13" fmla="*/ 6033254 h 6858000"/>
              <a:gd name="connsiteX14" fmla="*/ 1180986 w 12191999"/>
              <a:gd name="connsiteY14" fmla="*/ 6033254 h 6858000"/>
              <a:gd name="connsiteX15" fmla="*/ 1178612 w 12191999"/>
              <a:gd name="connsiteY15" fmla="*/ 6030880 h 6858000"/>
              <a:gd name="connsiteX16" fmla="*/ 1178612 w 12191999"/>
              <a:gd name="connsiteY16" fmla="*/ 5865179 h 6858000"/>
              <a:gd name="connsiteX17" fmla="*/ 1180986 w 12191999"/>
              <a:gd name="connsiteY17" fmla="*/ 5862805 h 6858000"/>
              <a:gd name="connsiteX18" fmla="*/ 1110921 w 12191999"/>
              <a:gd name="connsiteY18" fmla="*/ 5810782 h 6858000"/>
              <a:gd name="connsiteX19" fmla="*/ 1108547 w 12191999"/>
              <a:gd name="connsiteY19" fmla="*/ 5813156 h 6858000"/>
              <a:gd name="connsiteX20" fmla="*/ 1108547 w 12191999"/>
              <a:gd name="connsiteY20" fmla="*/ 6341528 h 6858000"/>
              <a:gd name="connsiteX21" fmla="*/ 1110921 w 12191999"/>
              <a:gd name="connsiteY21" fmla="*/ 6343902 h 6858000"/>
              <a:gd name="connsiteX22" fmla="*/ 1219987 w 12191999"/>
              <a:gd name="connsiteY22" fmla="*/ 6343902 h 6858000"/>
              <a:gd name="connsiteX23" fmla="*/ 1285982 w 12191999"/>
              <a:gd name="connsiteY23" fmla="*/ 6277906 h 6858000"/>
              <a:gd name="connsiteX24" fmla="*/ 1285982 w 12191999"/>
              <a:gd name="connsiteY24" fmla="*/ 6117631 h 6858000"/>
              <a:gd name="connsiteX25" fmla="*/ 1240199 w 12191999"/>
              <a:gd name="connsiteY25" fmla="*/ 6054891 h 6858000"/>
              <a:gd name="connsiteX26" fmla="*/ 1240199 w 12191999"/>
              <a:gd name="connsiteY26" fmla="*/ 6053331 h 6858000"/>
              <a:gd name="connsiteX27" fmla="*/ 1285982 w 12191999"/>
              <a:gd name="connsiteY27" fmla="*/ 5990591 h 6858000"/>
              <a:gd name="connsiteX28" fmla="*/ 1285982 w 12191999"/>
              <a:gd name="connsiteY28" fmla="*/ 5885595 h 6858000"/>
              <a:gd name="connsiteX29" fmla="*/ 1211169 w 12191999"/>
              <a:gd name="connsiteY29" fmla="*/ 5810782 h 6858000"/>
              <a:gd name="connsiteX30" fmla="*/ 1110921 w 12191999"/>
              <a:gd name="connsiteY30" fmla="*/ 5810782 h 6858000"/>
              <a:gd name="connsiteX31" fmla="*/ 811127 w 12191999"/>
              <a:gd name="connsiteY31" fmla="*/ 5805356 h 6858000"/>
              <a:gd name="connsiteX32" fmla="*/ 721256 w 12191999"/>
              <a:gd name="connsiteY32" fmla="*/ 5874879 h 6858000"/>
              <a:gd name="connsiteX33" fmla="*/ 724851 w 12191999"/>
              <a:gd name="connsiteY33" fmla="*/ 5978857 h 6858000"/>
              <a:gd name="connsiteX34" fmla="*/ 789422 w 12191999"/>
              <a:gd name="connsiteY34" fmla="*/ 6094774 h 6858000"/>
              <a:gd name="connsiteX35" fmla="*/ 831000 w 12191999"/>
              <a:gd name="connsiteY35" fmla="*/ 6189257 h 6858000"/>
              <a:gd name="connsiteX36" fmla="*/ 831000 w 12191999"/>
              <a:gd name="connsiteY36" fmla="*/ 6281027 h 6858000"/>
              <a:gd name="connsiteX37" fmla="*/ 811127 w 12191999"/>
              <a:gd name="connsiteY37" fmla="*/ 6300900 h 6858000"/>
              <a:gd name="connsiteX38" fmla="*/ 791254 w 12191999"/>
              <a:gd name="connsiteY38" fmla="*/ 6281027 h 6858000"/>
              <a:gd name="connsiteX39" fmla="*/ 791254 w 12191999"/>
              <a:gd name="connsiteY39" fmla="*/ 6140421 h 6858000"/>
              <a:gd name="connsiteX40" fmla="*/ 788676 w 12191999"/>
              <a:gd name="connsiteY40" fmla="*/ 6138047 h 6858000"/>
              <a:gd name="connsiteX41" fmla="*/ 723562 w 12191999"/>
              <a:gd name="connsiteY41" fmla="*/ 6138047 h 6858000"/>
              <a:gd name="connsiteX42" fmla="*/ 721188 w 12191999"/>
              <a:gd name="connsiteY42" fmla="*/ 6140421 h 6858000"/>
              <a:gd name="connsiteX43" fmla="*/ 721188 w 12191999"/>
              <a:gd name="connsiteY43" fmla="*/ 6285232 h 6858000"/>
              <a:gd name="connsiteX44" fmla="*/ 811059 w 12191999"/>
              <a:gd name="connsiteY44" fmla="*/ 6354755 h 6858000"/>
              <a:gd name="connsiteX45" fmla="*/ 900930 w 12191999"/>
              <a:gd name="connsiteY45" fmla="*/ 6285232 h 6858000"/>
              <a:gd name="connsiteX46" fmla="*/ 900930 w 12191999"/>
              <a:gd name="connsiteY46" fmla="*/ 6189257 h 6858000"/>
              <a:gd name="connsiteX47" fmla="*/ 859352 w 12191999"/>
              <a:gd name="connsiteY47" fmla="*/ 6074426 h 6858000"/>
              <a:gd name="connsiteX48" fmla="*/ 794848 w 12191999"/>
              <a:gd name="connsiteY48" fmla="*/ 5958441 h 6858000"/>
              <a:gd name="connsiteX49" fmla="*/ 791254 w 12191999"/>
              <a:gd name="connsiteY49" fmla="*/ 5872098 h 6858000"/>
              <a:gd name="connsiteX50" fmla="*/ 811127 w 12191999"/>
              <a:gd name="connsiteY50" fmla="*/ 5852224 h 6858000"/>
              <a:gd name="connsiteX51" fmla="*/ 831000 w 12191999"/>
              <a:gd name="connsiteY51" fmla="*/ 5872098 h 6858000"/>
              <a:gd name="connsiteX52" fmla="*/ 831000 w 12191999"/>
              <a:gd name="connsiteY52" fmla="*/ 5997103 h 6858000"/>
              <a:gd name="connsiteX53" fmla="*/ 833374 w 12191999"/>
              <a:gd name="connsiteY53" fmla="*/ 5999477 h 6858000"/>
              <a:gd name="connsiteX54" fmla="*/ 898488 w 12191999"/>
              <a:gd name="connsiteY54" fmla="*/ 5999477 h 6858000"/>
              <a:gd name="connsiteX55" fmla="*/ 901066 w 12191999"/>
              <a:gd name="connsiteY55" fmla="*/ 5997103 h 6858000"/>
              <a:gd name="connsiteX56" fmla="*/ 901066 w 12191999"/>
              <a:gd name="connsiteY56" fmla="*/ 5874811 h 6858000"/>
              <a:gd name="connsiteX57" fmla="*/ 811127 w 12191999"/>
              <a:gd name="connsiteY57" fmla="*/ 5805356 h 6858000"/>
              <a:gd name="connsiteX58" fmla="*/ 1004773 w 12191999"/>
              <a:gd name="connsiteY58" fmla="*/ 5745465 h 6858000"/>
              <a:gd name="connsiteX59" fmla="*/ 914902 w 12191999"/>
              <a:gd name="connsiteY59" fmla="*/ 5814920 h 6858000"/>
              <a:gd name="connsiteX60" fmla="*/ 914902 w 12191999"/>
              <a:gd name="connsiteY60" fmla="*/ 6319756 h 6858000"/>
              <a:gd name="connsiteX61" fmla="*/ 1004773 w 12191999"/>
              <a:gd name="connsiteY61" fmla="*/ 6389278 h 6858000"/>
              <a:gd name="connsiteX62" fmla="*/ 1094643 w 12191999"/>
              <a:gd name="connsiteY62" fmla="*/ 6319756 h 6858000"/>
              <a:gd name="connsiteX63" fmla="*/ 1094643 w 12191999"/>
              <a:gd name="connsiteY63" fmla="*/ 6137980 h 6858000"/>
              <a:gd name="connsiteX64" fmla="*/ 1092269 w 12191999"/>
              <a:gd name="connsiteY64" fmla="*/ 6135606 h 6858000"/>
              <a:gd name="connsiteX65" fmla="*/ 1027155 w 12191999"/>
              <a:gd name="connsiteY65" fmla="*/ 6135606 h 6858000"/>
              <a:gd name="connsiteX66" fmla="*/ 1024781 w 12191999"/>
              <a:gd name="connsiteY66" fmla="*/ 6137980 h 6858000"/>
              <a:gd name="connsiteX67" fmla="*/ 1024781 w 12191999"/>
              <a:gd name="connsiteY67" fmla="*/ 6318264 h 6858000"/>
              <a:gd name="connsiteX68" fmla="*/ 1004773 w 12191999"/>
              <a:gd name="connsiteY68" fmla="*/ 6338137 h 6858000"/>
              <a:gd name="connsiteX69" fmla="*/ 984899 w 12191999"/>
              <a:gd name="connsiteY69" fmla="*/ 6318264 h 6858000"/>
              <a:gd name="connsiteX70" fmla="*/ 984899 w 12191999"/>
              <a:gd name="connsiteY70" fmla="*/ 5818040 h 6858000"/>
              <a:gd name="connsiteX71" fmla="*/ 1004773 w 12191999"/>
              <a:gd name="connsiteY71" fmla="*/ 5798166 h 6858000"/>
              <a:gd name="connsiteX72" fmla="*/ 1024781 w 12191999"/>
              <a:gd name="connsiteY72" fmla="*/ 5818040 h 6858000"/>
              <a:gd name="connsiteX73" fmla="*/ 1024781 w 12191999"/>
              <a:gd name="connsiteY73" fmla="*/ 5994593 h 6858000"/>
              <a:gd name="connsiteX74" fmla="*/ 1027155 w 12191999"/>
              <a:gd name="connsiteY74" fmla="*/ 5996967 h 6858000"/>
              <a:gd name="connsiteX75" fmla="*/ 1092269 w 12191999"/>
              <a:gd name="connsiteY75" fmla="*/ 5996967 h 6858000"/>
              <a:gd name="connsiteX76" fmla="*/ 1094643 w 12191999"/>
              <a:gd name="connsiteY76" fmla="*/ 5994593 h 6858000"/>
              <a:gd name="connsiteX77" fmla="*/ 1094643 w 12191999"/>
              <a:gd name="connsiteY77" fmla="*/ 5814988 h 6858000"/>
              <a:gd name="connsiteX78" fmla="*/ 1004773 w 12191999"/>
              <a:gd name="connsiteY78" fmla="*/ 5745465 h 6858000"/>
              <a:gd name="connsiteX79" fmla="*/ 0 w 12191999"/>
              <a:gd name="connsiteY79" fmla="*/ 0 h 6858000"/>
              <a:gd name="connsiteX80" fmla="*/ 12191999 w 12191999"/>
              <a:gd name="connsiteY80" fmla="*/ 0 h 6858000"/>
              <a:gd name="connsiteX81" fmla="*/ 12191999 w 12191999"/>
              <a:gd name="connsiteY81" fmla="*/ 6858000 h 6858000"/>
              <a:gd name="connsiteX82" fmla="*/ 0 w 12191999"/>
              <a:gd name="connsiteY8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1999" h="6858000">
                <a:moveTo>
                  <a:pt x="1180986" y="6085752"/>
                </a:moveTo>
                <a:lnTo>
                  <a:pt x="1192856" y="6085752"/>
                </a:lnTo>
                <a:cubicBezTo>
                  <a:pt x="1206082" y="6085752"/>
                  <a:pt x="1216799" y="6096469"/>
                  <a:pt x="1216799" y="6109695"/>
                </a:cubicBezTo>
                <a:cubicBezTo>
                  <a:pt x="1216799" y="6109695"/>
                  <a:pt x="1216799" y="6109695"/>
                  <a:pt x="1216799" y="6270106"/>
                </a:cubicBezTo>
                <a:cubicBezTo>
                  <a:pt x="1216799" y="6283332"/>
                  <a:pt x="1206082" y="6294049"/>
                  <a:pt x="1192856" y="6294049"/>
                </a:cubicBezTo>
                <a:cubicBezTo>
                  <a:pt x="1192856" y="6294049"/>
                  <a:pt x="1192856" y="6294049"/>
                  <a:pt x="1180986" y="6294049"/>
                </a:cubicBezTo>
                <a:cubicBezTo>
                  <a:pt x="1179630" y="6294049"/>
                  <a:pt x="1178612" y="6292896"/>
                  <a:pt x="1178612" y="6291675"/>
                </a:cubicBezTo>
                <a:cubicBezTo>
                  <a:pt x="1178612" y="6291675"/>
                  <a:pt x="1178612" y="6291675"/>
                  <a:pt x="1178612" y="6088194"/>
                </a:cubicBezTo>
                <a:cubicBezTo>
                  <a:pt x="1178612" y="6087041"/>
                  <a:pt x="1179630" y="6085820"/>
                  <a:pt x="1180986" y="6085820"/>
                </a:cubicBezTo>
                <a:close/>
                <a:moveTo>
                  <a:pt x="1180986" y="5862737"/>
                </a:moveTo>
                <a:lnTo>
                  <a:pt x="1190821" y="5862737"/>
                </a:lnTo>
                <a:cubicBezTo>
                  <a:pt x="1204047" y="5862737"/>
                  <a:pt x="1214764" y="5873454"/>
                  <a:pt x="1214764" y="5886680"/>
                </a:cubicBezTo>
                <a:cubicBezTo>
                  <a:pt x="1214764" y="5886680"/>
                  <a:pt x="1214764" y="5886680"/>
                  <a:pt x="1214764" y="6009311"/>
                </a:cubicBezTo>
                <a:cubicBezTo>
                  <a:pt x="1214764" y="6022538"/>
                  <a:pt x="1204047" y="6033254"/>
                  <a:pt x="1190821" y="6033254"/>
                </a:cubicBezTo>
                <a:cubicBezTo>
                  <a:pt x="1190821" y="6033254"/>
                  <a:pt x="1190821" y="6033254"/>
                  <a:pt x="1180986" y="6033254"/>
                </a:cubicBezTo>
                <a:cubicBezTo>
                  <a:pt x="1179630" y="6033254"/>
                  <a:pt x="1178612" y="6032237"/>
                  <a:pt x="1178612" y="6030880"/>
                </a:cubicBezTo>
                <a:cubicBezTo>
                  <a:pt x="1178612" y="6030880"/>
                  <a:pt x="1178612" y="6030880"/>
                  <a:pt x="1178612" y="5865179"/>
                </a:cubicBezTo>
                <a:cubicBezTo>
                  <a:pt x="1178612" y="5863823"/>
                  <a:pt x="1179630" y="5862805"/>
                  <a:pt x="1180986" y="5862805"/>
                </a:cubicBezTo>
                <a:close/>
                <a:moveTo>
                  <a:pt x="1110921" y="5810782"/>
                </a:moveTo>
                <a:cubicBezTo>
                  <a:pt x="1109768" y="5810782"/>
                  <a:pt x="1108547" y="5811799"/>
                  <a:pt x="1108547" y="5813156"/>
                </a:cubicBezTo>
                <a:cubicBezTo>
                  <a:pt x="1108547" y="5813156"/>
                  <a:pt x="1108547" y="5813156"/>
                  <a:pt x="1108547" y="6341528"/>
                </a:cubicBezTo>
                <a:cubicBezTo>
                  <a:pt x="1108547" y="6342681"/>
                  <a:pt x="1109700" y="6343902"/>
                  <a:pt x="1110921" y="6343902"/>
                </a:cubicBezTo>
                <a:cubicBezTo>
                  <a:pt x="1110921" y="6343902"/>
                  <a:pt x="1110921" y="6343902"/>
                  <a:pt x="1219987" y="6343902"/>
                </a:cubicBezTo>
                <a:cubicBezTo>
                  <a:pt x="1256478" y="6343902"/>
                  <a:pt x="1285982" y="6314397"/>
                  <a:pt x="1285982" y="6277906"/>
                </a:cubicBezTo>
                <a:cubicBezTo>
                  <a:pt x="1285982" y="6277906"/>
                  <a:pt x="1285982" y="6277906"/>
                  <a:pt x="1285982" y="6117631"/>
                </a:cubicBezTo>
                <a:cubicBezTo>
                  <a:pt x="1285982" y="6088330"/>
                  <a:pt x="1266855" y="6063369"/>
                  <a:pt x="1240199" y="6054891"/>
                </a:cubicBezTo>
                <a:cubicBezTo>
                  <a:pt x="1240199" y="6054891"/>
                  <a:pt x="1240199" y="6054891"/>
                  <a:pt x="1240199" y="6053331"/>
                </a:cubicBezTo>
                <a:cubicBezTo>
                  <a:pt x="1266787" y="6044853"/>
                  <a:pt x="1285982" y="6020096"/>
                  <a:pt x="1285982" y="5990591"/>
                </a:cubicBezTo>
                <a:cubicBezTo>
                  <a:pt x="1285982" y="5990591"/>
                  <a:pt x="1285982" y="5990591"/>
                  <a:pt x="1285982" y="5885595"/>
                </a:cubicBezTo>
                <a:cubicBezTo>
                  <a:pt x="1285982" y="5844221"/>
                  <a:pt x="1252544" y="5810782"/>
                  <a:pt x="1211169" y="5810782"/>
                </a:cubicBezTo>
                <a:cubicBezTo>
                  <a:pt x="1211169" y="5810782"/>
                  <a:pt x="1211169" y="5810782"/>
                  <a:pt x="1110921" y="5810782"/>
                </a:cubicBezTo>
                <a:close/>
                <a:moveTo>
                  <a:pt x="811127" y="5805356"/>
                </a:moveTo>
                <a:cubicBezTo>
                  <a:pt x="761477" y="5805356"/>
                  <a:pt x="721256" y="5836353"/>
                  <a:pt x="721256" y="5874879"/>
                </a:cubicBezTo>
                <a:cubicBezTo>
                  <a:pt x="716983" y="5904044"/>
                  <a:pt x="718543" y="5951862"/>
                  <a:pt x="724851" y="5978857"/>
                </a:cubicBezTo>
                <a:cubicBezTo>
                  <a:pt x="731769" y="6008159"/>
                  <a:pt x="771448" y="6067304"/>
                  <a:pt x="789422" y="6094774"/>
                </a:cubicBezTo>
                <a:cubicBezTo>
                  <a:pt x="807396" y="6122244"/>
                  <a:pt x="831339" y="6151070"/>
                  <a:pt x="831000" y="6189257"/>
                </a:cubicBezTo>
                <a:cubicBezTo>
                  <a:pt x="831000" y="6281027"/>
                  <a:pt x="831000" y="6281027"/>
                  <a:pt x="831000" y="6281027"/>
                </a:cubicBezTo>
                <a:cubicBezTo>
                  <a:pt x="831000" y="6292083"/>
                  <a:pt x="821979" y="6300900"/>
                  <a:pt x="811127" y="6300900"/>
                </a:cubicBezTo>
                <a:cubicBezTo>
                  <a:pt x="800071" y="6300900"/>
                  <a:pt x="791254" y="6292083"/>
                  <a:pt x="791254" y="6281027"/>
                </a:cubicBezTo>
                <a:cubicBezTo>
                  <a:pt x="791254" y="6140421"/>
                  <a:pt x="791254" y="6140421"/>
                  <a:pt x="791254" y="6140421"/>
                </a:cubicBezTo>
                <a:cubicBezTo>
                  <a:pt x="791254" y="6139200"/>
                  <a:pt x="790033" y="6138047"/>
                  <a:pt x="788676" y="6138047"/>
                </a:cubicBezTo>
                <a:cubicBezTo>
                  <a:pt x="723562" y="6138047"/>
                  <a:pt x="723562" y="6138047"/>
                  <a:pt x="723562" y="6138047"/>
                </a:cubicBezTo>
                <a:cubicBezTo>
                  <a:pt x="722206" y="6138047"/>
                  <a:pt x="721188" y="6139268"/>
                  <a:pt x="721188" y="6140421"/>
                </a:cubicBezTo>
                <a:cubicBezTo>
                  <a:pt x="721188" y="6285232"/>
                  <a:pt x="721188" y="6285232"/>
                  <a:pt x="721188" y="6285232"/>
                </a:cubicBezTo>
                <a:cubicBezTo>
                  <a:pt x="721188" y="6323554"/>
                  <a:pt x="761410" y="6354755"/>
                  <a:pt x="811059" y="6354755"/>
                </a:cubicBezTo>
                <a:cubicBezTo>
                  <a:pt x="860573" y="6354755"/>
                  <a:pt x="900930" y="6323554"/>
                  <a:pt x="900930" y="6285232"/>
                </a:cubicBezTo>
                <a:cubicBezTo>
                  <a:pt x="900930" y="6189257"/>
                  <a:pt x="900930" y="6189257"/>
                  <a:pt x="900930" y="6189257"/>
                </a:cubicBezTo>
                <a:cubicBezTo>
                  <a:pt x="900591" y="6123600"/>
                  <a:pt x="882617" y="6113969"/>
                  <a:pt x="859352" y="6074426"/>
                </a:cubicBezTo>
                <a:cubicBezTo>
                  <a:pt x="842667" y="6046142"/>
                  <a:pt x="801631" y="5987811"/>
                  <a:pt x="794848" y="5958441"/>
                </a:cubicBezTo>
                <a:cubicBezTo>
                  <a:pt x="788540" y="5931446"/>
                  <a:pt x="788744" y="5900449"/>
                  <a:pt x="791254" y="5872098"/>
                </a:cubicBezTo>
                <a:cubicBezTo>
                  <a:pt x="791254" y="5861245"/>
                  <a:pt x="800071" y="5852224"/>
                  <a:pt x="811127" y="5852224"/>
                </a:cubicBezTo>
                <a:cubicBezTo>
                  <a:pt x="821979" y="5852224"/>
                  <a:pt x="831000" y="5861245"/>
                  <a:pt x="831000" y="5872098"/>
                </a:cubicBezTo>
                <a:cubicBezTo>
                  <a:pt x="831000" y="5997103"/>
                  <a:pt x="831000" y="5997103"/>
                  <a:pt x="831000" y="5997103"/>
                </a:cubicBezTo>
                <a:cubicBezTo>
                  <a:pt x="831000" y="5998459"/>
                  <a:pt x="832018" y="5999477"/>
                  <a:pt x="833374" y="5999477"/>
                </a:cubicBezTo>
                <a:cubicBezTo>
                  <a:pt x="898488" y="5999477"/>
                  <a:pt x="898488" y="5999477"/>
                  <a:pt x="898488" y="5999477"/>
                </a:cubicBezTo>
                <a:cubicBezTo>
                  <a:pt x="899845" y="5999477"/>
                  <a:pt x="901066" y="5998459"/>
                  <a:pt x="901066" y="5997103"/>
                </a:cubicBezTo>
                <a:cubicBezTo>
                  <a:pt x="901066" y="5874811"/>
                  <a:pt x="901066" y="5874811"/>
                  <a:pt x="901066" y="5874811"/>
                </a:cubicBezTo>
                <a:cubicBezTo>
                  <a:pt x="900998" y="5836353"/>
                  <a:pt x="860641" y="5805356"/>
                  <a:pt x="811127" y="5805356"/>
                </a:cubicBezTo>
                <a:close/>
                <a:moveTo>
                  <a:pt x="1004773" y="5745465"/>
                </a:moveTo>
                <a:cubicBezTo>
                  <a:pt x="955259" y="5745465"/>
                  <a:pt x="914902" y="5776665"/>
                  <a:pt x="914902" y="5814920"/>
                </a:cubicBezTo>
                <a:cubicBezTo>
                  <a:pt x="914902" y="5814920"/>
                  <a:pt x="914902" y="5814920"/>
                  <a:pt x="914902" y="6319756"/>
                </a:cubicBezTo>
                <a:cubicBezTo>
                  <a:pt x="914902" y="6358214"/>
                  <a:pt x="955259" y="6389278"/>
                  <a:pt x="1004773" y="6389278"/>
                </a:cubicBezTo>
                <a:cubicBezTo>
                  <a:pt x="1054490" y="6389278"/>
                  <a:pt x="1094643" y="6358281"/>
                  <a:pt x="1094643" y="6319756"/>
                </a:cubicBezTo>
                <a:cubicBezTo>
                  <a:pt x="1094643" y="6319756"/>
                  <a:pt x="1094643" y="6319756"/>
                  <a:pt x="1094643" y="6137980"/>
                </a:cubicBezTo>
                <a:cubicBezTo>
                  <a:pt x="1094643" y="6136623"/>
                  <a:pt x="1093626" y="6135606"/>
                  <a:pt x="1092269" y="6135606"/>
                </a:cubicBezTo>
                <a:cubicBezTo>
                  <a:pt x="1092269" y="6135606"/>
                  <a:pt x="1092269" y="6135606"/>
                  <a:pt x="1027155" y="6135606"/>
                </a:cubicBezTo>
                <a:cubicBezTo>
                  <a:pt x="1025799" y="6135606"/>
                  <a:pt x="1024781" y="6136623"/>
                  <a:pt x="1024781" y="6137980"/>
                </a:cubicBezTo>
                <a:cubicBezTo>
                  <a:pt x="1024781" y="6137980"/>
                  <a:pt x="1024781" y="6137980"/>
                  <a:pt x="1024781" y="6318264"/>
                </a:cubicBezTo>
                <a:cubicBezTo>
                  <a:pt x="1024781" y="6329319"/>
                  <a:pt x="1015828" y="6338137"/>
                  <a:pt x="1004773" y="6338137"/>
                </a:cubicBezTo>
                <a:cubicBezTo>
                  <a:pt x="993920" y="6338137"/>
                  <a:pt x="984899" y="6329319"/>
                  <a:pt x="984899" y="6318264"/>
                </a:cubicBezTo>
                <a:cubicBezTo>
                  <a:pt x="984899" y="6318264"/>
                  <a:pt x="984899" y="6318264"/>
                  <a:pt x="984899" y="5818040"/>
                </a:cubicBezTo>
                <a:cubicBezTo>
                  <a:pt x="984899" y="5806984"/>
                  <a:pt x="993920" y="5798166"/>
                  <a:pt x="1004773" y="5798166"/>
                </a:cubicBezTo>
                <a:cubicBezTo>
                  <a:pt x="1015761" y="5798166"/>
                  <a:pt x="1024781" y="5806984"/>
                  <a:pt x="1024781" y="5818040"/>
                </a:cubicBezTo>
                <a:lnTo>
                  <a:pt x="1024781" y="5994593"/>
                </a:lnTo>
                <a:cubicBezTo>
                  <a:pt x="1024781" y="5995950"/>
                  <a:pt x="1025799" y="5996967"/>
                  <a:pt x="1027155" y="5996967"/>
                </a:cubicBezTo>
                <a:cubicBezTo>
                  <a:pt x="1027155" y="5996967"/>
                  <a:pt x="1027155" y="5996967"/>
                  <a:pt x="1092269" y="5996967"/>
                </a:cubicBezTo>
                <a:cubicBezTo>
                  <a:pt x="1093626" y="5996967"/>
                  <a:pt x="1094643" y="5995950"/>
                  <a:pt x="1094643" y="5994593"/>
                </a:cubicBezTo>
                <a:cubicBezTo>
                  <a:pt x="1094643" y="5994593"/>
                  <a:pt x="1094643" y="5994593"/>
                  <a:pt x="1094643" y="5814988"/>
                </a:cubicBezTo>
                <a:cubicBezTo>
                  <a:pt x="1094643" y="5776665"/>
                  <a:pt x="1054490" y="5745465"/>
                  <a:pt x="1004773" y="574546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80597D0-9092-4B27-9501-811050E0D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8014" y="5798128"/>
            <a:ext cx="7469186" cy="57831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14325" indent="0">
              <a:buNone/>
              <a:defRPr sz="1500"/>
            </a:lvl2pPr>
            <a:lvl3pPr marL="590550" indent="0">
              <a:buNone/>
              <a:defRPr sz="1500"/>
            </a:lvl3pPr>
            <a:lvl4pPr marL="895350" indent="0">
              <a:buNone/>
              <a:defRPr sz="1500"/>
            </a:lvl4pPr>
            <a:lvl5pPr marL="1171575" indent="0">
              <a:buNone/>
              <a:defRPr sz="15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496E75B-581D-46B9-BA7D-A68EA32277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773986" y="6117397"/>
            <a:ext cx="1080000" cy="360000"/>
          </a:xfrm>
        </p:spPr>
        <p:txBody>
          <a:bodyPr/>
          <a:lstStyle>
            <a:lvl1pPr algn="r">
              <a:defRPr/>
            </a:lvl1pPr>
          </a:lstStyle>
          <a:p>
            <a:fld id="{CE00161E-F38A-452D-9E94-ACC50D8A7652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CDDECF-B828-4DB5-8DC1-75415E05F24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773986" y="5553075"/>
            <a:ext cx="1699670" cy="564321"/>
          </a:xfrm>
        </p:spPr>
        <p:txBody>
          <a:bodyPr lIns="0" tIns="0" rIns="0" bIns="0" anchor="b"/>
          <a:lstStyle/>
          <a:p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172003D-97CC-4314-B10C-9D89AC030B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64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381" y="1458803"/>
            <a:ext cx="8227281" cy="365910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5000"/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CE74D7-D5DA-4033-A08E-ED4E101B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4BB9AB-4FA2-49C0-AFEC-C4E46C9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9C8215-4CD1-443C-9613-5AEC6D2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430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 eller siffra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458803"/>
            <a:ext cx="12191999" cy="365910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10000"/>
            </a:lvl1pPr>
          </a:lstStyle>
          <a:p>
            <a:r>
              <a:rPr lang="sv-SE" dirty="0"/>
              <a:t>Ord eller siffra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F73305-A696-4440-97F1-3D609D70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50188DA-DF3E-4105-9FFA-1D005E6A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6AC43D-FFD9-47FA-B774-A3A552E8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210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28DE8A3C-DFE3-4A02-8707-54698C331B5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CC2AB4D-CE55-443A-8348-3B56D356A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5126E12-1DB7-4B46-AD23-C37BF74C1D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566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B5D89767-6392-4124-A655-D9B6B7457E0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3C19679-0B6D-49C5-AF04-89949C35C98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315D5E5-D824-4B8B-8566-90F794ED2C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1436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A7B25D-A717-4A78-A055-CFD6601F3C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B5FE7FC-AF6E-41E1-89AD-2FEC849B9EA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8EFA3A-62D8-4D40-82D8-659416CA372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072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740EFA4F-FB2C-48AE-BB85-8F87036CF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766" y="1320076"/>
            <a:ext cx="8474839" cy="4541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9E8B37B-45CE-4C63-89B4-7972B180FA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2397" y="2271713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34AF3318-36D9-41B2-8489-393F9CBF83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486" y="2271712"/>
            <a:ext cx="3974119" cy="2671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Namn, adress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E72654F-EC6C-403E-A3E9-174486D3BA2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635D99E-456D-4D49-A9C6-B4C308D1E3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B0CAE1-9F1B-4E86-9ABE-5005253017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06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DEEB7789-E584-475C-B899-C19C55733D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796283D-A9AC-4664-8B62-D4597D8DD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26" name="Bild 1">
            <a:extLst>
              <a:ext uri="{FF2B5EF4-FFF2-40B4-BE49-F238E27FC236}">
                <a16:creationId xmlns:a16="http://schemas.microsoft.com/office/drawing/2014/main" id="{034D6BCD-BF47-4D86-A884-264CD855E80C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57A29028-A8FA-4962-AC3E-D6CDF7A3CEC9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6E7BC1B9-4FBD-452F-B393-2684ED4D8741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83B98F73-756A-4D8A-9467-FB92A9EC9199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F107ACF-89FF-4EBB-B690-FE6DAFC04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64886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9199562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FAA9B63E-7070-460A-B9B6-2967B5DE0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7387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5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/>
              <a:t>Klicka på ikonen för att lägga till ett medieklipp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443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A84D9D25-A056-4F9E-BC24-2AF333259E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17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6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47854DF8-636C-48D4-8A6C-B981CDF251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ett medieklipp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665" y="1450869"/>
            <a:ext cx="9144000" cy="130597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Presentationens</a:t>
            </a:r>
            <a:br>
              <a:rPr lang="sv-SE" dirty="0"/>
            </a:br>
            <a:r>
              <a:rPr lang="sv-SE" dirty="0"/>
              <a:t>titel skrivs här</a:t>
            </a:r>
          </a:p>
        </p:txBody>
      </p:sp>
      <p:sp>
        <p:nvSpPr>
          <p:cNvPr id="8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709284" y="3070842"/>
            <a:ext cx="5158716" cy="1391976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chemeClr val="tx2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590550" indent="0">
              <a:buFontTx/>
              <a:buNone/>
              <a:defRPr>
                <a:solidFill>
                  <a:schemeClr val="bg1"/>
                </a:solidFill>
              </a:defRPr>
            </a:lvl3pPr>
            <a:lvl4pPr marL="895350" indent="0">
              <a:buFontTx/>
              <a:buNone/>
              <a:defRPr>
                <a:solidFill>
                  <a:schemeClr val="bg1"/>
                </a:solidFill>
              </a:defRPr>
            </a:lvl4pPr>
            <a:lvl5pPr marL="11715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Namn/Titel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C262A71B-1116-457F-B5A0-53FDAB2424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599015-55E9-4B9A-86D1-266F509886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2B1AD83D-E36E-4F16-8C67-27F15AB76E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9455" y="5762264"/>
            <a:ext cx="547200" cy="62067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  <a:lvl2pPr marL="314325" indent="0">
              <a:buNone/>
              <a:defRPr/>
            </a:lvl2pPr>
            <a:lvl3pPr marL="590550" indent="0">
              <a:buNone/>
              <a:defRPr/>
            </a:lvl3pPr>
            <a:lvl4pPr marL="895350" indent="0">
              <a:buNone/>
              <a:defRPr/>
            </a:lvl4pPr>
            <a:lvl5pPr marL="1171575" indent="0">
              <a:buNone/>
              <a:defRPr/>
            </a:lvl5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0" name="Platshållare för text 11">
            <a:extLst>
              <a:ext uri="{FF2B5EF4-FFF2-40B4-BE49-F238E27FC236}">
                <a16:creationId xmlns:a16="http://schemas.microsoft.com/office/drawing/2014/main" id="{17C57D0B-59F8-4B46-9D6A-7C1EFCD0F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80659" y="6035186"/>
            <a:ext cx="963360" cy="28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6454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1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7C27ACB-6EE2-4232-ADF9-7E3FAE2F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5F39AEF-6B83-4A1F-88B8-260069A1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9F8DB89C-BC78-41A2-BE5C-20929238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28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2">
    <p:bg bwMode="lt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A6EE341-152C-4B7D-BCAA-998BE35CC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1DD2E2-2D51-4A3B-9C71-385E1B97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157EE97F-7B20-41BC-A2E5-F2775CF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283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3">
    <p:bg bwMode="lt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30B309-33F2-4514-8C6C-EE8AFFD4AC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4746" y="1296346"/>
            <a:ext cx="8515350" cy="13255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5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Kapitelsida 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53814667-9318-45E4-ADBE-B0F4465B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A40D-1A6B-47F3-AD8F-738E56F60A5B}" type="datetime1">
              <a:rPr lang="sv-SE" smtClean="0"/>
              <a:t>2024-12-04</a:t>
            </a:fld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E9A082C-BAD0-4607-8BD1-DBC8961D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AF42A3B9-8A52-4C46-8AEE-34646018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823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">
            <a:extLst>
              <a:ext uri="{FF2B5EF4-FFF2-40B4-BE49-F238E27FC236}">
                <a16:creationId xmlns:a16="http://schemas.microsoft.com/office/drawing/2014/main" id="{E7CC2552-3E36-4395-8FFB-71F0E02F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766" y="809450"/>
            <a:ext cx="851535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42663DD-2093-4B94-B16D-D2ED61D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44766" y="2821894"/>
            <a:ext cx="8515350" cy="27336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6</a:t>
            </a:r>
          </a:p>
          <a:p>
            <a:pPr lvl="6"/>
            <a:r>
              <a:rPr lang="sv-SE" dirty="0"/>
              <a:t>7</a:t>
            </a:r>
          </a:p>
          <a:p>
            <a:pPr lvl="7"/>
            <a:r>
              <a:rPr lang="sv-SE" dirty="0"/>
              <a:t>8</a:t>
            </a:r>
          </a:p>
          <a:p>
            <a:pPr lvl="8"/>
            <a:r>
              <a:rPr lang="sv-SE" dirty="0"/>
              <a:t>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627DED6-7C45-4BFF-BA19-9EB26FD48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44766" y="6117397"/>
            <a:ext cx="1216486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DD6FA40D-1A6B-47F3-AD8F-738E56F60A5B}" type="datetime1">
              <a:rPr lang="sv-SE" smtClean="0"/>
              <a:pPr/>
              <a:t>2024-12-04</a:t>
            </a:fld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6B319D03-8C02-49E4-9E11-08A87F0D6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7397"/>
            <a:ext cx="41148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DE0324-73A0-419D-8DD6-D50D96864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106" y="6117397"/>
            <a:ext cx="590550" cy="36000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lnSpc>
                <a:spcPts val="1200"/>
              </a:lnSpc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5BC4F65D-E8CF-43F4-9BF9-C68DC7E86418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5" name="Bild 1">
            <a:extLst>
              <a:ext uri="{FF2B5EF4-FFF2-40B4-BE49-F238E27FC236}">
                <a16:creationId xmlns:a16="http://schemas.microsoft.com/office/drawing/2014/main" id="{2F403638-799E-4113-8DCD-875F099FF5FF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739455" y="5762264"/>
            <a:ext cx="547200" cy="620674"/>
            <a:chOff x="-5735959" y="-2756567"/>
            <a:chExt cx="6052559" cy="6865228"/>
          </a:xfrm>
          <a:solidFill>
            <a:schemeClr val="tx1"/>
          </a:solidFill>
        </p:grpSpPr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AE5E74F8-CEA1-4737-A3E3-5920FA89D976}"/>
                </a:ext>
              </a:extLst>
            </p:cNvPr>
            <p:cNvSpPr/>
            <p:nvPr/>
          </p:nvSpPr>
          <p:spPr bwMode="black">
            <a:xfrm>
              <a:off x="-3647168" y="-2756567"/>
              <a:ext cx="1922259" cy="6865228"/>
            </a:xfrm>
            <a:custGeom>
              <a:avLst/>
              <a:gdLst>
                <a:gd name="connsiteX0" fmla="*/ 1176122 w 1922263"/>
                <a:gd name="connsiteY0" fmla="*/ 778661 h 6865226"/>
                <a:gd name="connsiteX1" fmla="*/ 962938 w 1922263"/>
                <a:gd name="connsiteY1" fmla="*/ 566923 h 6865226"/>
                <a:gd name="connsiteX2" fmla="*/ 751200 w 1922263"/>
                <a:gd name="connsiteY2" fmla="*/ 778661 h 6865226"/>
                <a:gd name="connsiteX3" fmla="*/ 751200 w 1922263"/>
                <a:gd name="connsiteY3" fmla="*/ 6108245 h 6865226"/>
                <a:gd name="connsiteX4" fmla="*/ 962938 w 1922263"/>
                <a:gd name="connsiteY4" fmla="*/ 6319983 h 6865226"/>
                <a:gd name="connsiteX5" fmla="*/ 1176122 w 1922263"/>
                <a:gd name="connsiteY5" fmla="*/ 6108245 h 6865226"/>
                <a:gd name="connsiteX6" fmla="*/ 1176122 w 1922263"/>
                <a:gd name="connsiteY6" fmla="*/ 4187427 h 6865226"/>
                <a:gd name="connsiteX7" fmla="*/ 1201415 w 1922263"/>
                <a:gd name="connsiteY7" fmla="*/ 4162134 h 6865226"/>
                <a:gd name="connsiteX8" fmla="*/ 1895164 w 1922263"/>
                <a:gd name="connsiteY8" fmla="*/ 4162134 h 6865226"/>
                <a:gd name="connsiteX9" fmla="*/ 1920457 w 1922263"/>
                <a:gd name="connsiteY9" fmla="*/ 4187427 h 6865226"/>
                <a:gd name="connsiteX10" fmla="*/ 1920457 w 1922263"/>
                <a:gd name="connsiteY10" fmla="*/ 6124144 h 6865226"/>
                <a:gd name="connsiteX11" fmla="*/ 962938 w 1922263"/>
                <a:gd name="connsiteY11" fmla="*/ 6864866 h 6865226"/>
                <a:gd name="connsiteX12" fmla="*/ 5420 w 1922263"/>
                <a:gd name="connsiteY12" fmla="*/ 6124144 h 6865226"/>
                <a:gd name="connsiteX13" fmla="*/ 5420 w 1922263"/>
                <a:gd name="connsiteY13" fmla="*/ 745419 h 6865226"/>
                <a:gd name="connsiteX14" fmla="*/ 962938 w 1922263"/>
                <a:gd name="connsiteY14" fmla="*/ 5420 h 6865226"/>
                <a:gd name="connsiteX15" fmla="*/ 1920457 w 1922263"/>
                <a:gd name="connsiteY15" fmla="*/ 746142 h 6865226"/>
                <a:gd name="connsiteX16" fmla="*/ 1920457 w 1922263"/>
                <a:gd name="connsiteY16" fmla="*/ 2659733 h 6865226"/>
                <a:gd name="connsiteX17" fmla="*/ 1895164 w 1922263"/>
                <a:gd name="connsiteY17" fmla="*/ 2685026 h 6865226"/>
                <a:gd name="connsiteX18" fmla="*/ 1201415 w 1922263"/>
                <a:gd name="connsiteY18" fmla="*/ 2685026 h 6865226"/>
                <a:gd name="connsiteX19" fmla="*/ 1176122 w 1922263"/>
                <a:gd name="connsiteY19" fmla="*/ 2659733 h 6865226"/>
                <a:gd name="connsiteX20" fmla="*/ 1176122 w 1922263"/>
                <a:gd name="connsiteY20" fmla="*/ 778661 h 6865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22263" h="6865226">
                  <a:moveTo>
                    <a:pt x="1176122" y="778661"/>
                  </a:moveTo>
                  <a:cubicBezTo>
                    <a:pt x="1176122" y="660868"/>
                    <a:pt x="1080009" y="566923"/>
                    <a:pt x="962938" y="566923"/>
                  </a:cubicBezTo>
                  <a:cubicBezTo>
                    <a:pt x="847313" y="566923"/>
                    <a:pt x="751200" y="660868"/>
                    <a:pt x="751200" y="778661"/>
                  </a:cubicBezTo>
                  <a:cubicBezTo>
                    <a:pt x="751200" y="6108245"/>
                    <a:pt x="751200" y="6108245"/>
                    <a:pt x="751200" y="6108245"/>
                  </a:cubicBezTo>
                  <a:cubicBezTo>
                    <a:pt x="751200" y="6226038"/>
                    <a:pt x="847313" y="6319983"/>
                    <a:pt x="962938" y="6319983"/>
                  </a:cubicBezTo>
                  <a:cubicBezTo>
                    <a:pt x="1080731" y="6319983"/>
                    <a:pt x="1176122" y="6226038"/>
                    <a:pt x="1176122" y="6108245"/>
                  </a:cubicBezTo>
                  <a:cubicBezTo>
                    <a:pt x="1176122" y="4187427"/>
                    <a:pt x="1176122" y="4187427"/>
                    <a:pt x="1176122" y="4187427"/>
                  </a:cubicBezTo>
                  <a:cubicBezTo>
                    <a:pt x="1176122" y="4172974"/>
                    <a:pt x="1186962" y="4162134"/>
                    <a:pt x="1201415" y="4162134"/>
                  </a:cubicBezTo>
                  <a:cubicBezTo>
                    <a:pt x="1895164" y="4162134"/>
                    <a:pt x="1895164" y="4162134"/>
                    <a:pt x="1895164" y="4162134"/>
                  </a:cubicBezTo>
                  <a:cubicBezTo>
                    <a:pt x="1909617" y="4162134"/>
                    <a:pt x="1920457" y="4172974"/>
                    <a:pt x="1920457" y="4187427"/>
                  </a:cubicBezTo>
                  <a:cubicBezTo>
                    <a:pt x="1920457" y="6124144"/>
                    <a:pt x="1920457" y="6124144"/>
                    <a:pt x="1920457" y="6124144"/>
                  </a:cubicBezTo>
                  <a:cubicBezTo>
                    <a:pt x="1920457" y="6534612"/>
                    <a:pt x="1492645" y="6864866"/>
                    <a:pt x="962938" y="6864866"/>
                  </a:cubicBezTo>
                  <a:cubicBezTo>
                    <a:pt x="435400" y="6864866"/>
                    <a:pt x="5420" y="6533889"/>
                    <a:pt x="5420" y="6124144"/>
                  </a:cubicBezTo>
                  <a:cubicBezTo>
                    <a:pt x="5420" y="745419"/>
                    <a:pt x="5420" y="745419"/>
                    <a:pt x="5420" y="745419"/>
                  </a:cubicBezTo>
                  <a:cubicBezTo>
                    <a:pt x="5420" y="337841"/>
                    <a:pt x="435400" y="5420"/>
                    <a:pt x="962938" y="5420"/>
                  </a:cubicBezTo>
                  <a:cubicBezTo>
                    <a:pt x="1492645" y="5420"/>
                    <a:pt x="1920457" y="337841"/>
                    <a:pt x="1920457" y="746142"/>
                  </a:cubicBezTo>
                  <a:cubicBezTo>
                    <a:pt x="1920457" y="2659733"/>
                    <a:pt x="1920457" y="2659733"/>
                    <a:pt x="1920457" y="2659733"/>
                  </a:cubicBezTo>
                  <a:cubicBezTo>
                    <a:pt x="1920457" y="2674186"/>
                    <a:pt x="1909617" y="2685026"/>
                    <a:pt x="1895164" y="2685026"/>
                  </a:cubicBezTo>
                  <a:cubicBezTo>
                    <a:pt x="1201415" y="2685026"/>
                    <a:pt x="1201415" y="2685026"/>
                    <a:pt x="1201415" y="2685026"/>
                  </a:cubicBezTo>
                  <a:cubicBezTo>
                    <a:pt x="1186962" y="2685026"/>
                    <a:pt x="1176122" y="2674186"/>
                    <a:pt x="1176122" y="2659733"/>
                  </a:cubicBezTo>
                  <a:lnTo>
                    <a:pt x="1176122" y="7786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26D430B5-46AA-49E3-A523-30C658742042}"/>
                </a:ext>
              </a:extLst>
            </p:cNvPr>
            <p:cNvSpPr/>
            <p:nvPr/>
          </p:nvSpPr>
          <p:spPr bwMode="black">
            <a:xfrm>
              <a:off x="-5735959" y="-2118466"/>
              <a:ext cx="1951173" cy="5860737"/>
            </a:xfrm>
            <a:custGeom>
              <a:avLst/>
              <a:gdLst>
                <a:gd name="connsiteX0" fmla="*/ 31033 w 1951169"/>
                <a:gd name="connsiteY0" fmla="*/ 746142 h 5860735"/>
                <a:gd name="connsiteX1" fmla="*/ 69334 w 1951169"/>
                <a:gd name="connsiteY1" fmla="*/ 1853973 h 5860735"/>
                <a:gd name="connsiteX2" fmla="*/ 757302 w 1951169"/>
                <a:gd name="connsiteY2" fmla="*/ 3088991 h 5860735"/>
                <a:gd name="connsiteX3" fmla="*/ 1200289 w 1951169"/>
                <a:gd name="connsiteY3" fmla="*/ 4095650 h 5860735"/>
                <a:gd name="connsiteX4" fmla="*/ 1200289 w 1951169"/>
                <a:gd name="connsiteY4" fmla="*/ 5073402 h 5860735"/>
                <a:gd name="connsiteX5" fmla="*/ 988551 w 1951169"/>
                <a:gd name="connsiteY5" fmla="*/ 5285141 h 5860735"/>
                <a:gd name="connsiteX6" fmla="*/ 776813 w 1951169"/>
                <a:gd name="connsiteY6" fmla="*/ 5073402 h 5860735"/>
                <a:gd name="connsiteX7" fmla="*/ 776813 w 1951169"/>
                <a:gd name="connsiteY7" fmla="*/ 3575338 h 5860735"/>
                <a:gd name="connsiteX8" fmla="*/ 749352 w 1951169"/>
                <a:gd name="connsiteY8" fmla="*/ 3550045 h 5860735"/>
                <a:gd name="connsiteX9" fmla="*/ 55603 w 1951169"/>
                <a:gd name="connsiteY9" fmla="*/ 3550045 h 5860735"/>
                <a:gd name="connsiteX10" fmla="*/ 30310 w 1951169"/>
                <a:gd name="connsiteY10" fmla="*/ 3575338 h 5860735"/>
                <a:gd name="connsiteX11" fmla="*/ 30310 w 1951169"/>
                <a:gd name="connsiteY11" fmla="*/ 5118207 h 5860735"/>
                <a:gd name="connsiteX12" fmla="*/ 987829 w 1951169"/>
                <a:gd name="connsiteY12" fmla="*/ 5858929 h 5860735"/>
                <a:gd name="connsiteX13" fmla="*/ 1945347 w 1951169"/>
                <a:gd name="connsiteY13" fmla="*/ 5118207 h 5860735"/>
                <a:gd name="connsiteX14" fmla="*/ 1945347 w 1951169"/>
                <a:gd name="connsiteY14" fmla="*/ 4095650 h 5860735"/>
                <a:gd name="connsiteX15" fmla="*/ 1502359 w 1951169"/>
                <a:gd name="connsiteY15" fmla="*/ 2872194 h 5860735"/>
                <a:gd name="connsiteX16" fmla="*/ 815114 w 1951169"/>
                <a:gd name="connsiteY16" fmla="*/ 1636453 h 5860735"/>
                <a:gd name="connsiteX17" fmla="*/ 776813 w 1951169"/>
                <a:gd name="connsiteY17" fmla="*/ 716513 h 5860735"/>
                <a:gd name="connsiteX18" fmla="*/ 988551 w 1951169"/>
                <a:gd name="connsiteY18" fmla="*/ 504775 h 5860735"/>
                <a:gd name="connsiteX19" fmla="*/ 1200289 w 1951169"/>
                <a:gd name="connsiteY19" fmla="*/ 716513 h 5860735"/>
                <a:gd name="connsiteX20" fmla="*/ 1200289 w 1951169"/>
                <a:gd name="connsiteY20" fmla="*/ 2048367 h 5860735"/>
                <a:gd name="connsiteX21" fmla="*/ 1225582 w 1951169"/>
                <a:gd name="connsiteY21" fmla="*/ 2073660 h 5860735"/>
                <a:gd name="connsiteX22" fmla="*/ 1919331 w 1951169"/>
                <a:gd name="connsiteY22" fmla="*/ 2073660 h 5860735"/>
                <a:gd name="connsiteX23" fmla="*/ 1946792 w 1951169"/>
                <a:gd name="connsiteY23" fmla="*/ 2048367 h 5860735"/>
                <a:gd name="connsiteX24" fmla="*/ 1946792 w 1951169"/>
                <a:gd name="connsiteY24" fmla="*/ 745419 h 5860735"/>
                <a:gd name="connsiteX25" fmla="*/ 988551 w 1951169"/>
                <a:gd name="connsiteY25" fmla="*/ 5420 h 5860735"/>
                <a:gd name="connsiteX26" fmla="*/ 31033 w 1951169"/>
                <a:gd name="connsiteY26" fmla="*/ 746142 h 58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951169" h="5860735">
                  <a:moveTo>
                    <a:pt x="31033" y="746142"/>
                  </a:moveTo>
                  <a:cubicBezTo>
                    <a:pt x="-14494" y="1056884"/>
                    <a:pt x="2127" y="1566356"/>
                    <a:pt x="69334" y="1853973"/>
                  </a:cubicBezTo>
                  <a:cubicBezTo>
                    <a:pt x="143044" y="2166160"/>
                    <a:pt x="565798" y="2796315"/>
                    <a:pt x="757302" y="3088991"/>
                  </a:cubicBezTo>
                  <a:cubicBezTo>
                    <a:pt x="948805" y="3381666"/>
                    <a:pt x="1203903" y="3688795"/>
                    <a:pt x="1200289" y="4095650"/>
                  </a:cubicBezTo>
                  <a:cubicBezTo>
                    <a:pt x="1200289" y="5073402"/>
                    <a:pt x="1200289" y="5073402"/>
                    <a:pt x="1200289" y="5073402"/>
                  </a:cubicBezTo>
                  <a:cubicBezTo>
                    <a:pt x="1200289" y="5191196"/>
                    <a:pt x="1104176" y="5285141"/>
                    <a:pt x="988551" y="5285141"/>
                  </a:cubicBezTo>
                  <a:cubicBezTo>
                    <a:pt x="870758" y="5285141"/>
                    <a:pt x="776813" y="5191196"/>
                    <a:pt x="776813" y="5073402"/>
                  </a:cubicBezTo>
                  <a:cubicBezTo>
                    <a:pt x="776813" y="3575338"/>
                    <a:pt x="776813" y="3575338"/>
                    <a:pt x="776813" y="3575338"/>
                  </a:cubicBezTo>
                  <a:cubicBezTo>
                    <a:pt x="776813" y="3562330"/>
                    <a:pt x="763805" y="3550045"/>
                    <a:pt x="749352" y="3550045"/>
                  </a:cubicBezTo>
                  <a:cubicBezTo>
                    <a:pt x="55603" y="3550045"/>
                    <a:pt x="55603" y="3550045"/>
                    <a:pt x="55603" y="3550045"/>
                  </a:cubicBezTo>
                  <a:cubicBezTo>
                    <a:pt x="41150" y="3550045"/>
                    <a:pt x="30310" y="3563053"/>
                    <a:pt x="30310" y="3575338"/>
                  </a:cubicBezTo>
                  <a:cubicBezTo>
                    <a:pt x="30310" y="5118207"/>
                    <a:pt x="30310" y="5118207"/>
                    <a:pt x="30310" y="5118207"/>
                  </a:cubicBezTo>
                  <a:cubicBezTo>
                    <a:pt x="30310" y="5526508"/>
                    <a:pt x="458845" y="5858929"/>
                    <a:pt x="987829" y="5858929"/>
                  </a:cubicBezTo>
                  <a:cubicBezTo>
                    <a:pt x="1515367" y="5858929"/>
                    <a:pt x="1945347" y="5526508"/>
                    <a:pt x="1945347" y="5118207"/>
                  </a:cubicBezTo>
                  <a:cubicBezTo>
                    <a:pt x="1945347" y="4095650"/>
                    <a:pt x="1945347" y="4095650"/>
                    <a:pt x="1945347" y="4095650"/>
                  </a:cubicBezTo>
                  <a:cubicBezTo>
                    <a:pt x="1941734" y="3396119"/>
                    <a:pt x="1750230" y="3293502"/>
                    <a:pt x="1502359" y="2872194"/>
                  </a:cubicBezTo>
                  <a:cubicBezTo>
                    <a:pt x="1324586" y="2570847"/>
                    <a:pt x="887379" y="1949363"/>
                    <a:pt x="815114" y="1636453"/>
                  </a:cubicBezTo>
                  <a:cubicBezTo>
                    <a:pt x="747907" y="1348836"/>
                    <a:pt x="750075" y="1018583"/>
                    <a:pt x="776813" y="716513"/>
                  </a:cubicBezTo>
                  <a:cubicBezTo>
                    <a:pt x="776813" y="600888"/>
                    <a:pt x="870758" y="504775"/>
                    <a:pt x="988551" y="504775"/>
                  </a:cubicBezTo>
                  <a:cubicBezTo>
                    <a:pt x="1104176" y="504775"/>
                    <a:pt x="1200289" y="600888"/>
                    <a:pt x="1200289" y="716513"/>
                  </a:cubicBezTo>
                  <a:cubicBezTo>
                    <a:pt x="1200289" y="2048367"/>
                    <a:pt x="1200289" y="2048367"/>
                    <a:pt x="1200289" y="2048367"/>
                  </a:cubicBezTo>
                  <a:cubicBezTo>
                    <a:pt x="1200289" y="2062820"/>
                    <a:pt x="1211129" y="2073660"/>
                    <a:pt x="1225582" y="2073660"/>
                  </a:cubicBezTo>
                  <a:cubicBezTo>
                    <a:pt x="1919331" y="2073660"/>
                    <a:pt x="1919331" y="2073660"/>
                    <a:pt x="1919331" y="2073660"/>
                  </a:cubicBezTo>
                  <a:cubicBezTo>
                    <a:pt x="1933784" y="2073660"/>
                    <a:pt x="1946792" y="2062820"/>
                    <a:pt x="1946792" y="2048367"/>
                  </a:cubicBezTo>
                  <a:cubicBezTo>
                    <a:pt x="1946792" y="745419"/>
                    <a:pt x="1946792" y="745419"/>
                    <a:pt x="1946792" y="745419"/>
                  </a:cubicBezTo>
                  <a:cubicBezTo>
                    <a:pt x="1946070" y="335673"/>
                    <a:pt x="1516090" y="5420"/>
                    <a:pt x="988551" y="5420"/>
                  </a:cubicBezTo>
                  <a:cubicBezTo>
                    <a:pt x="459567" y="5420"/>
                    <a:pt x="31033" y="335673"/>
                    <a:pt x="31033" y="74614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60780B84-A019-4B75-9F4C-7897F1FA975A}"/>
                </a:ext>
              </a:extLst>
            </p:cNvPr>
            <p:cNvSpPr/>
            <p:nvPr/>
          </p:nvSpPr>
          <p:spPr bwMode="black">
            <a:xfrm>
              <a:off x="-1583985" y="-2060651"/>
              <a:ext cx="1900585" cy="5687300"/>
            </a:xfrm>
            <a:custGeom>
              <a:avLst/>
              <a:gdLst>
                <a:gd name="connsiteX0" fmla="*/ 777216 w 1900583"/>
                <a:gd name="connsiteY0" fmla="*/ 2935788 h 5687298"/>
                <a:gd name="connsiteX1" fmla="*/ 751923 w 1900583"/>
                <a:gd name="connsiteY1" fmla="*/ 2961081 h 5687298"/>
                <a:gd name="connsiteX2" fmla="*/ 751923 w 1900583"/>
                <a:gd name="connsiteY2" fmla="*/ 5129047 h 5687298"/>
                <a:gd name="connsiteX3" fmla="*/ 777216 w 1900583"/>
                <a:gd name="connsiteY3" fmla="*/ 5154340 h 5687298"/>
                <a:gd name="connsiteX4" fmla="*/ 903680 w 1900583"/>
                <a:gd name="connsiteY4" fmla="*/ 5154340 h 5687298"/>
                <a:gd name="connsiteX5" fmla="*/ 1158778 w 1900583"/>
                <a:gd name="connsiteY5" fmla="*/ 4899243 h 5687298"/>
                <a:gd name="connsiteX6" fmla="*/ 1158778 w 1900583"/>
                <a:gd name="connsiteY6" fmla="*/ 3190162 h 5687298"/>
                <a:gd name="connsiteX7" fmla="*/ 903680 w 1900583"/>
                <a:gd name="connsiteY7" fmla="*/ 2935065 h 5687298"/>
                <a:gd name="connsiteX8" fmla="*/ 777216 w 1900583"/>
                <a:gd name="connsiteY8" fmla="*/ 2935065 h 5687298"/>
                <a:gd name="connsiteX9" fmla="*/ 777216 w 1900583"/>
                <a:gd name="connsiteY9" fmla="*/ 559697 h 5687298"/>
                <a:gd name="connsiteX10" fmla="*/ 751923 w 1900583"/>
                <a:gd name="connsiteY10" fmla="*/ 584990 h 5687298"/>
                <a:gd name="connsiteX11" fmla="*/ 751923 w 1900583"/>
                <a:gd name="connsiteY11" fmla="*/ 2350437 h 5687298"/>
                <a:gd name="connsiteX12" fmla="*/ 777216 w 1900583"/>
                <a:gd name="connsiteY12" fmla="*/ 2375730 h 5687298"/>
                <a:gd name="connsiteX13" fmla="*/ 882001 w 1900583"/>
                <a:gd name="connsiteY13" fmla="*/ 2375730 h 5687298"/>
                <a:gd name="connsiteX14" fmla="*/ 1137098 w 1900583"/>
                <a:gd name="connsiteY14" fmla="*/ 2120632 h 5687298"/>
                <a:gd name="connsiteX15" fmla="*/ 1137098 w 1900583"/>
                <a:gd name="connsiteY15" fmla="*/ 814071 h 5687298"/>
                <a:gd name="connsiteX16" fmla="*/ 882001 w 1900583"/>
                <a:gd name="connsiteY16" fmla="*/ 558974 h 5687298"/>
                <a:gd name="connsiteX17" fmla="*/ 777216 w 1900583"/>
                <a:gd name="connsiteY17" fmla="*/ 558974 h 5687298"/>
                <a:gd name="connsiteX18" fmla="*/ 30713 w 1900583"/>
                <a:gd name="connsiteY18" fmla="*/ 5420 h 5687298"/>
                <a:gd name="connsiteX19" fmla="*/ 1098797 w 1900583"/>
                <a:gd name="connsiteY19" fmla="*/ 5420 h 5687298"/>
                <a:gd name="connsiteX20" fmla="*/ 1895886 w 1900583"/>
                <a:gd name="connsiteY20" fmla="*/ 802509 h 5687298"/>
                <a:gd name="connsiteX21" fmla="*/ 1895886 w 1900583"/>
                <a:gd name="connsiteY21" fmla="*/ 1921179 h 5687298"/>
                <a:gd name="connsiteX22" fmla="*/ 1408094 w 1900583"/>
                <a:gd name="connsiteY22" fmla="*/ 2589636 h 5687298"/>
                <a:gd name="connsiteX23" fmla="*/ 1408094 w 1900583"/>
                <a:gd name="connsiteY23" fmla="*/ 2606257 h 5687298"/>
                <a:gd name="connsiteX24" fmla="*/ 1895886 w 1900583"/>
                <a:gd name="connsiteY24" fmla="*/ 3274713 h 5687298"/>
                <a:gd name="connsiteX25" fmla="*/ 1895886 w 1900583"/>
                <a:gd name="connsiteY25" fmla="*/ 4982348 h 5687298"/>
                <a:gd name="connsiteX26" fmla="*/ 1192743 w 1900583"/>
                <a:gd name="connsiteY26" fmla="*/ 5685492 h 5687298"/>
                <a:gd name="connsiteX27" fmla="*/ 30713 w 1900583"/>
                <a:gd name="connsiteY27" fmla="*/ 5685492 h 5687298"/>
                <a:gd name="connsiteX28" fmla="*/ 5420 w 1900583"/>
                <a:gd name="connsiteY28" fmla="*/ 5660199 h 5687298"/>
                <a:gd name="connsiteX29" fmla="*/ 5420 w 1900583"/>
                <a:gd name="connsiteY29" fmla="*/ 30713 h 5687298"/>
                <a:gd name="connsiteX30" fmla="*/ 30713 w 1900583"/>
                <a:gd name="connsiteY30" fmla="*/ 5420 h 568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00583" h="5687298">
                  <a:moveTo>
                    <a:pt x="777216" y="2935788"/>
                  </a:moveTo>
                  <a:cubicBezTo>
                    <a:pt x="762763" y="2935788"/>
                    <a:pt x="751923" y="2948796"/>
                    <a:pt x="751923" y="2961081"/>
                  </a:cubicBezTo>
                  <a:cubicBezTo>
                    <a:pt x="751923" y="5129047"/>
                    <a:pt x="751923" y="5129047"/>
                    <a:pt x="751923" y="5129047"/>
                  </a:cubicBezTo>
                  <a:cubicBezTo>
                    <a:pt x="751923" y="5142055"/>
                    <a:pt x="762763" y="5154340"/>
                    <a:pt x="777216" y="5154340"/>
                  </a:cubicBezTo>
                  <a:cubicBezTo>
                    <a:pt x="903680" y="5154340"/>
                    <a:pt x="903680" y="5154340"/>
                    <a:pt x="903680" y="5154340"/>
                  </a:cubicBezTo>
                  <a:cubicBezTo>
                    <a:pt x="1044598" y="5154340"/>
                    <a:pt x="1158778" y="5040161"/>
                    <a:pt x="1158778" y="4899243"/>
                  </a:cubicBezTo>
                  <a:cubicBezTo>
                    <a:pt x="1158778" y="3190162"/>
                    <a:pt x="1158778" y="3190162"/>
                    <a:pt x="1158778" y="3190162"/>
                  </a:cubicBezTo>
                  <a:cubicBezTo>
                    <a:pt x="1158778" y="3049245"/>
                    <a:pt x="1044598" y="2935065"/>
                    <a:pt x="903680" y="2935065"/>
                  </a:cubicBezTo>
                  <a:lnTo>
                    <a:pt x="777216" y="2935065"/>
                  </a:lnTo>
                  <a:close/>
                  <a:moveTo>
                    <a:pt x="777216" y="559697"/>
                  </a:moveTo>
                  <a:cubicBezTo>
                    <a:pt x="762763" y="559697"/>
                    <a:pt x="751923" y="570536"/>
                    <a:pt x="751923" y="584990"/>
                  </a:cubicBezTo>
                  <a:cubicBezTo>
                    <a:pt x="751923" y="2350437"/>
                    <a:pt x="751923" y="2350437"/>
                    <a:pt x="751923" y="2350437"/>
                  </a:cubicBezTo>
                  <a:cubicBezTo>
                    <a:pt x="751923" y="2364890"/>
                    <a:pt x="762763" y="2375730"/>
                    <a:pt x="777216" y="2375730"/>
                  </a:cubicBezTo>
                  <a:cubicBezTo>
                    <a:pt x="882001" y="2375730"/>
                    <a:pt x="882001" y="2375730"/>
                    <a:pt x="882001" y="2375730"/>
                  </a:cubicBezTo>
                  <a:cubicBezTo>
                    <a:pt x="1022919" y="2375730"/>
                    <a:pt x="1137098" y="2261550"/>
                    <a:pt x="1137098" y="2120632"/>
                  </a:cubicBezTo>
                  <a:cubicBezTo>
                    <a:pt x="1137098" y="814071"/>
                    <a:pt x="1137098" y="814071"/>
                    <a:pt x="1137098" y="814071"/>
                  </a:cubicBezTo>
                  <a:cubicBezTo>
                    <a:pt x="1137098" y="673154"/>
                    <a:pt x="1022919" y="558974"/>
                    <a:pt x="882001" y="558974"/>
                  </a:cubicBezTo>
                  <a:lnTo>
                    <a:pt x="777216" y="558974"/>
                  </a:lnTo>
                  <a:close/>
                  <a:moveTo>
                    <a:pt x="30713" y="5420"/>
                  </a:moveTo>
                  <a:cubicBezTo>
                    <a:pt x="1098797" y="5420"/>
                    <a:pt x="1098797" y="5420"/>
                    <a:pt x="1098797" y="5420"/>
                  </a:cubicBezTo>
                  <a:cubicBezTo>
                    <a:pt x="1539617" y="5420"/>
                    <a:pt x="1895886" y="361689"/>
                    <a:pt x="1895886" y="802509"/>
                  </a:cubicBezTo>
                  <a:cubicBezTo>
                    <a:pt x="1895886" y="1921179"/>
                    <a:pt x="1895886" y="1921179"/>
                    <a:pt x="1895886" y="1921179"/>
                  </a:cubicBezTo>
                  <a:cubicBezTo>
                    <a:pt x="1895886" y="2235535"/>
                    <a:pt x="1691375" y="2499304"/>
                    <a:pt x="1408094" y="2589636"/>
                  </a:cubicBezTo>
                  <a:cubicBezTo>
                    <a:pt x="1408094" y="2606257"/>
                    <a:pt x="1408094" y="2606257"/>
                    <a:pt x="1408094" y="2606257"/>
                  </a:cubicBezTo>
                  <a:cubicBezTo>
                    <a:pt x="1692098" y="2696589"/>
                    <a:pt x="1895886" y="2962526"/>
                    <a:pt x="1895886" y="3274713"/>
                  </a:cubicBezTo>
                  <a:cubicBezTo>
                    <a:pt x="1895886" y="4982348"/>
                    <a:pt x="1895886" y="4982348"/>
                    <a:pt x="1895886" y="4982348"/>
                  </a:cubicBezTo>
                  <a:cubicBezTo>
                    <a:pt x="1895886" y="5371137"/>
                    <a:pt x="1581531" y="5685492"/>
                    <a:pt x="1192743" y="5685492"/>
                  </a:cubicBezTo>
                  <a:cubicBezTo>
                    <a:pt x="30713" y="5685492"/>
                    <a:pt x="30713" y="5685492"/>
                    <a:pt x="30713" y="5685492"/>
                  </a:cubicBezTo>
                  <a:cubicBezTo>
                    <a:pt x="17705" y="5685492"/>
                    <a:pt x="5420" y="5672484"/>
                    <a:pt x="5420" y="5660199"/>
                  </a:cubicBezTo>
                  <a:cubicBezTo>
                    <a:pt x="5420" y="30713"/>
                    <a:pt x="5420" y="30713"/>
                    <a:pt x="5420" y="30713"/>
                  </a:cubicBezTo>
                  <a:cubicBezTo>
                    <a:pt x="5420" y="16260"/>
                    <a:pt x="18428" y="5420"/>
                    <a:pt x="30713" y="5420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8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1" r:id="rId2"/>
    <p:sldLayoutId id="2147483712" r:id="rId3"/>
    <p:sldLayoutId id="2147483713" r:id="rId4"/>
    <p:sldLayoutId id="2147483722" r:id="rId5"/>
    <p:sldLayoutId id="2147483723" r:id="rId6"/>
    <p:sldLayoutId id="2147483714" r:id="rId7"/>
    <p:sldLayoutId id="2147483715" r:id="rId8"/>
    <p:sldLayoutId id="2147483716" r:id="rId9"/>
    <p:sldLayoutId id="2147483717" r:id="rId10"/>
    <p:sldLayoutId id="2147483687" r:id="rId11"/>
    <p:sldLayoutId id="2147483721" r:id="rId12"/>
    <p:sldLayoutId id="2147483693" r:id="rId13"/>
    <p:sldLayoutId id="2147483709" r:id="rId14"/>
    <p:sldLayoutId id="2147483710" r:id="rId15"/>
    <p:sldLayoutId id="2147483718" r:id="rId16"/>
    <p:sldLayoutId id="2147483669" r:id="rId17"/>
    <p:sldLayoutId id="2147483708" r:id="rId18"/>
    <p:sldLayoutId id="2147483719" r:id="rId19"/>
    <p:sldLayoutId id="2147483696" r:id="rId20"/>
    <p:sldLayoutId id="2147483707" r:id="rId21"/>
    <p:sldLayoutId id="2147483688" r:id="rId22"/>
    <p:sldLayoutId id="2147483694" r:id="rId23"/>
    <p:sldLayoutId id="2147483695" r:id="rId24"/>
    <p:sldLayoutId id="2147483706" r:id="rId25"/>
    <p:sldLayoutId id="2147483705" r:id="rId26"/>
    <p:sldLayoutId id="2147483704" r:id="rId27"/>
    <p:sldLayoutId id="2147483700" r:id="rId28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3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7975" indent="-307975" algn="l" defTabSz="914400" rtl="0" eaLnBrk="1" latinLnBrk="0" hangingPunct="1">
        <a:lnSpc>
          <a:spcPct val="100000"/>
        </a:lnSpc>
        <a:spcBef>
          <a:spcPts val="60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12738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303213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7800" indent="-276225" algn="l" defTabSz="914400" rtl="0" eaLnBrk="1" latinLnBrk="0" hangingPunct="1">
        <a:lnSpc>
          <a:spcPct val="100000"/>
        </a:lnSpc>
        <a:spcBef>
          <a:spcPts val="0"/>
        </a:spcBef>
        <a:buSzPct val="93000"/>
        <a:buFont typeface="Roboto" panose="02000000000000000000" pitchFamily="2" charset="0"/>
        <a:buChar char="&gt;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539" userDrawn="1">
          <p15:clr>
            <a:srgbClr val="F26B43"/>
          </p15:clr>
        </p15:guide>
        <p15:guide id="2" orient="horz" pos="3498" userDrawn="1">
          <p15:clr>
            <a:srgbClr val="F26B43"/>
          </p15:clr>
        </p15:guide>
        <p15:guide id="3" pos="1164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774" userDrawn="1">
          <p15:clr>
            <a:srgbClr val="F26B43"/>
          </p15:clr>
        </p15:guide>
        <p15:guide id="6" orient="horz" pos="3997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pos="4203" userDrawn="1">
          <p15:clr>
            <a:srgbClr val="F26B43"/>
          </p15:clr>
        </p15:guide>
        <p15:guide id="9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67866B-B144-5C76-A88D-1E2801A2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440163-0F3F-CBC5-E43F-8FCCBA8C79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382CA98-F985-125A-B4C5-5B9D1F6F6D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AEC8696-6F9A-1406-CDC8-1CEAF29DD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88EEDA02-A333-3C2F-E9CF-D98DA1256EAE}"/>
              </a:ext>
            </a:extLst>
          </p:cNvPr>
          <p:cNvSpPr/>
          <p:nvPr/>
        </p:nvSpPr>
        <p:spPr>
          <a:xfrm rot="10800000">
            <a:off x="6079287" y="4256349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72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DAEF3B-627C-BB1E-6DBA-6278843C1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94E010-68E3-B612-6A29-938C8B6ED2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4BF808F-F14B-6A67-F9A2-7E2F2C7124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FDB7DB6-DB94-CE34-3ADF-4A51DCA69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18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EB6089-E17E-1331-6012-90B4014F6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CA9ED-1E39-E33B-DA65-05EFDB267A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63D6266-29D3-1A81-4D1C-2CFE42AA584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B9F328-D108-8297-424A-5056046DE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6F8665BF-94B2-1C5B-80B9-A33FFAAAE170}"/>
              </a:ext>
            </a:extLst>
          </p:cNvPr>
          <p:cNvSpPr/>
          <p:nvPr/>
        </p:nvSpPr>
        <p:spPr>
          <a:xfrm rot="10800000">
            <a:off x="2110537" y="4011874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55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0DE975-1E1E-CD52-4317-7F85AF12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08EFCD-22DD-A0CD-718F-E7493B40F7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412DF4B-C69A-65C2-B4A6-4041D80083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24F6E0D-941A-3C24-CB78-F8B637DA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CCCE16-EA2A-5872-9064-F5F42D4E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3B5CAB-1E68-BE2E-6B3C-2058DB2111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EB7443C-06B4-EA84-E97C-E4A82694DD8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570D3E1-A773-7A32-F1FD-D12DD78AB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9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A97E0A-735B-E8CD-9020-04BC8AB5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E52641-BCD8-A2C7-A99F-335C637D0F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1032022-7B40-A7E8-8410-FA75A674D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FCAC005-E2CD-1693-C034-CA44B4C29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AEA1A9E0-7EF7-0661-4B9F-2A5C129E7263}"/>
              </a:ext>
            </a:extLst>
          </p:cNvPr>
          <p:cNvSpPr/>
          <p:nvPr/>
        </p:nvSpPr>
        <p:spPr>
          <a:xfrm rot="9000000">
            <a:off x="3263062" y="411762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34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AE303-E7B4-6B2E-91AF-22A688F8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4BB057-FC8B-A5CC-70AE-CD8FF0BD9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5DE23DE-CF74-1BAD-B5CB-9E16C48131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9D4ACA7-B31F-34BC-D9ED-2C154C33F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2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FADCFA-5B0A-2D1F-1D0B-111E87C1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739563-5300-E15A-183B-BD2F6EFEC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0CA2E67-A513-9876-29B2-94165FD722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394E98D-5A7D-186A-E23B-0161EB26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6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68E0E-826D-7C2C-84CF-8FF26AED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6A42E2-8DF5-069C-39FF-E3301B37BB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3BC6DEA-161C-CD23-D7D3-0C6626DAF5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F9DF8A-5C06-55AE-8CAF-BAF85481D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406AF-BCC1-FD99-2735-5E61FA190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0F2634-D810-E74A-2485-F3E2F56B42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4A267B8-CCF7-02E7-A558-DE434E16BD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859045-6EE2-8321-0E33-BF8059408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420CD-562A-40D8-DFFE-42D4EE0D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CDE94A-4751-4787-573F-F4C437B92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C6F1F93-B509-D82E-6D64-35A1D2050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D186ECE-77E3-4C7A-19D6-862C04BC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DB63F849-C1DE-F06E-7B51-8B8805FE83F5}"/>
              </a:ext>
            </a:extLst>
          </p:cNvPr>
          <p:cNvSpPr/>
          <p:nvPr/>
        </p:nvSpPr>
        <p:spPr>
          <a:xfrm rot="13500000">
            <a:off x="3663113" y="1573474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6E956A9E-F2A5-8C85-2FFF-C275D38A4DEA}"/>
              </a:ext>
            </a:extLst>
          </p:cNvPr>
          <p:cNvSpPr/>
          <p:nvPr/>
        </p:nvSpPr>
        <p:spPr>
          <a:xfrm rot="16200000">
            <a:off x="6112537" y="1751501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598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FA0F4-718A-8C61-4EA5-F427DC39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80432-8789-77D9-F450-F656FEFD8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59ED835-9D52-8155-86A9-047950BB3B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8714DA-0661-3B01-4B34-A9FBCB81F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FE760FF-4BE3-E83A-F008-025354977A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49"/>
          <a:stretch/>
        </p:blipFill>
        <p:spPr>
          <a:xfrm>
            <a:off x="0" y="0"/>
            <a:ext cx="12192000" cy="62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0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C11D89-93DA-6CB3-7951-BCAC1C08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4E1E32-EE6F-3FB4-D50E-C1227B02EF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2B2D970-EA11-DC1B-EBAB-4772BB8068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B021C5-2026-D913-AF6D-A238C3CD1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4F3986F5-0C37-9539-90BF-9F5C53C52977}"/>
              </a:ext>
            </a:extLst>
          </p:cNvPr>
          <p:cNvSpPr/>
          <p:nvPr/>
        </p:nvSpPr>
        <p:spPr>
          <a:xfrm rot="8411275">
            <a:off x="2710579" y="5976564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476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EF2C5F-BB88-2BFD-3D6B-831F3D7C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98B95F-6E23-E581-A68A-56477B5193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8F5F59D-3A2D-AD54-389E-45C3CAB78E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886F6E1-2758-818B-D4ED-6F243E91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8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70736D-DBA2-9C16-46CE-BB340467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673B04A-A21E-CC36-99C6-A44A59651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C797F29-D052-4A75-EE95-EF6DA4D7D1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59587A-AC22-D71C-898C-7A5D8B74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8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7330B2-588C-0C58-ACB5-C34C9A27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BFFE2A2-2769-41CA-3D3E-2C31BEF375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23CE196-3711-41D2-1E10-722A9B097E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98BE616-650A-E34F-CEE6-512BC6645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4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2F6497-72D3-16A8-A1AA-E9006FEE8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DE0E86-7BDB-2EA8-70AE-A783965185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D7E7DE0-1BE5-AAA0-1C6F-84C63B7EF4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8B1F530-EA3C-808F-92BC-7D953EE93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E2DB6E1A-047D-ECCA-0D8E-0E278BF5A37F}"/>
              </a:ext>
            </a:extLst>
          </p:cNvPr>
          <p:cNvSpPr/>
          <p:nvPr/>
        </p:nvSpPr>
        <p:spPr>
          <a:xfrm rot="9000000">
            <a:off x="686640" y="571961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279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61639F-6241-4B4F-4F7B-3445D14A3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0D4D84-5FBB-C5B1-288D-3BCA7A0178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6D0CCCC-9560-CF56-23FA-EE64445A5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7BBE423-5B59-6A6C-E3E8-F2B710C3C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131F4B6C-4B0F-0FA7-BB81-42D6CB3AC756}"/>
              </a:ext>
            </a:extLst>
          </p:cNvPr>
          <p:cNvSpPr/>
          <p:nvPr/>
        </p:nvSpPr>
        <p:spPr>
          <a:xfrm rot="9000000">
            <a:off x="1156541" y="571961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56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362AD9-1975-1ACF-8F47-83D38178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7B44F72-94E9-1A6D-ECFD-F024847DF0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86CA8FC-8CDE-51FA-EB01-FF40502A6D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30AD269-CF3F-E55F-1C15-D51401E16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29A718C9-7881-4311-197D-EB20D4376CC8}"/>
              </a:ext>
            </a:extLst>
          </p:cNvPr>
          <p:cNvSpPr/>
          <p:nvPr/>
        </p:nvSpPr>
        <p:spPr>
          <a:xfrm rot="9000000">
            <a:off x="2137617" y="571961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200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EC0297-0764-36C3-6287-F331C82A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EB6959-C848-3376-BE92-7F81EA8AAC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AF821E5-0803-C5D2-D220-8ED2173188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304CBF0-DB2B-C3CA-1DF1-376AEB870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44D15FA3-0168-60AC-B7EE-425A198AE384}"/>
              </a:ext>
            </a:extLst>
          </p:cNvPr>
          <p:cNvSpPr/>
          <p:nvPr/>
        </p:nvSpPr>
        <p:spPr>
          <a:xfrm rot="14400000">
            <a:off x="2566241" y="998666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132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870F72-CBDA-DC26-F8BC-D50C1A5C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8157172-14B9-67A1-7484-334579505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50BA461-E46E-DE99-43DE-A0AF0601A0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3914171-B3A3-6B70-B638-7ABCBFF7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91C1354C-575F-5309-34A8-76029885EA42}"/>
              </a:ext>
            </a:extLst>
          </p:cNvPr>
          <p:cNvSpPr/>
          <p:nvPr/>
        </p:nvSpPr>
        <p:spPr>
          <a:xfrm rot="10800000">
            <a:off x="870790" y="1549400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0426B999-7ED7-053B-BDFB-596160B9CA1F}"/>
              </a:ext>
            </a:extLst>
          </p:cNvPr>
          <p:cNvSpPr/>
          <p:nvPr/>
        </p:nvSpPr>
        <p:spPr>
          <a:xfrm rot="10800000">
            <a:off x="653962" y="2731047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7468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DFCEA3-9AF9-6730-4A72-086C31E1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6D5423-94E1-9360-7E11-870DBB1ED7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Bildobjekt 11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A9EED70A-C3E1-7C1C-EC7A-3422C6F1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7EFD813-9203-D62A-2B1E-78ECC75EA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0" cy="65532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D55D3E9-E2AE-91E0-189D-BCE8CED7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C819F78-617C-AE7E-24E7-A321776878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6FCB569-1AED-3D8A-309D-0C90F9FBD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70"/>
          <a:stretch/>
        </p:blipFill>
        <p:spPr>
          <a:xfrm>
            <a:off x="0" y="0"/>
            <a:ext cx="12192000" cy="63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7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BA6F45-68F1-9C0D-25E7-40D5CB31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77C2E5-051E-5495-1A73-C6FF2BFFF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" name="Bildobjekt 9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E62C78AD-6A59-7B09-835F-2230B3C8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4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553A5E-A5D2-70A4-91DD-5624E8BE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B78443-C411-A8C5-DF68-8DD81BF27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F7911AE-9D20-A7C6-7C4D-F8F24696E3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1489958-266B-7C6E-A77D-73729E52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3ABEF4E2-ED16-CB8D-8672-A4672A623C8B}"/>
              </a:ext>
            </a:extLst>
          </p:cNvPr>
          <p:cNvSpPr/>
          <p:nvPr/>
        </p:nvSpPr>
        <p:spPr>
          <a:xfrm rot="16200000">
            <a:off x="11072067" y="1284416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9103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60F083-8ABE-4F39-2BAA-C814F464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8FC777-FC6A-1C1E-ED65-6FA09C8B2B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AFD2E9E-9DFA-A2E3-3522-18ACA22FE5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401B0A4-9BD3-0D4E-6350-FFEFF2134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4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811D68-01C5-305D-6251-0D9EE844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7CD879-9EAB-330F-88CB-82B4553FD2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E1AC903-2BFB-5FA1-33CB-1D4942436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97C93C8-ECC7-3CE5-3331-E557C2F73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31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82D66C-6F03-D8EF-F585-64932ADC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A43956-243D-D3E2-6BCC-3A40A055C9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15C3A9B-3BFF-29DE-C5CB-39233C184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il: höger 3">
            <a:extLst>
              <a:ext uri="{FF2B5EF4-FFF2-40B4-BE49-F238E27FC236}">
                <a16:creationId xmlns:a16="http://schemas.microsoft.com/office/drawing/2014/main" id="{B3650B60-F451-250A-149D-6CE114ACBFD8}"/>
              </a:ext>
            </a:extLst>
          </p:cNvPr>
          <p:cNvSpPr/>
          <p:nvPr/>
        </p:nvSpPr>
        <p:spPr>
          <a:xfrm rot="14400000">
            <a:off x="3909266" y="1618107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4119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A21299-FE2D-D2EA-16B0-24E2E9937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B4747A-1D62-A36E-5740-2E1A03226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196A4A4-E9CE-06A8-AEE3-A266905360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56E2369-B07C-6AC8-87D4-46C99F053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89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E27318-2D10-C601-4A6C-A3F66BCC4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945741-31DE-F3DC-1C9D-81A97C61F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824B95D-7281-6C18-8A02-A4C564CE7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A497C1E-FEB0-79E3-3543-694CF461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708B886-1DBA-A5CA-8966-466D20CE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Pil: höger 14">
            <a:extLst>
              <a:ext uri="{FF2B5EF4-FFF2-40B4-BE49-F238E27FC236}">
                <a16:creationId xmlns:a16="http://schemas.microsoft.com/office/drawing/2014/main" id="{D8E899D1-249A-0202-38F0-0946CD2023F8}"/>
              </a:ext>
            </a:extLst>
          </p:cNvPr>
          <p:cNvSpPr/>
          <p:nvPr/>
        </p:nvSpPr>
        <p:spPr>
          <a:xfrm rot="10800000">
            <a:off x="8041437" y="4942149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176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8F22F4-8189-A9BC-08FB-93B89D1A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125348B-975B-4347-4325-8F03B5C1F4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676A3B6-8FDD-71B8-F7D9-15B4E84E1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C612930-0E5E-2623-15AA-4F422AB0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C463AF-6D90-4A82-B4D0-DC864BEB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951CB2-2BAC-57F3-E370-556A4D3796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F4A3E0E-A2B9-97AE-A7A0-6AC62DD2A7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DF4554A3-CC7E-C0AD-F9E1-46486E70B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0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55F60-8B1F-5477-F5D7-2B3CBF1B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390914-1A2D-33BB-A8D0-A3921E35D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8F456E8-86F0-9B8E-356D-2FDC86404A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DE64CBC-FAF8-039C-7AB8-9263A12D6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4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E8ECBF-3434-543E-70D7-A7FAB1C4B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83F894-9589-B9DD-A576-D1E0B7C954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231723B-7927-E410-3639-047CD9CB0C7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C3C96BD-246C-7289-8AB3-CE891980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D5CD63A-23B7-F095-1AD8-62001A48607E}"/>
              </a:ext>
            </a:extLst>
          </p:cNvPr>
          <p:cNvSpPr/>
          <p:nvPr/>
        </p:nvSpPr>
        <p:spPr>
          <a:xfrm rot="20700000">
            <a:off x="10184562" y="1217874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877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979AB-2727-3064-1463-0DAC566B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4421EB-B9A8-5E4D-024A-E4DB900722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A598F87-6EA7-6413-7B57-0870B9D6DC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9A2FC6C-F1DF-5657-2586-74BBEBC07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Pil: höger 8">
            <a:extLst>
              <a:ext uri="{FF2B5EF4-FFF2-40B4-BE49-F238E27FC236}">
                <a16:creationId xmlns:a16="http://schemas.microsoft.com/office/drawing/2014/main" id="{258701FC-A12D-815E-2C01-2655A6DA1614}"/>
              </a:ext>
            </a:extLst>
          </p:cNvPr>
          <p:cNvSpPr/>
          <p:nvPr/>
        </p:nvSpPr>
        <p:spPr>
          <a:xfrm rot="14400000">
            <a:off x="5006177" y="3463275"/>
            <a:ext cx="1185952" cy="46270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566157"/>
      </p:ext>
    </p:extLst>
  </p:cSld>
  <p:clrMapOvr>
    <a:masterClrMapping/>
  </p:clrMapOvr>
</p:sld>
</file>

<file path=ppt/theme/theme1.xml><?xml version="1.0" encoding="utf-8"?>
<a:theme xmlns:a="http://schemas.openxmlformats.org/drawingml/2006/main" name="SCB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SCB">
      <a:majorFont>
        <a:latin typeface="PT Serif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boto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SCB.potx" id="{A85E3A0F-55F3-4A82-B645-5BE217564DA7}" vid="{7017EB3A-E7C8-4A76-AB09-82FCBEDBA5D5}"/>
    </a:ext>
  </a:extLst>
</a:theme>
</file>

<file path=ppt/theme/theme2.xml><?xml version="1.0" encoding="utf-8"?>
<a:theme xmlns:a="http://schemas.openxmlformats.org/drawingml/2006/main" name="Default">
  <a:themeElements>
    <a:clrScheme name="SCB">
      <a:dk1>
        <a:sysClr val="windowText" lastClr="000000"/>
      </a:dk1>
      <a:lt1>
        <a:sysClr val="window" lastClr="FFFFFF"/>
      </a:lt1>
      <a:dk2>
        <a:srgbClr val="1E00BE"/>
      </a:dk2>
      <a:lt2>
        <a:srgbClr val="FFFFFF"/>
      </a:lt2>
      <a:accent1>
        <a:srgbClr val="91289B"/>
      </a:accent1>
      <a:accent2>
        <a:srgbClr val="329B46"/>
      </a:accent2>
      <a:accent3>
        <a:srgbClr val="F05A3C"/>
      </a:accent3>
      <a:accent4>
        <a:srgbClr val="FFBE2D"/>
      </a:accent4>
      <a:accent5>
        <a:srgbClr val="0AAFEB"/>
      </a:accent5>
      <a:accent6>
        <a:srgbClr val="878782"/>
      </a:accent6>
      <a:hlink>
        <a:srgbClr val="190069"/>
      </a:hlink>
      <a:folHlink>
        <a:srgbClr val="19006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vart">
      <a:srgbClr val="000000"/>
    </a:custClr>
    <a:custClr name="Lila mellan">
      <a:srgbClr val="DE82DC"/>
    </a:custClr>
    <a:custClr name="Lila ljus">
      <a:srgbClr val="F0C3E6"/>
    </a:custClr>
    <a:custClr name="D Stödlinjer">
      <a:srgbClr val="D3D3EF"/>
    </a:custClr>
    <a:custClr name="Primärblå">
      <a:srgbClr val="1E00BE"/>
    </a:custClr>
    <a:custClr name="Lila ljus">
      <a:srgbClr val="F0C3E6"/>
    </a:custClr>
    <a:custClr name="Primärblå">
      <a:srgbClr val="1E00BE"/>
    </a:custClr>
    <a:custClr name="Grön ljus">
      <a:srgbClr val="CDF0B4"/>
    </a:custClr>
    <a:custClr name="Primärblå">
      <a:srgbClr val="1E00BE"/>
    </a:custClr>
    <a:custClr name="Lila mellan">
      <a:srgbClr val="C86EC8"/>
    </a:custClr>
    <a:custClr name="Grå">
      <a:srgbClr val="878782"/>
    </a:custClr>
    <a:custClr name="Grön mellan">
      <a:srgbClr val="87CD78"/>
    </a:custClr>
    <a:custClr name="Grön ljus">
      <a:srgbClr val="CDF0B4"/>
    </a:custClr>
    <a:custClr>
      <a:srgbClr val="FFFFFF"/>
    </a:custClr>
    <a:custClr name="D Primärblå mellan">
      <a:srgbClr val="D2CCF2"/>
    </a:custClr>
    <a:custClr name="D Gul">
      <a:srgbClr val="FFB309"/>
    </a:custClr>
    <a:custClr name="D Primärblå mellan">
      <a:srgbClr val="D2CCF2"/>
    </a:custClr>
    <a:custClr name="Lila">
      <a:srgbClr val="91289B"/>
    </a:custClr>
    <a:custClr name="Blå">
      <a:srgbClr val="0AAFEB"/>
    </a:custClr>
    <a:custClr name="Röd mellan">
      <a:srgbClr val="FF8C69"/>
    </a:custClr>
    <a:custClr name="Grå mellan">
      <a:srgbClr val="C8C8C3"/>
    </a:custClr>
    <a:custClr name="Röd mellan">
      <a:srgbClr val="FF8C69"/>
    </a:custClr>
    <a:custClr name="Röd ljus">
      <a:srgbClr val="FFCDB9"/>
    </a:custClr>
    <a:custClr>
      <a:srgbClr val="FFFFFF"/>
    </a:custClr>
    <a:custClr name="Grön">
      <a:srgbClr val="329B46"/>
    </a:custClr>
    <a:custClr name="Gul mellan">
      <a:srgbClr val="FFDC82"/>
    </a:custClr>
    <a:custClr name="D Primärblå ljus">
      <a:srgbClr val="EDEDFF"/>
    </a:custClr>
    <a:custClr name="Lila mellan">
      <a:srgbClr val="C86EC8"/>
    </a:custClr>
    <a:custClr name="Röd">
      <a:srgbClr val="F05A3C"/>
    </a:custClr>
    <a:custClr name="Lila">
      <a:srgbClr val="91289B"/>
    </a:custClr>
    <a:custClr name="Grå ljus">
      <a:srgbClr val="E6E6E1"/>
    </a:custClr>
    <a:custClr name="Gul mellan">
      <a:srgbClr val="FFD478"/>
    </a:custClr>
    <a:custClr name="Gul ljus">
      <a:srgbClr val="FFF0B9"/>
    </a:custClr>
    <a:custClr>
      <a:srgbClr val="FFFFFF"/>
    </a:custClr>
    <a:custClr name="D Grön mellan">
      <a:srgbClr val="70DC69"/>
    </a:custClr>
    <a:custClr>
      <a:srgbClr val="FFFFFF"/>
    </a:custClr>
    <a:custClr name="Grön">
      <a:srgbClr val="329B46"/>
    </a:custClr>
    <a:custClr name="Lila ljus">
      <a:srgbClr val="F0C3E6"/>
    </a:custClr>
    <a:custClr name="Grå">
      <a:srgbClr val="878782"/>
    </a:custClr>
    <a:custClr>
      <a:srgbClr val="FFFFFF"/>
    </a:custClr>
    <a:custClr name="Vit">
      <a:srgbClr val="FFFFFF"/>
    </a:custClr>
    <a:custClr name="Blå mellan">
      <a:srgbClr val="64CDFA"/>
    </a:custClr>
    <a:custClr name="Blå ljus">
      <a:srgbClr val="B4E6FD"/>
    </a:custClr>
    <a:custClr>
      <a:srgbClr val="FFFFFF"/>
    </a:custClr>
    <a:custClr name="Lila">
      <a:srgbClr val="91289B"/>
    </a:custClr>
    <a:custClr>
      <a:srgbClr val="FFFFFF"/>
    </a:custClr>
    <a:custClr name="D Grön mellan">
      <a:srgbClr val="70DC69"/>
    </a:custClr>
    <a:custClr>
      <a:srgbClr val="FFFFFF"/>
    </a:custClr>
    <a:custClr name="D Gul">
      <a:srgbClr val="FFB309"/>
    </a:custClr>
    <a:custClr>
      <a:srgbClr val="FFFFFF"/>
    </a:custClr>
  </a:custClrLst>
  <a:extLst>
    <a:ext uri="{05A4C25C-085E-4340-85A3-A5531E510DB2}">
      <thm15:themeFamily xmlns:thm15="http://schemas.microsoft.com/office/thememl/2012/main" name="Default" id="{C87DB9DA-02A5-4140-BC65-5F528FB97C53}" vid="{F1766795-0814-4FFD-B318-26DA62B636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7" ma:contentTypeDescription="Skapa ett nytt dokument." ma:contentTypeScope="" ma:versionID="7785c3c1a8c888d84ed956005c4d488a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58607038f51c2c8ae8f7c256b578483b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Godk_x00e4_nd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Godk_x00e4_nd" ma:index="18" nillable="true" ma:displayName="Godkänd" ma:default="0" ma:format="Dropdown" ma:internalName="Godk_x00e4_nd">
      <xsd:simpleType>
        <xsd:restriction base="dms:Boolea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681454-5b20-4870-936e-b523090ef0fb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dk_x00e4_nd xmlns="10c3a147-0d64-46aa-a281-dc97358e8373">false</Godk_x00e4_nd>
    <lcf76f155ced4ddcb4097134ff3c332f xmlns="10c3a147-0d64-46aa-a281-dc97358e8373">
      <Terms xmlns="http://schemas.microsoft.com/office/infopath/2007/PartnerControls"/>
    </lcf76f155ced4ddcb4097134ff3c332f>
    <TaxCatchAll xmlns="d7532cd0-e888-47d6-8f58-db0210f25002" xsi:nil="true"/>
  </documentManagement>
</p:properties>
</file>

<file path=customXml/itemProps1.xml><?xml version="1.0" encoding="utf-8"?>
<ds:datastoreItem xmlns:ds="http://schemas.openxmlformats.org/officeDocument/2006/customXml" ds:itemID="{5951EE08-D5AF-4610-9277-1CBAFC03FA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F3B0E-BF57-467F-9C84-EEB53B7A7E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24D4012-0ED0-417E-8ADE-2F7A8EC833B2}">
  <ds:schemaRefs>
    <ds:schemaRef ds:uri="http://schemas.microsoft.com/office/2006/metadata/properties"/>
    <ds:schemaRef ds:uri="http://schemas.microsoft.com/office/infopath/2007/PartnerControls"/>
    <ds:schemaRef ds:uri="10c3a147-0d64-46aa-a281-dc97358e8373"/>
    <ds:schemaRef ds:uri="d7532cd0-e888-47d6-8f58-db0210f2500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1469</TotalTime>
  <Words>6</Words>
  <Application>Microsoft Office PowerPoint</Application>
  <PresentationFormat>Bredbild</PresentationFormat>
  <Paragraphs>6</Paragraphs>
  <Slides>36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1" baseType="lpstr">
      <vt:lpstr>Arial</vt:lpstr>
      <vt:lpstr>Calibri</vt:lpstr>
      <vt:lpstr>PT Serif</vt:lpstr>
      <vt:lpstr>Roboto</vt:lpstr>
      <vt:lpstr>SCB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göra en presentation </dc:title>
  <dc:creator>Elfwering Olof D/REG/IR-Ö</dc:creator>
  <cp:lastModifiedBy>Elfwering Olof D/REG/IR-Ö</cp:lastModifiedBy>
  <cp:revision>51</cp:revision>
  <dcterms:created xsi:type="dcterms:W3CDTF">2024-11-14T10:28:07Z</dcterms:created>
  <dcterms:modified xsi:type="dcterms:W3CDTF">2024-12-04T07:33:51Z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</Properties>
</file>