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90" r:id="rId2"/>
    <p:sldMasterId id="2147483648" r:id="rId3"/>
    <p:sldMasterId id="2147483667" r:id="rId4"/>
    <p:sldMasterId id="2147483679" r:id="rId5"/>
    <p:sldMasterId id="2147483691" r:id="rId6"/>
    <p:sldMasterId id="2147483703" r:id="rId7"/>
    <p:sldMasterId id="2147483715" r:id="rId8"/>
    <p:sldMasterId id="2147483727" r:id="rId9"/>
    <p:sldMasterId id="2147483739" r:id="rId10"/>
    <p:sldMasterId id="2147483650" r:id="rId11"/>
  </p:sldMasterIdLst>
  <p:notesMasterIdLst>
    <p:notesMasterId r:id="rId32"/>
  </p:notesMasterIdLst>
  <p:sldIdLst>
    <p:sldId id="260" r:id="rId12"/>
    <p:sldId id="273" r:id="rId13"/>
    <p:sldId id="284" r:id="rId14"/>
    <p:sldId id="320" r:id="rId15"/>
    <p:sldId id="283" r:id="rId16"/>
    <p:sldId id="287" r:id="rId17"/>
    <p:sldId id="282" r:id="rId18"/>
    <p:sldId id="286" r:id="rId19"/>
    <p:sldId id="310" r:id="rId20"/>
    <p:sldId id="313" r:id="rId21"/>
    <p:sldId id="322" r:id="rId22"/>
    <p:sldId id="323" r:id="rId23"/>
    <p:sldId id="296" r:id="rId24"/>
    <p:sldId id="298" r:id="rId25"/>
    <p:sldId id="321" r:id="rId26"/>
    <p:sldId id="324" r:id="rId27"/>
    <p:sldId id="311" r:id="rId28"/>
    <p:sldId id="325" r:id="rId29"/>
    <p:sldId id="326" r:id="rId30"/>
    <p:sldId id="280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256"/>
    <a:srgbClr val="F7A600"/>
    <a:srgbClr val="D2A400"/>
    <a:srgbClr val="143A84"/>
    <a:srgbClr val="C15217"/>
    <a:srgbClr val="498B33"/>
    <a:srgbClr val="009BAC"/>
    <a:srgbClr val="005056"/>
    <a:srgbClr val="216093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480" autoAdjust="0"/>
  </p:normalViewPr>
  <p:slideViewPr>
    <p:cSldViewPr snapToGrid="0">
      <p:cViewPr varScale="1">
        <p:scale>
          <a:sx n="53" d="100"/>
          <a:sy n="53" d="100"/>
        </p:scale>
        <p:origin x="992" y="32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B44F3-9353-44B3-9E7B-07D0DAEE6F0F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496FF-A237-4D93-844E-A369012663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036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Informationen har ju alltid en källa. Idag fokus på källan regiondatabasen via supercross. Just denna karta är en värdefull visualisering för </a:t>
            </a:r>
            <a:r>
              <a:rPr lang="sv-SE" dirty="0" err="1"/>
              <a:t>östersunds</a:t>
            </a:r>
            <a:r>
              <a:rPr lang="sv-SE" dirty="0"/>
              <a:t> kommun. Återkommer till den.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8877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Låg disponibel inkomst på 500 m ruta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6185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Höga ohälsotal på 500m ruta. Ger vissa svar, men inte tillräckligt.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1882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Oftast vill man ju ha så finfördelad data som möjligt, men sekretessen gör att resultatet säger mer om man lägger känslig data på </a:t>
            </a:r>
            <a:r>
              <a:rPr lang="sv-SE" dirty="0" err="1"/>
              <a:t>deso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383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ska uppehålla oss vid detta exemplet. 75 % i staden har max 5 km till jobbet. 65 % i kommunen. Ett viktigt beslutsunderlag som använts i många arbeten i kommunen. Begränsning: Fågelvägenanalys ger genomslag på </a:t>
            </a:r>
            <a:r>
              <a:rPr lang="sv-SE" dirty="0" err="1"/>
              <a:t>Annersia</a:t>
            </a:r>
            <a:r>
              <a:rPr lang="sv-SE" dirty="0"/>
              <a:t>. Återkomma till vårt nästa steg i data i stadsplaneringen.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3516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Fysisk aktivitet har bäring på stora samhällsutmaningar: </a:t>
            </a:r>
            <a:r>
              <a:rPr lang="sv-SE" sz="1200" dirty="0">
                <a:solidFill>
                  <a:schemeClr val="bg1"/>
                </a:solidFill>
              </a:rPr>
              <a:t>klimatmål, färdmedelsfördelning, folkhälsomål, vårdkostnader, jämlika livsvillkor, studieresultat, framkomlighet &amp; säkerhet i transportsystemet. Därför är analyser som visar på nuläge och potential väsentliga som beslutsunderlag.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5191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har nu kommit än längre i vårt arbete </a:t>
            </a:r>
            <a:r>
              <a:rPr lang="sv-SE"/>
              <a:t>med digital stadsplanering.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76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än precisare analysera hur den byggda formen skapar förutsättningar för medborgarna. Mycket indata kommer från regiondatabasen. Men skillnaden är att analyserna görs genom gatunätet för icke-motoriserade.</a:t>
            </a:r>
          </a:p>
          <a:p>
            <a:r>
              <a:rPr lang="sv-SE" dirty="0"/>
              <a:t>Chalmers och KTHs forskning ligger i framkant och digitala tilläggsverktyg till QGIS ger möjlighet till avancerade analyser av den byggda miljön. </a:t>
            </a:r>
          </a:p>
          <a:p>
            <a:r>
              <a:rPr lang="sv-SE" dirty="0"/>
              <a:t>Projektet ska sätta en nationell standard för spridning till alla kommuner.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87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Ett mer </a:t>
            </a:r>
            <a:r>
              <a:rPr lang="sv-SE"/>
              <a:t>intressant sätt </a:t>
            </a:r>
            <a:r>
              <a:rPr lang="sv-SE" dirty="0"/>
              <a:t>att använda inkomstuppgifterna från SCB. Hur mycket inkomst når jag från varje adresspunkt genom gångnätet inom 500 meter?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738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dirty="0"/>
              <a:t>Dels trenden i samhällsutvecklingen, </a:t>
            </a:r>
            <a:r>
              <a:rPr lang="sv-SE" altLang="sv-SE" dirty="0" err="1"/>
              <a:t>Inspire</a:t>
            </a:r>
            <a:r>
              <a:rPr lang="sv-SE" altLang="sv-SE" dirty="0"/>
              <a:t> direktivet, digitalisering, modern kommun medborgares förväntningar, effektiv kvalitetssäkring.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18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Men också: Stadsplaneringen eller om man så vill den byggda formen styr. Vi behöver skapa en stadsstruktur som ger förutsättningar för individen och kollektivet att nå de mål som samhället strävar mot t ex klimat, folkhälsa, livsförverkligande utifrån studier och arbete. För att göra detta måste vi ha gjort vår hemläxa dvs vilka förutsättningar och behov har vår befolkning i kommunen?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575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Data från regiondatabasen hjälper till att svara på detta. Men för att vara användbart i stadsplaneringen behöver den kopplas mot geografin, den byggda formen.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1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dirty="0"/>
              <a:t>Fungerande och mindre fungerande exempel på datavisualisering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90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Befolkningstäthet nattbefolkning på 500m ruta visar på koncentrationer och startpunkter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6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Fokuserat på åldersgrupper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2750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Arbetsställen på 500m ruta ger svar på viktiga målpunkter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6537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av nio socioekonomiska variabler på 500 m ruta.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661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4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82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5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702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8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1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071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2961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1060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827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79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236081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8690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498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2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9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194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9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9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6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3317393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055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340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8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15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912036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669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15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1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2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3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251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3110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5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0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3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33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8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129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415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6549513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20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–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">
            <a:extLst>
              <a:ext uri="{FF2B5EF4-FFF2-40B4-BE49-F238E27FC236}">
                <a16:creationId xmlns:a16="http://schemas.microsoft.com/office/drawing/2014/main" id="{1DE4A82C-57E4-4A47-BA62-0B99EF7A1A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25590"/>
          </a:xfrm>
        </p:spPr>
        <p:txBody>
          <a:bodyPr/>
          <a:lstStyle>
            <a:lvl1pPr algn="ctr">
              <a:defRPr/>
            </a:lvl1pPr>
          </a:lstStyle>
          <a:p>
            <a:endParaRPr lang="sv-SE" dirty="0"/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4" y="5848539"/>
            <a:ext cx="7973234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4525590"/>
            <a:ext cx="11080752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32818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–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 dirty="0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3" y="1880634"/>
            <a:ext cx="9606429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557685"/>
            <a:ext cx="9606429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22467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0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6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5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4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5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659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5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8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982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0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87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735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945795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776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8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6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6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946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9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92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8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164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28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6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568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94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206795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3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8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9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030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3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0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4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1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013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09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1231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256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312041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35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43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7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25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5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1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6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885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38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252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510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698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72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174566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3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2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25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1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6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0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3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4020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4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9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849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074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6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15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507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3218174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275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8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7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4918733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49187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101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BFCB458-5C84-4C3A-9A29-6B730DC0E2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5" y="1439863"/>
            <a:ext cx="4891088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6D700FA1-1916-4E4A-A8F1-95D83F37D2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8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0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E39B6676-4A03-4B6A-A2E6-40C2D3BA40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0A32683C-C6C8-4A96-BCC8-1329E78433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6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460DD3-1D81-4A71-9465-42220FE23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292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0AF26864-3F00-4225-8B25-645BF4001A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2C365FF7-8F75-4109-9522-71D86BCE9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180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631DEDE2-FE3A-4CCA-8128-4B67FAF9D4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2017713"/>
            <a:ext cx="5922962" cy="3517900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587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871" y="2017713"/>
            <a:ext cx="6895028" cy="12085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327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">
            <a:extLst>
              <a:ext uri="{FF2B5EF4-FFF2-40B4-BE49-F238E27FC236}">
                <a16:creationId xmlns:a16="http://schemas.microsoft.com/office/drawing/2014/main" id="{E589F0D4-5956-46C5-800C-4B99D01A63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0388" y="2017713"/>
            <a:ext cx="5395912" cy="4340225"/>
          </a:xfrm>
        </p:spPr>
        <p:txBody>
          <a:bodyPr/>
          <a:lstStyle/>
          <a:p>
            <a:pPr lvl="0"/>
            <a:r>
              <a:rPr lang="sv-SE" dirty="0"/>
              <a:t>Skriv text här eller klicka på ikonerna för att infoga tabell, diagram, bild, video eller ikon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9761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862501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4748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Denna mall kan användas för att skapa en innehållsförteckning, men fungerar även för en agenda. Lägg in rubrikerna på dina avsnitt här på egna rader, sätt några </a:t>
            </a:r>
            <a:r>
              <a:rPr lang="sv-SE" dirty="0" err="1"/>
              <a:t>tabb</a:t>
            </a:r>
            <a:r>
              <a:rPr lang="sv-SE" dirty="0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2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50C9B520-7E3C-468F-8715-1989F71928C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67DFE9F3-8688-4AC3-8F65-16046C153AE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BEF6C90F-EBD6-4D09-9F4D-E6E190373F1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8908877-85D1-438F-B19D-402EB2BAC79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87DBAA9-73ED-4B0B-A700-44445D6B846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040F8B1-2D01-4CF0-8D6D-7505D004123F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29AF907-BB86-4F66-A1A2-AF3F357DF977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00DD3DC9-C33B-4E39-8D1D-1FFEDC7CFB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18482501-D46D-4A4E-937E-A90B1714B55F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90907D8-609D-4B2D-944F-7767726D84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E595685-D852-4FA3-8EB8-EA2429DBE201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A63A728-8366-409B-8DB5-A9547B07B454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442721D-0EDC-47DE-B89C-B9A850542526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4BCD8E5A-F7CE-4620-936E-5FF2B8B4093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8124F3-244D-44DA-B1B1-A8F7FE8B769D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FB330CEB-2276-4C8A-89F6-7CAB288255F7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C3A10D8-0A1B-4E68-A75F-E4A1EE86123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334775EE-C186-404A-A08A-924A096AFC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6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813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8C1CD000-34E4-4577-B4ED-AB07422661FD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EF5CC361-A537-4CAA-8890-340DE7F7E655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6FDB055B-B092-4A26-936B-99D6EAB2189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FEEEAB1-6AC4-4484-95E6-3B19D356D3FE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A551202E-7E5C-4E02-AF3C-0B8235172EA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A3AD936E-3C7F-4595-B7D0-2032BFD9B966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D7EBFCF2-572A-4210-8113-3B352EBCEA4F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825D2E72-CB91-4161-9449-5C51FAC553BE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65F9716D-EA0D-4325-B6ED-A0D441A9DD9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5850ACDC-F4ED-4954-BEA8-3858E8DD71E1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5BF82E0E-C557-4524-9AC0-DFC3F9CD2EC0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9178CAF0-B3DD-435D-B19A-76CEBFD3A516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A0DC5D87-F49B-4467-B324-8B4BBD25C98F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696F3626-9A8E-4112-A096-8343DA88F9D6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2245C66D-6FFA-4EFF-ADCA-7AEF14634144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61465863-9ADF-4B8B-A996-96206F121382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6EA42E2D-60A9-4E56-BC17-928C342ADE77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CCB7C1F8-5C16-426E-9B73-48F3D8A28A90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08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41" r:id="rId2"/>
    <p:sldLayoutId id="2147483773" r:id="rId3"/>
    <p:sldLayoutId id="2147483822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812" r:id="rId10"/>
    <p:sldLayoutId id="2147483775" r:id="rId11"/>
    <p:sldLayoutId id="2147483758" r:id="rId12"/>
    <p:sldLayoutId id="2147483749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29" y="2178845"/>
            <a:ext cx="10082809" cy="4198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Platshållare för 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0" y="481015"/>
            <a:ext cx="10082809" cy="13477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D0AC697F-7246-4AAA-B9F2-4391FDF82456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3B524AEB-4CBE-4189-AF26-46D5C091C5A4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522A71C0-617B-485B-84E4-A697891858BB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Orange 3">
              <a:extLst>
                <a:ext uri="{FF2B5EF4-FFF2-40B4-BE49-F238E27FC236}">
                  <a16:creationId xmlns:a16="http://schemas.microsoft.com/office/drawing/2014/main" id="{45C049DA-E586-434A-A243-4A284C1B620C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Orange 2">
              <a:extLst>
                <a:ext uri="{FF2B5EF4-FFF2-40B4-BE49-F238E27FC236}">
                  <a16:creationId xmlns:a16="http://schemas.microsoft.com/office/drawing/2014/main" id="{7A864AB1-7BF0-4BD5-A76F-F85AD327E19F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1" name="Orange 1">
              <a:extLst>
                <a:ext uri="{FF2B5EF4-FFF2-40B4-BE49-F238E27FC236}">
                  <a16:creationId xmlns:a16="http://schemas.microsoft.com/office/drawing/2014/main" id="{A3CE53CC-4368-46F3-9245-176B606E5F14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Grön 3">
              <a:extLst>
                <a:ext uri="{FF2B5EF4-FFF2-40B4-BE49-F238E27FC236}">
                  <a16:creationId xmlns:a16="http://schemas.microsoft.com/office/drawing/2014/main" id="{AA2DA3AC-358C-4A98-B1B5-E26DA41C917B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Grön 2">
              <a:extLst>
                <a:ext uri="{FF2B5EF4-FFF2-40B4-BE49-F238E27FC236}">
                  <a16:creationId xmlns:a16="http://schemas.microsoft.com/office/drawing/2014/main" id="{F838E092-EACC-4519-B7E6-407DA0B241E4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1">
              <a:extLst>
                <a:ext uri="{FF2B5EF4-FFF2-40B4-BE49-F238E27FC236}">
                  <a16:creationId xmlns:a16="http://schemas.microsoft.com/office/drawing/2014/main" id="{31F2EF97-53B1-44C5-93E0-B8D0306B2EC2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45" name="Turkos 3">
              <a:extLst>
                <a:ext uri="{FF2B5EF4-FFF2-40B4-BE49-F238E27FC236}">
                  <a16:creationId xmlns:a16="http://schemas.microsoft.com/office/drawing/2014/main" id="{14767D3E-1744-40AF-A4E3-BC623E0F7B34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Turkos 2">
              <a:extLst>
                <a:ext uri="{FF2B5EF4-FFF2-40B4-BE49-F238E27FC236}">
                  <a16:creationId xmlns:a16="http://schemas.microsoft.com/office/drawing/2014/main" id="{E90E7F7D-869D-4B40-BB2D-A6BC0D714602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47" name="Turkos 1">
              <a:extLst>
                <a:ext uri="{FF2B5EF4-FFF2-40B4-BE49-F238E27FC236}">
                  <a16:creationId xmlns:a16="http://schemas.microsoft.com/office/drawing/2014/main" id="{C19E7974-E3A4-4762-ABFB-A3C5A9F43E87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Blå 3">
              <a:extLst>
                <a:ext uri="{FF2B5EF4-FFF2-40B4-BE49-F238E27FC236}">
                  <a16:creationId xmlns:a16="http://schemas.microsoft.com/office/drawing/2014/main" id="{09C78DD2-A089-4415-A939-3437C9C9EA94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Blå 2">
              <a:extLst>
                <a:ext uri="{FF2B5EF4-FFF2-40B4-BE49-F238E27FC236}">
                  <a16:creationId xmlns:a16="http://schemas.microsoft.com/office/drawing/2014/main" id="{BDD9C349-8CCF-4B18-8DEF-EB5F508B90C6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1">
              <a:extLst>
                <a:ext uri="{FF2B5EF4-FFF2-40B4-BE49-F238E27FC236}">
                  <a16:creationId xmlns:a16="http://schemas.microsoft.com/office/drawing/2014/main" id="{F61FF2C5-252D-48F1-87D0-BC3439B51813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Grå 3">
              <a:extLst>
                <a:ext uri="{FF2B5EF4-FFF2-40B4-BE49-F238E27FC236}">
                  <a16:creationId xmlns:a16="http://schemas.microsoft.com/office/drawing/2014/main" id="{43C1683F-45D2-4D7E-9D3F-8D64F83C2B02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Grå 2">
              <a:extLst>
                <a:ext uri="{FF2B5EF4-FFF2-40B4-BE49-F238E27FC236}">
                  <a16:creationId xmlns:a16="http://schemas.microsoft.com/office/drawing/2014/main" id="{C23F2614-D7EA-441A-961D-89A1E46287C7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1">
              <a:extLst>
                <a:ext uri="{FF2B5EF4-FFF2-40B4-BE49-F238E27FC236}">
                  <a16:creationId xmlns:a16="http://schemas.microsoft.com/office/drawing/2014/main" id="{9BB90019-FBD2-4103-899E-80470C02EEF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4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823" r:id="rId3"/>
    <p:sldLayoutId id="21474838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 cap="all" baseline="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50C9B520-7E3C-468F-8715-1989F71928C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67DFE9F3-8688-4AC3-8F65-16046C153AE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BEF6C90F-EBD6-4D09-9F4D-E6E190373F1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8908877-85D1-438F-B19D-402EB2BAC79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87DBAA9-73ED-4B0B-A700-44445D6B846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040F8B1-2D01-4CF0-8D6D-7505D004123F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29AF907-BB86-4F66-A1A2-AF3F357DF977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00DD3DC9-C33B-4E39-8D1D-1FFEDC7CFB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18482501-D46D-4A4E-937E-A90B1714B55F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90907D8-609D-4B2D-944F-7767726D84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E595685-D852-4FA3-8EB8-EA2429DBE201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A63A728-8366-409B-8DB5-A9547B07B454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442721D-0EDC-47DE-B89C-B9A850542526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4BCD8E5A-F7CE-4620-936E-5FF2B8B4093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8124F3-244D-44DA-B1B1-A8F7FE8B769D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FB330CEB-2276-4C8A-89F6-7CAB288255F7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C3A10D8-0A1B-4E68-A75F-E4A1EE86123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334775EE-C186-404A-A08A-924A096AFC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93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814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804" r:id="rId10"/>
    <p:sldLayoutId id="2147483800" r:id="rId11"/>
    <p:sldLayoutId id="2147483801" r:id="rId12"/>
    <p:sldLayoutId id="2147483802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50C9B520-7E3C-468F-8715-1989F71928C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67DFE9F3-8688-4AC3-8F65-16046C153AE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BEF6C90F-EBD6-4D09-9F4D-E6E190373F1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8908877-85D1-438F-B19D-402EB2BAC79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87DBAA9-73ED-4B0B-A700-44445D6B846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040F8B1-2D01-4CF0-8D6D-7505D004123F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29AF907-BB86-4F66-A1A2-AF3F357DF977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00DD3DC9-C33B-4E39-8D1D-1FFEDC7CFB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18482501-D46D-4A4E-937E-A90B1714B55F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90907D8-609D-4B2D-944F-7767726D84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E595685-D852-4FA3-8EB8-EA2429DBE201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A63A728-8366-409B-8DB5-A9547B07B454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442721D-0EDC-47DE-B89C-B9A850542526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4BCD8E5A-F7CE-4620-936E-5FF2B8B4093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8124F3-244D-44DA-B1B1-A8F7FE8B769D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FB330CEB-2276-4C8A-89F6-7CAB288255F7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C3A10D8-0A1B-4E68-A75F-E4A1EE86123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334775EE-C186-404A-A08A-924A096AFC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25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765" r:id="rId3"/>
    <p:sldLayoutId id="2147483815" r:id="rId4"/>
    <p:sldLayoutId id="2147483659" r:id="rId5"/>
    <p:sldLayoutId id="2147483658" r:id="rId6"/>
    <p:sldLayoutId id="2147483661" r:id="rId7"/>
    <p:sldLayoutId id="2147483656" r:id="rId8"/>
    <p:sldLayoutId id="2147483657" r:id="rId9"/>
    <p:sldLayoutId id="2147483805" r:id="rId10"/>
    <p:sldLayoutId id="2147483766" r:id="rId11"/>
    <p:sldLayoutId id="2147483751" r:id="rId12"/>
    <p:sldLayoutId id="2147483662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83729036-5C50-4B90-BE24-8E9682BDC94D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B8FFBFB5-2324-488E-A155-0E56D9B63F6B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68FA7597-5250-4204-9BEF-3F4D50DD4132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42700894-8879-4BFF-9991-C09763929F76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370C4AEC-4768-4B85-AAC8-A28E61D6BFA3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A766A93E-E02C-43B2-B9A5-63C6471A8D61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738599D6-8FF1-40EB-A578-8FB90C84CFC6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687495D1-16A6-47CC-B1BA-8C9FBA19C2E4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38A96970-F460-4CC9-9C84-84CEF3DC113C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CE1FF2E-9B53-4ED6-9EF8-9CCAEA79080E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2538841B-1B90-4507-B54F-A75CA1357FFB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8143FA8-5BA7-4E97-A64C-58AC440EC318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864A6BC6-8745-4547-A32C-EE4E7F92F035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207F54E3-0AB4-420B-8AC0-39B451AB0E3F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D6FAFF83-24AC-424C-99C4-DF8E4EB582AC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55DD63DB-7687-4CC2-90FC-A860480570E4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182B9F30-9526-48AC-993D-9ED63825D29B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AD60EC44-FB4D-4FED-A45E-49024179101D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7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69" r:id="rId2"/>
    <p:sldLayoutId id="2147483767" r:id="rId3"/>
    <p:sldLayoutId id="2147483816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806" r:id="rId10"/>
    <p:sldLayoutId id="2147483675" r:id="rId11"/>
    <p:sldLayoutId id="2147483752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EB9D4298-6C89-464C-8596-700FD7975AF6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48B1EFCA-B4E4-43A2-8896-2A9804293333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51C4905A-BFF3-45CC-85DE-A402E41EEE95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67F00D1-D615-413C-A15B-1F6F599021F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299F95F-9895-410D-A7FB-F023815F8916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7C0DA583-36C4-4427-AD5B-995DB5E5F35E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6758D2D1-1DB7-4A7E-BB54-09820D62F5E1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3CDC954D-9F55-435A-BB17-9D472BBACD60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A7E50806-FB40-4F8C-AD43-0365733FBA95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3F6D1744-E5E6-4D64-B00A-80FE60B15730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3D1AC75-2822-45B1-8958-8A096328270B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8E59F6A6-E032-48CF-A7EC-66193CECBECF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ACDD44E-CFE0-480E-A5AD-DC4FED165A44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B933B803-77BB-43F1-91A3-E25FB6E92299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EB85D3-E5FB-4B36-A730-03BAECE079F4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4A2AA988-FAD5-4CE0-950B-A0ECDA5D7120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B3A2A6A9-9BA9-42EB-9858-ADA7EF5787D9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941316D5-13A5-4E69-B3B7-069BFA70658B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16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68" r:id="rId3"/>
    <p:sldLayoutId id="2147483817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807" r:id="rId10"/>
    <p:sldLayoutId id="2147483687" r:id="rId11"/>
    <p:sldLayoutId id="2147483753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BF32D3A5-3D51-4DA4-A53E-D615D7E5C741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6C54A6-56A6-4551-B9CF-97BABB0230E8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0CB4C51D-43F0-4302-A751-E5F00F9D0D35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1B4CDA14-49B0-4811-ADA3-D39225CA792B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5F2AA261-8FDA-427C-8429-CC1B632102C8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DBC3FB06-F3E6-4347-B2C5-F36DD0E9AD70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1D6696B8-DFFA-465E-B9B9-C333D04483C5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920DD520-085E-44A0-A7ED-CFC1BA607A58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FDDE8B18-B520-4B67-8629-DF085A20A7CC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359B75E3-8F7D-40D3-A48B-1290E1F82A23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E548C45C-104A-4165-A1DB-FF149C9E3F8F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E1157A50-C2DC-4B22-A440-8674D256FF6E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9C4FCF1F-4FFA-4C6A-9D1C-F3F3F171360C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5F3794CF-9BCB-40B0-99EF-F9ED376D8745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CDA586D6-86C6-4A05-ABCB-4EC8FF1F0962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31D253E9-BFEB-42D4-9DB7-ABFA3A451215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A34044A7-0676-48FC-BEB2-A22EBA79CDA5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4CE7A853-044E-441C-824F-DC9B34D7C570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55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693" r:id="rId2"/>
    <p:sldLayoutId id="2147483769" r:id="rId3"/>
    <p:sldLayoutId id="2147483818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808" r:id="rId10"/>
    <p:sldLayoutId id="2147483699" r:id="rId11"/>
    <p:sldLayoutId id="2147483754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A205B855-CBA8-465A-9DC9-B963D7621061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4091489D-4152-4BF0-BA66-3299B558676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B41F03A8-0F96-449E-AEDB-7692A3A0774F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88AB387D-0310-4DB8-8836-4B78D5935580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B6274085-D496-4033-94F5-D8A56FCE3D95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777438C3-BDFE-4FAB-BD17-A8B2254DD057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5D543CED-B9EE-4F6F-B0B9-771672B861F1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B60331C6-0139-45E8-9EDF-AA96E6CF6944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B95484DD-8BB0-4A89-A93E-DDDE7B95F581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0F7A712A-623B-4A0D-ABD1-83A7BCDCECF3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0EDA3F02-9C79-409D-9E0B-D0F561901B59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1D510D1C-9EB3-4C57-A7F7-F1B7B4BBC7F0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9ABB39C3-6680-422E-828A-E4B8AFB31029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E401D9F6-0C89-4166-9641-406AFCDAB784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B32D6692-E928-4EF6-BD37-A1E89B77F5E9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7843D9FF-06FC-4F88-BA77-DD7E50A8BDBE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FC0C4B3D-65CC-4C6E-8761-9B509725719C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DF104420-3938-4084-9A08-BA5A61A84FC1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8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05" r:id="rId2"/>
    <p:sldLayoutId id="2147483770" r:id="rId3"/>
    <p:sldLayoutId id="2147483819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809" r:id="rId10"/>
    <p:sldLayoutId id="2147483711" r:id="rId11"/>
    <p:sldLayoutId id="2147483755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E58B09CD-7AB6-4338-B7C2-15BBCAAC4532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FD13044D-11B4-4DD4-881F-D0C5E4C4C4B3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B6954B61-4413-448E-B87D-3A5A8A0609E6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A6A81E9D-8B4F-46E2-A846-CB395916A19E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1291C7CB-3F7E-4EBC-BE32-8F6570423AE3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3C2707E-821E-4437-921F-E819491C0D6E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70768D3-A313-4C0A-9FF2-4F1B84ABEC81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2481F147-64B6-4060-8C9E-B0C7C05E3C78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C705603E-9E10-4753-ADB9-28A7A94B71C0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93FDB962-E70D-41DB-BC14-3BFC79CA166C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6A61EBEA-B592-4460-94B4-398917E132CE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88CC97DB-9A9A-4359-BEFB-BF572C0FC2DC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0D8BAA8A-1491-4E2C-93D0-F8A9DCF0A285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6BA631A7-7F4E-445E-8758-F94B71D4F1C2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667F9938-0D1B-4969-9E0B-934F6D1C8B9E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6BE3685A-9AC5-42F7-8E6B-DDF179EEE19E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44A4BF2F-CB0B-4B6D-876D-89C5659A6FFC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79696A7F-C788-45CC-A4A5-5B874C37FB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59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17" r:id="rId2"/>
    <p:sldLayoutId id="2147483771" r:id="rId3"/>
    <p:sldLayoutId id="2147483820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810" r:id="rId10"/>
    <p:sldLayoutId id="2147483723" r:id="rId11"/>
    <p:sldLayoutId id="2147483756" r:id="rId12"/>
    <p:sldLayoutId id="2147483725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2C4B24DE-E792-4CEB-BBD0-F6F6FCE44309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87E17FAE-CAB1-4290-B825-964C2917F9FA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52D9DC0-E2AF-4BDD-817A-E344EAE59D78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29BAC084-3ADA-4A47-B074-F5B208A7C87F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86CE8881-EE8A-4BF9-A63B-394467B8F3EF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4E5ECE7B-F15B-485D-818E-BE36E3F56136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146BCA27-FE7D-47D2-8874-F767CD151D12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32300F6E-085F-4A06-8B9F-1279EB7401D1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9FA5FC20-3AD9-4F60-AA03-9570C18EEC30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50E69BA-A86F-467A-AE6C-1BEDF4AF4777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D600955-4286-4C46-B57D-EFDA2DB222F6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566BD421-9F96-4A4D-AC6E-60BECFB51BB0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F30F10F5-604E-4B01-BDF2-46968F2034B1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5BD3FA67-220B-4F1C-9881-4A20A78568A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655813CF-952B-4296-9B98-0AADF91E3994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059CAFEF-A62E-4ADA-B522-D0D4C75D885C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10D4242-CC7A-4C5A-8711-CBD23A10E246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1550CDD7-9BF4-4F8F-A9F5-B791D9360A4C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61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29" r:id="rId2"/>
    <p:sldLayoutId id="2147483772" r:id="rId3"/>
    <p:sldLayoutId id="2147483821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811" r:id="rId10"/>
    <p:sldLayoutId id="2147483774" r:id="rId11"/>
    <p:sldLayoutId id="2147483757" r:id="rId12"/>
    <p:sldLayoutId id="2147483737" r:id="rId13"/>
    <p:sldLayoutId id="21474837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4" descr="En bild som visar utomhus, himmel, natur, gräs&#10;&#10;Automatiskt genererad beskrivning">
            <a:extLst>
              <a:ext uri="{FF2B5EF4-FFF2-40B4-BE49-F238E27FC236}">
                <a16:creationId xmlns:a16="http://schemas.microsoft.com/office/drawing/2014/main" id="{62D2CD81-31C1-496C-92A6-5B6DDCF1C30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22158"/>
          <a:stretch>
            <a:fillRect/>
          </a:stretch>
        </p:blipFill>
        <p:spPr bwMode="auto">
          <a:xfrm>
            <a:off x="7214" y="-152053"/>
            <a:ext cx="1219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lhuetten">
            <a:extLst>
              <a:ext uri="{FF2B5EF4-FFF2-40B4-BE49-F238E27FC236}">
                <a16:creationId xmlns:a16="http://schemas.microsoft.com/office/drawing/2014/main" id="{78A73CD1-5BDD-4620-940F-115B6F183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90" y="3291841"/>
            <a:ext cx="12206504" cy="3574469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9934 h 21205"/>
              <a:gd name="connsiteX0" fmla="*/ 10014 w 10034"/>
              <a:gd name="connsiteY0" fmla="*/ 21080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14 w 10034"/>
              <a:gd name="connsiteY34" fmla="*/ 21080 h 21205"/>
              <a:gd name="connsiteX0" fmla="*/ 10034 w 10034"/>
              <a:gd name="connsiteY0" fmla="*/ 21197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21197 h 21205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129 w 10034"/>
              <a:gd name="connsiteY33" fmla="*/ 17509 h 21197"/>
              <a:gd name="connsiteX34" fmla="*/ 10034 w 10034"/>
              <a:gd name="connsiteY34" fmla="*/ 21197 h 21197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31 w 10034"/>
              <a:gd name="connsiteY33" fmla="*/ 19210 h 21197"/>
              <a:gd name="connsiteX34" fmla="*/ 10034 w 10034"/>
              <a:gd name="connsiteY34" fmla="*/ 21197 h 21197"/>
              <a:gd name="connsiteX0" fmla="*/ 10044 w 10044"/>
              <a:gd name="connsiteY0" fmla="*/ 18850 h 19210"/>
              <a:gd name="connsiteX1" fmla="*/ 10034 w 10044"/>
              <a:gd name="connsiteY1" fmla="*/ 3096 h 19210"/>
              <a:gd name="connsiteX2" fmla="*/ 7421 w 10044"/>
              <a:gd name="connsiteY2" fmla="*/ 3096 h 19210"/>
              <a:gd name="connsiteX3" fmla="*/ 7421 w 10044"/>
              <a:gd name="connsiteY3" fmla="*/ 1719 h 19210"/>
              <a:gd name="connsiteX4" fmla="*/ 7301 w 10044"/>
              <a:gd name="connsiteY4" fmla="*/ 1719 h 19210"/>
              <a:gd name="connsiteX5" fmla="*/ 7301 w 10044"/>
              <a:gd name="connsiteY5" fmla="*/ 1238 h 19210"/>
              <a:gd name="connsiteX6" fmla="*/ 7088 w 10044"/>
              <a:gd name="connsiteY6" fmla="*/ 1238 h 19210"/>
              <a:gd name="connsiteX7" fmla="*/ 7088 w 10044"/>
              <a:gd name="connsiteY7" fmla="*/ 2957 h 19210"/>
              <a:gd name="connsiteX8" fmla="*/ 6772 w 10044"/>
              <a:gd name="connsiteY8" fmla="*/ 1755 h 19210"/>
              <a:gd name="connsiteX9" fmla="*/ 6460 w 10044"/>
              <a:gd name="connsiteY9" fmla="*/ 2924 h 19210"/>
              <a:gd name="connsiteX10" fmla="*/ 6465 w 10044"/>
              <a:gd name="connsiteY10" fmla="*/ 2098 h 19210"/>
              <a:gd name="connsiteX11" fmla="*/ 6270 w 10044"/>
              <a:gd name="connsiteY11" fmla="*/ 1273 h 19210"/>
              <a:gd name="connsiteX12" fmla="*/ 6055 w 10044"/>
              <a:gd name="connsiteY12" fmla="*/ 2098 h 19210"/>
              <a:gd name="connsiteX13" fmla="*/ 6055 w 10044"/>
              <a:gd name="connsiteY13" fmla="*/ 3096 h 19210"/>
              <a:gd name="connsiteX14" fmla="*/ 5693 w 10044"/>
              <a:gd name="connsiteY14" fmla="*/ 1960 h 19210"/>
              <a:gd name="connsiteX15" fmla="*/ 5359 w 10044"/>
              <a:gd name="connsiteY15" fmla="*/ 5334 h 19210"/>
              <a:gd name="connsiteX16" fmla="*/ 5359 w 10044"/>
              <a:gd name="connsiteY16" fmla="*/ 1960 h 19210"/>
              <a:gd name="connsiteX17" fmla="*/ 5239 w 10044"/>
              <a:gd name="connsiteY17" fmla="*/ 1960 h 19210"/>
              <a:gd name="connsiteX18" fmla="*/ 5239 w 10044"/>
              <a:gd name="connsiteY18" fmla="*/ 861 h 19210"/>
              <a:gd name="connsiteX19" fmla="*/ 5023 w 10044"/>
              <a:gd name="connsiteY19" fmla="*/ 861 h 19210"/>
              <a:gd name="connsiteX20" fmla="*/ 5023 w 10044"/>
              <a:gd name="connsiteY20" fmla="*/ 3887 h 19210"/>
              <a:gd name="connsiteX21" fmla="*/ 4659 w 10044"/>
              <a:gd name="connsiteY21" fmla="*/ 1238 h 19210"/>
              <a:gd name="connsiteX22" fmla="*/ 4326 w 10044"/>
              <a:gd name="connsiteY22" fmla="*/ 3887 h 19210"/>
              <a:gd name="connsiteX23" fmla="*/ 4326 w 10044"/>
              <a:gd name="connsiteY23" fmla="*/ 517 h 19210"/>
              <a:gd name="connsiteX24" fmla="*/ 4204 w 10044"/>
              <a:gd name="connsiteY24" fmla="*/ 517 h 19210"/>
              <a:gd name="connsiteX25" fmla="*/ 4204 w 10044"/>
              <a:gd name="connsiteY25" fmla="*/ 0 h 19210"/>
              <a:gd name="connsiteX26" fmla="*/ 3991 w 10044"/>
              <a:gd name="connsiteY26" fmla="*/ 0 h 19210"/>
              <a:gd name="connsiteX27" fmla="*/ 3991 w 10044"/>
              <a:gd name="connsiteY27" fmla="*/ 3096 h 19210"/>
              <a:gd name="connsiteX28" fmla="*/ 3627 w 10044"/>
              <a:gd name="connsiteY28" fmla="*/ 1238 h 19210"/>
              <a:gd name="connsiteX29" fmla="*/ 3450 w 10044"/>
              <a:gd name="connsiteY29" fmla="*/ 2203 h 19210"/>
              <a:gd name="connsiteX30" fmla="*/ 3287 w 10044"/>
              <a:gd name="connsiteY30" fmla="*/ 1995 h 19210"/>
              <a:gd name="connsiteX31" fmla="*/ 3068 w 10044"/>
              <a:gd name="connsiteY31" fmla="*/ 3096 h 19210"/>
              <a:gd name="connsiteX32" fmla="*/ 0 w 10044"/>
              <a:gd name="connsiteY32" fmla="*/ 3097 h 19210"/>
              <a:gd name="connsiteX33" fmla="*/ 31 w 10044"/>
              <a:gd name="connsiteY33" fmla="*/ 19210 h 19210"/>
              <a:gd name="connsiteX34" fmla="*/ 10044 w 10044"/>
              <a:gd name="connsiteY34" fmla="*/ 18850 h 19210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62 w 10062"/>
              <a:gd name="connsiteY0" fmla="*/ 19319 h 19319"/>
              <a:gd name="connsiteX1" fmla="*/ 10042 w 10062"/>
              <a:gd name="connsiteY1" fmla="*/ 3096 h 19319"/>
              <a:gd name="connsiteX2" fmla="*/ 7429 w 10062"/>
              <a:gd name="connsiteY2" fmla="*/ 3096 h 19319"/>
              <a:gd name="connsiteX3" fmla="*/ 7429 w 10062"/>
              <a:gd name="connsiteY3" fmla="*/ 1719 h 19319"/>
              <a:gd name="connsiteX4" fmla="*/ 7309 w 10062"/>
              <a:gd name="connsiteY4" fmla="*/ 1719 h 19319"/>
              <a:gd name="connsiteX5" fmla="*/ 7309 w 10062"/>
              <a:gd name="connsiteY5" fmla="*/ 1238 h 19319"/>
              <a:gd name="connsiteX6" fmla="*/ 7096 w 10062"/>
              <a:gd name="connsiteY6" fmla="*/ 1238 h 19319"/>
              <a:gd name="connsiteX7" fmla="*/ 7096 w 10062"/>
              <a:gd name="connsiteY7" fmla="*/ 2957 h 19319"/>
              <a:gd name="connsiteX8" fmla="*/ 6780 w 10062"/>
              <a:gd name="connsiteY8" fmla="*/ 1755 h 19319"/>
              <a:gd name="connsiteX9" fmla="*/ 6468 w 10062"/>
              <a:gd name="connsiteY9" fmla="*/ 2924 h 19319"/>
              <a:gd name="connsiteX10" fmla="*/ 6473 w 10062"/>
              <a:gd name="connsiteY10" fmla="*/ 2098 h 19319"/>
              <a:gd name="connsiteX11" fmla="*/ 6278 w 10062"/>
              <a:gd name="connsiteY11" fmla="*/ 1273 h 19319"/>
              <a:gd name="connsiteX12" fmla="*/ 6063 w 10062"/>
              <a:gd name="connsiteY12" fmla="*/ 2098 h 19319"/>
              <a:gd name="connsiteX13" fmla="*/ 6063 w 10062"/>
              <a:gd name="connsiteY13" fmla="*/ 3096 h 19319"/>
              <a:gd name="connsiteX14" fmla="*/ 5701 w 10062"/>
              <a:gd name="connsiteY14" fmla="*/ 1960 h 19319"/>
              <a:gd name="connsiteX15" fmla="*/ 5367 w 10062"/>
              <a:gd name="connsiteY15" fmla="*/ 5334 h 19319"/>
              <a:gd name="connsiteX16" fmla="*/ 5367 w 10062"/>
              <a:gd name="connsiteY16" fmla="*/ 1960 h 19319"/>
              <a:gd name="connsiteX17" fmla="*/ 5247 w 10062"/>
              <a:gd name="connsiteY17" fmla="*/ 1960 h 19319"/>
              <a:gd name="connsiteX18" fmla="*/ 5247 w 10062"/>
              <a:gd name="connsiteY18" fmla="*/ 861 h 19319"/>
              <a:gd name="connsiteX19" fmla="*/ 5031 w 10062"/>
              <a:gd name="connsiteY19" fmla="*/ 861 h 19319"/>
              <a:gd name="connsiteX20" fmla="*/ 5031 w 10062"/>
              <a:gd name="connsiteY20" fmla="*/ 3887 h 19319"/>
              <a:gd name="connsiteX21" fmla="*/ 4667 w 10062"/>
              <a:gd name="connsiteY21" fmla="*/ 1238 h 19319"/>
              <a:gd name="connsiteX22" fmla="*/ 4334 w 10062"/>
              <a:gd name="connsiteY22" fmla="*/ 3887 h 19319"/>
              <a:gd name="connsiteX23" fmla="*/ 4334 w 10062"/>
              <a:gd name="connsiteY23" fmla="*/ 517 h 19319"/>
              <a:gd name="connsiteX24" fmla="*/ 4212 w 10062"/>
              <a:gd name="connsiteY24" fmla="*/ 517 h 19319"/>
              <a:gd name="connsiteX25" fmla="*/ 4212 w 10062"/>
              <a:gd name="connsiteY25" fmla="*/ 0 h 19319"/>
              <a:gd name="connsiteX26" fmla="*/ 3999 w 10062"/>
              <a:gd name="connsiteY26" fmla="*/ 0 h 19319"/>
              <a:gd name="connsiteX27" fmla="*/ 3999 w 10062"/>
              <a:gd name="connsiteY27" fmla="*/ 3096 h 19319"/>
              <a:gd name="connsiteX28" fmla="*/ 3635 w 10062"/>
              <a:gd name="connsiteY28" fmla="*/ 1238 h 19319"/>
              <a:gd name="connsiteX29" fmla="*/ 3458 w 10062"/>
              <a:gd name="connsiteY29" fmla="*/ 2203 h 19319"/>
              <a:gd name="connsiteX30" fmla="*/ 3295 w 10062"/>
              <a:gd name="connsiteY30" fmla="*/ 1995 h 19319"/>
              <a:gd name="connsiteX31" fmla="*/ 3076 w 10062"/>
              <a:gd name="connsiteY31" fmla="*/ 3096 h 19319"/>
              <a:gd name="connsiteX32" fmla="*/ 8 w 10062"/>
              <a:gd name="connsiteY32" fmla="*/ 3097 h 19319"/>
              <a:gd name="connsiteX33" fmla="*/ 3 w 10062"/>
              <a:gd name="connsiteY33" fmla="*/ 17539 h 19319"/>
              <a:gd name="connsiteX34" fmla="*/ 10062 w 10062"/>
              <a:gd name="connsiteY34" fmla="*/ 19319 h 19319"/>
              <a:gd name="connsiteX0" fmla="*/ 10059 w 10059"/>
              <a:gd name="connsiteY0" fmla="*/ 19319 h 19319"/>
              <a:gd name="connsiteX1" fmla="*/ 10039 w 10059"/>
              <a:gd name="connsiteY1" fmla="*/ 3096 h 19319"/>
              <a:gd name="connsiteX2" fmla="*/ 7426 w 10059"/>
              <a:gd name="connsiteY2" fmla="*/ 3096 h 19319"/>
              <a:gd name="connsiteX3" fmla="*/ 7426 w 10059"/>
              <a:gd name="connsiteY3" fmla="*/ 1719 h 19319"/>
              <a:gd name="connsiteX4" fmla="*/ 7306 w 10059"/>
              <a:gd name="connsiteY4" fmla="*/ 1719 h 19319"/>
              <a:gd name="connsiteX5" fmla="*/ 7306 w 10059"/>
              <a:gd name="connsiteY5" fmla="*/ 1238 h 19319"/>
              <a:gd name="connsiteX6" fmla="*/ 7093 w 10059"/>
              <a:gd name="connsiteY6" fmla="*/ 1238 h 19319"/>
              <a:gd name="connsiteX7" fmla="*/ 7093 w 10059"/>
              <a:gd name="connsiteY7" fmla="*/ 2957 h 19319"/>
              <a:gd name="connsiteX8" fmla="*/ 6777 w 10059"/>
              <a:gd name="connsiteY8" fmla="*/ 1755 h 19319"/>
              <a:gd name="connsiteX9" fmla="*/ 6465 w 10059"/>
              <a:gd name="connsiteY9" fmla="*/ 2924 h 19319"/>
              <a:gd name="connsiteX10" fmla="*/ 6470 w 10059"/>
              <a:gd name="connsiteY10" fmla="*/ 2098 h 19319"/>
              <a:gd name="connsiteX11" fmla="*/ 6275 w 10059"/>
              <a:gd name="connsiteY11" fmla="*/ 1273 h 19319"/>
              <a:gd name="connsiteX12" fmla="*/ 6060 w 10059"/>
              <a:gd name="connsiteY12" fmla="*/ 2098 h 19319"/>
              <a:gd name="connsiteX13" fmla="*/ 6060 w 10059"/>
              <a:gd name="connsiteY13" fmla="*/ 3096 h 19319"/>
              <a:gd name="connsiteX14" fmla="*/ 5698 w 10059"/>
              <a:gd name="connsiteY14" fmla="*/ 1960 h 19319"/>
              <a:gd name="connsiteX15" fmla="*/ 5364 w 10059"/>
              <a:gd name="connsiteY15" fmla="*/ 5334 h 19319"/>
              <a:gd name="connsiteX16" fmla="*/ 5364 w 10059"/>
              <a:gd name="connsiteY16" fmla="*/ 1960 h 19319"/>
              <a:gd name="connsiteX17" fmla="*/ 5244 w 10059"/>
              <a:gd name="connsiteY17" fmla="*/ 1960 h 19319"/>
              <a:gd name="connsiteX18" fmla="*/ 5244 w 10059"/>
              <a:gd name="connsiteY18" fmla="*/ 861 h 19319"/>
              <a:gd name="connsiteX19" fmla="*/ 5028 w 10059"/>
              <a:gd name="connsiteY19" fmla="*/ 861 h 19319"/>
              <a:gd name="connsiteX20" fmla="*/ 5028 w 10059"/>
              <a:gd name="connsiteY20" fmla="*/ 3887 h 19319"/>
              <a:gd name="connsiteX21" fmla="*/ 4664 w 10059"/>
              <a:gd name="connsiteY21" fmla="*/ 1238 h 19319"/>
              <a:gd name="connsiteX22" fmla="*/ 4331 w 10059"/>
              <a:gd name="connsiteY22" fmla="*/ 3887 h 19319"/>
              <a:gd name="connsiteX23" fmla="*/ 4331 w 10059"/>
              <a:gd name="connsiteY23" fmla="*/ 517 h 19319"/>
              <a:gd name="connsiteX24" fmla="*/ 4209 w 10059"/>
              <a:gd name="connsiteY24" fmla="*/ 517 h 19319"/>
              <a:gd name="connsiteX25" fmla="*/ 4209 w 10059"/>
              <a:gd name="connsiteY25" fmla="*/ 0 h 19319"/>
              <a:gd name="connsiteX26" fmla="*/ 3996 w 10059"/>
              <a:gd name="connsiteY26" fmla="*/ 0 h 19319"/>
              <a:gd name="connsiteX27" fmla="*/ 3996 w 10059"/>
              <a:gd name="connsiteY27" fmla="*/ 3096 h 19319"/>
              <a:gd name="connsiteX28" fmla="*/ 3632 w 10059"/>
              <a:gd name="connsiteY28" fmla="*/ 1238 h 19319"/>
              <a:gd name="connsiteX29" fmla="*/ 3455 w 10059"/>
              <a:gd name="connsiteY29" fmla="*/ 2203 h 19319"/>
              <a:gd name="connsiteX30" fmla="*/ 3292 w 10059"/>
              <a:gd name="connsiteY30" fmla="*/ 1995 h 19319"/>
              <a:gd name="connsiteX31" fmla="*/ 3073 w 10059"/>
              <a:gd name="connsiteY31" fmla="*/ 3096 h 19319"/>
              <a:gd name="connsiteX32" fmla="*/ 5 w 10059"/>
              <a:gd name="connsiteY32" fmla="*/ 3097 h 19319"/>
              <a:gd name="connsiteX33" fmla="*/ 0 w 10059"/>
              <a:gd name="connsiteY33" fmla="*/ 17539 h 19319"/>
              <a:gd name="connsiteX34" fmla="*/ 10059 w 10059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9846 w 10040"/>
              <a:gd name="connsiteY0" fmla="*/ 14925 h 17539"/>
              <a:gd name="connsiteX1" fmla="*/ 10040 w 10040"/>
              <a:gd name="connsiteY1" fmla="*/ 3096 h 17539"/>
              <a:gd name="connsiteX2" fmla="*/ 7427 w 10040"/>
              <a:gd name="connsiteY2" fmla="*/ 3096 h 17539"/>
              <a:gd name="connsiteX3" fmla="*/ 7427 w 10040"/>
              <a:gd name="connsiteY3" fmla="*/ 1719 h 17539"/>
              <a:gd name="connsiteX4" fmla="*/ 7307 w 10040"/>
              <a:gd name="connsiteY4" fmla="*/ 1719 h 17539"/>
              <a:gd name="connsiteX5" fmla="*/ 7307 w 10040"/>
              <a:gd name="connsiteY5" fmla="*/ 1238 h 17539"/>
              <a:gd name="connsiteX6" fmla="*/ 7094 w 10040"/>
              <a:gd name="connsiteY6" fmla="*/ 1238 h 17539"/>
              <a:gd name="connsiteX7" fmla="*/ 7094 w 10040"/>
              <a:gd name="connsiteY7" fmla="*/ 2957 h 17539"/>
              <a:gd name="connsiteX8" fmla="*/ 6778 w 10040"/>
              <a:gd name="connsiteY8" fmla="*/ 1755 h 17539"/>
              <a:gd name="connsiteX9" fmla="*/ 6466 w 10040"/>
              <a:gd name="connsiteY9" fmla="*/ 2924 h 17539"/>
              <a:gd name="connsiteX10" fmla="*/ 6471 w 10040"/>
              <a:gd name="connsiteY10" fmla="*/ 2098 h 17539"/>
              <a:gd name="connsiteX11" fmla="*/ 6276 w 10040"/>
              <a:gd name="connsiteY11" fmla="*/ 1273 h 17539"/>
              <a:gd name="connsiteX12" fmla="*/ 6061 w 10040"/>
              <a:gd name="connsiteY12" fmla="*/ 2098 h 17539"/>
              <a:gd name="connsiteX13" fmla="*/ 6061 w 10040"/>
              <a:gd name="connsiteY13" fmla="*/ 3096 h 17539"/>
              <a:gd name="connsiteX14" fmla="*/ 5699 w 10040"/>
              <a:gd name="connsiteY14" fmla="*/ 1960 h 17539"/>
              <a:gd name="connsiteX15" fmla="*/ 5365 w 10040"/>
              <a:gd name="connsiteY15" fmla="*/ 5334 h 17539"/>
              <a:gd name="connsiteX16" fmla="*/ 5365 w 10040"/>
              <a:gd name="connsiteY16" fmla="*/ 1960 h 17539"/>
              <a:gd name="connsiteX17" fmla="*/ 5245 w 10040"/>
              <a:gd name="connsiteY17" fmla="*/ 1960 h 17539"/>
              <a:gd name="connsiteX18" fmla="*/ 5245 w 10040"/>
              <a:gd name="connsiteY18" fmla="*/ 861 h 17539"/>
              <a:gd name="connsiteX19" fmla="*/ 5029 w 10040"/>
              <a:gd name="connsiteY19" fmla="*/ 861 h 17539"/>
              <a:gd name="connsiteX20" fmla="*/ 5029 w 10040"/>
              <a:gd name="connsiteY20" fmla="*/ 3887 h 17539"/>
              <a:gd name="connsiteX21" fmla="*/ 4665 w 10040"/>
              <a:gd name="connsiteY21" fmla="*/ 1238 h 17539"/>
              <a:gd name="connsiteX22" fmla="*/ 4332 w 10040"/>
              <a:gd name="connsiteY22" fmla="*/ 3887 h 17539"/>
              <a:gd name="connsiteX23" fmla="*/ 4332 w 10040"/>
              <a:gd name="connsiteY23" fmla="*/ 517 h 17539"/>
              <a:gd name="connsiteX24" fmla="*/ 4210 w 10040"/>
              <a:gd name="connsiteY24" fmla="*/ 517 h 17539"/>
              <a:gd name="connsiteX25" fmla="*/ 4210 w 10040"/>
              <a:gd name="connsiteY25" fmla="*/ 0 h 17539"/>
              <a:gd name="connsiteX26" fmla="*/ 3997 w 10040"/>
              <a:gd name="connsiteY26" fmla="*/ 0 h 17539"/>
              <a:gd name="connsiteX27" fmla="*/ 3997 w 10040"/>
              <a:gd name="connsiteY27" fmla="*/ 3096 h 17539"/>
              <a:gd name="connsiteX28" fmla="*/ 3633 w 10040"/>
              <a:gd name="connsiteY28" fmla="*/ 1238 h 17539"/>
              <a:gd name="connsiteX29" fmla="*/ 3456 w 10040"/>
              <a:gd name="connsiteY29" fmla="*/ 2203 h 17539"/>
              <a:gd name="connsiteX30" fmla="*/ 3293 w 10040"/>
              <a:gd name="connsiteY30" fmla="*/ 1995 h 17539"/>
              <a:gd name="connsiteX31" fmla="*/ 3074 w 10040"/>
              <a:gd name="connsiteY31" fmla="*/ 3096 h 17539"/>
              <a:gd name="connsiteX32" fmla="*/ 6 w 10040"/>
              <a:gd name="connsiteY32" fmla="*/ 3097 h 17539"/>
              <a:gd name="connsiteX33" fmla="*/ 1 w 10040"/>
              <a:gd name="connsiteY33" fmla="*/ 17539 h 17539"/>
              <a:gd name="connsiteX34" fmla="*/ 9846 w 10040"/>
              <a:gd name="connsiteY34" fmla="*/ 14925 h 17539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4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48" h="17543">
                <a:moveTo>
                  <a:pt x="10048" y="17543"/>
                </a:moveTo>
                <a:cubicBezTo>
                  <a:pt x="10044" y="9443"/>
                  <a:pt x="10041" y="6565"/>
                  <a:pt x="10044" y="3096"/>
                </a:cubicBezTo>
                <a:lnTo>
                  <a:pt x="7427" y="3096"/>
                </a:lnTo>
                <a:lnTo>
                  <a:pt x="7427" y="1719"/>
                </a:lnTo>
                <a:lnTo>
                  <a:pt x="7307" y="1719"/>
                </a:lnTo>
                <a:lnTo>
                  <a:pt x="7307" y="1238"/>
                </a:lnTo>
                <a:lnTo>
                  <a:pt x="7094" y="1238"/>
                </a:lnTo>
                <a:lnTo>
                  <a:pt x="7094" y="2957"/>
                </a:lnTo>
                <a:cubicBezTo>
                  <a:pt x="6988" y="2556"/>
                  <a:pt x="6884" y="2155"/>
                  <a:pt x="6778" y="1755"/>
                </a:cubicBezTo>
                <a:cubicBezTo>
                  <a:pt x="6674" y="2143"/>
                  <a:pt x="6571" y="2535"/>
                  <a:pt x="6466" y="2924"/>
                </a:cubicBezTo>
                <a:cubicBezTo>
                  <a:pt x="6467" y="2650"/>
                  <a:pt x="6469" y="2374"/>
                  <a:pt x="6471" y="2098"/>
                </a:cubicBezTo>
                <a:cubicBezTo>
                  <a:pt x="6407" y="1822"/>
                  <a:pt x="6341" y="1548"/>
                  <a:pt x="6276" y="1273"/>
                </a:cubicBezTo>
                <a:cubicBezTo>
                  <a:pt x="6204" y="1547"/>
                  <a:pt x="6133" y="1822"/>
                  <a:pt x="6061" y="2098"/>
                </a:cubicBezTo>
                <a:lnTo>
                  <a:pt x="6061" y="3096"/>
                </a:lnTo>
                <a:lnTo>
                  <a:pt x="5699" y="1960"/>
                </a:lnTo>
                <a:cubicBezTo>
                  <a:pt x="5588" y="3084"/>
                  <a:pt x="5476" y="4210"/>
                  <a:pt x="5365" y="5334"/>
                </a:cubicBezTo>
                <a:lnTo>
                  <a:pt x="5365" y="1960"/>
                </a:lnTo>
                <a:lnTo>
                  <a:pt x="5245" y="1960"/>
                </a:lnTo>
                <a:lnTo>
                  <a:pt x="5245" y="861"/>
                </a:lnTo>
                <a:lnTo>
                  <a:pt x="5029" y="861"/>
                </a:lnTo>
                <a:lnTo>
                  <a:pt x="5029" y="3887"/>
                </a:lnTo>
                <a:cubicBezTo>
                  <a:pt x="4909" y="3002"/>
                  <a:pt x="4788" y="2120"/>
                  <a:pt x="4665" y="1238"/>
                </a:cubicBezTo>
                <a:lnTo>
                  <a:pt x="4332" y="3887"/>
                </a:lnTo>
                <a:lnTo>
                  <a:pt x="4332" y="517"/>
                </a:lnTo>
                <a:lnTo>
                  <a:pt x="4210" y="517"/>
                </a:lnTo>
                <a:lnTo>
                  <a:pt x="4210" y="0"/>
                </a:lnTo>
                <a:lnTo>
                  <a:pt x="3997" y="0"/>
                </a:lnTo>
                <a:lnTo>
                  <a:pt x="3997" y="3096"/>
                </a:lnTo>
                <a:cubicBezTo>
                  <a:pt x="3876" y="2477"/>
                  <a:pt x="3754" y="1857"/>
                  <a:pt x="3633" y="1238"/>
                </a:cubicBezTo>
                <a:cubicBezTo>
                  <a:pt x="3574" y="1558"/>
                  <a:pt x="3516" y="1880"/>
                  <a:pt x="3456" y="2203"/>
                </a:cubicBezTo>
                <a:lnTo>
                  <a:pt x="3293" y="1995"/>
                </a:lnTo>
                <a:cubicBezTo>
                  <a:pt x="3220" y="2362"/>
                  <a:pt x="3146" y="2728"/>
                  <a:pt x="3074" y="3096"/>
                </a:cubicBezTo>
                <a:lnTo>
                  <a:pt x="6" y="3097"/>
                </a:lnTo>
                <a:cubicBezTo>
                  <a:pt x="6" y="6548"/>
                  <a:pt x="-1" y="12205"/>
                  <a:pt x="1" y="17539"/>
                </a:cubicBezTo>
                <a:lnTo>
                  <a:pt x="10048" y="17543"/>
                </a:lnTo>
                <a:close/>
              </a:path>
            </a:pathLst>
          </a:custGeom>
          <a:solidFill>
            <a:srgbClr val="14325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>
                <a:solidFill>
                  <a:srgbClr val="1099A9"/>
                </a:solidFill>
              </a:rPr>
              <a:t> </a:t>
            </a:r>
          </a:p>
        </p:txBody>
      </p:sp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26FB5DBF-44ED-49F2-8865-379963CD1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6440" y="5807829"/>
            <a:ext cx="7399936" cy="889814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sv-SE" altLang="sv-SE" dirty="0">
                <a:latin typeface="Calibri" panose="020F0502020204030204" pitchFamily="34" charset="0"/>
                <a:cs typeface="Calibri" panose="020F0502020204030204" pitchFamily="34" charset="0"/>
              </a:rPr>
              <a:t>Jenny Jernström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latin typeface="Calibri" panose="020F0502020204030204" pitchFamily="34" charset="0"/>
                <a:cs typeface="Calibri" panose="020F0502020204030204" pitchFamily="34" charset="0"/>
              </a:rPr>
              <a:t>Stadsbyggnadsstrateg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latin typeface="Calibri" panose="020F0502020204030204" pitchFamily="34" charset="0"/>
                <a:cs typeface="Calibri" panose="020F0502020204030204" pitchFamily="34" charset="0"/>
              </a:rPr>
              <a:t>Kommunledningsförvaltningen</a:t>
            </a:r>
          </a:p>
          <a:p>
            <a:endParaRPr lang="sv-SE" dirty="0"/>
          </a:p>
        </p:txBody>
      </p:sp>
      <p:sp>
        <p:nvSpPr>
          <p:cNvPr id="31" name="Rubrik 30">
            <a:extLst>
              <a:ext uri="{FF2B5EF4-FFF2-40B4-BE49-F238E27FC236}">
                <a16:creationId xmlns:a16="http://schemas.microsoft.com/office/drawing/2014/main" id="{D54AA4B9-6D34-47FA-B91D-A4DFC0B6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GIS och samhällsplanering</a:t>
            </a:r>
          </a:p>
        </p:txBody>
      </p:sp>
      <p:grpSp>
        <p:nvGrpSpPr>
          <p:cNvPr id="16" name="Kommunlogotyp">
            <a:extLst>
              <a:ext uri="{FF2B5EF4-FFF2-40B4-BE49-F238E27FC236}">
                <a16:creationId xmlns:a16="http://schemas.microsoft.com/office/drawing/2014/main" id="{95703B96-CE68-4DEA-8088-AF41866CC8E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Platta">
              <a:extLst>
                <a:ext uri="{FF2B5EF4-FFF2-40B4-BE49-F238E27FC236}">
                  <a16:creationId xmlns:a16="http://schemas.microsoft.com/office/drawing/2014/main" id="{D20E1C9D-F2F3-4EE1-9E6A-A31C759EF09C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Kommunvapen">
              <a:extLst>
                <a:ext uri="{FF2B5EF4-FFF2-40B4-BE49-F238E27FC236}">
                  <a16:creationId xmlns:a16="http://schemas.microsoft.com/office/drawing/2014/main" id="{C9CF25C2-3DEF-4551-B4F4-32E346AEC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66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>
            <a:extLst>
              <a:ext uri="{FF2B5EF4-FFF2-40B4-BE49-F238E27FC236}">
                <a16:creationId xmlns:a16="http://schemas.microsoft.com/office/drawing/2014/main" id="{919A8FFB-5A9A-36ED-73E9-CD05E7722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38" y="116502"/>
            <a:ext cx="9368757" cy="662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84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7353933A-F327-AA0E-99E9-A8C86F04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0" y="112249"/>
            <a:ext cx="9380788" cy="66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68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D24CCF31-84D0-5184-F05A-12B14168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24" y="85377"/>
            <a:ext cx="9452559" cy="668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8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0F82BC44-771C-1C8A-A64D-B5CF5D8B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1"/>
            <a:ext cx="4851546" cy="686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D34BB587-413D-4B99-A70D-5051F73B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2" y="-468"/>
            <a:ext cx="4846987" cy="68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89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AAE0AE78-6725-44DC-A976-0128BFE0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40" y="10948"/>
            <a:ext cx="4848930" cy="68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58A2C72A-3490-44A6-B641-5ADB55BC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4" y="0"/>
            <a:ext cx="4855376" cy="686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88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3C6D836F-8E7B-46A6-953B-282CBC8C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0" y="100860"/>
            <a:ext cx="9411542" cy="66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12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5B2595B-43F7-4037-BBF7-5CE6404D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Exempel på användningsområden</a:t>
            </a:r>
            <a:br>
              <a:rPr lang="sv-SE" altLang="sv-SE" sz="4400" dirty="0">
                <a:solidFill>
                  <a:schemeClr val="bg1"/>
                </a:solidFill>
                <a:latin typeface="Bell Gothic Std Black" panose="020B0706020202040204" pitchFamily="34" charset="0"/>
              </a:rPr>
            </a:b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C586558-4573-1DFE-7466-2CC62C038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2" t="11741" r="33610" b="7283"/>
          <a:stretch/>
        </p:blipFill>
        <p:spPr>
          <a:xfrm rot="20308075">
            <a:off x="1186398" y="1373663"/>
            <a:ext cx="2815198" cy="3917851"/>
          </a:xfrm>
          <a:prstGeom prst="rect">
            <a:avLst/>
          </a:prstGeom>
          <a:effectLst>
            <a:outerShdw blurRad="50800" dist="50800" dir="2700000" algn="tl" rotWithShape="0">
              <a:schemeClr val="bg2">
                <a:lumMod val="60000"/>
                <a:lumOff val="40000"/>
              </a:scheme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DE96AAF-3F01-8405-3CB1-C6607E1E6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24" t="11738" r="33587" b="7387"/>
          <a:stretch/>
        </p:blipFill>
        <p:spPr>
          <a:xfrm rot="21275302">
            <a:off x="3361981" y="1050168"/>
            <a:ext cx="2936094" cy="4002927"/>
          </a:xfrm>
          <a:prstGeom prst="rect">
            <a:avLst/>
          </a:prstGeom>
          <a:effectLst>
            <a:outerShdw blurRad="50800" dist="50800" dir="2700000" algn="ctr" rotWithShape="0">
              <a:schemeClr val="bg2">
                <a:lumMod val="60000"/>
                <a:lumOff val="40000"/>
              </a:scheme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4AE382E-FF3F-00B1-2050-156238374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5800">
            <a:off x="5734233" y="1125665"/>
            <a:ext cx="2833486" cy="40098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bg2">
                <a:lumMod val="60000"/>
                <a:lumOff val="40000"/>
              </a:scheme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86C555B-0E36-2D02-273E-05F41BC3B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22" t="7282" r="35020" b="9421"/>
          <a:stretch/>
        </p:blipFill>
        <p:spPr>
          <a:xfrm rot="1050191">
            <a:off x="7832045" y="1246591"/>
            <a:ext cx="2767830" cy="3899372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60000"/>
                <a:lumOff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83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6" descr="En bild som visar person, utomhus, mark, kvinna&#10;&#10;Automatiskt genererad beskrivning">
            <a:extLst>
              <a:ext uri="{FF2B5EF4-FFF2-40B4-BE49-F238E27FC236}">
                <a16:creationId xmlns:a16="http://schemas.microsoft.com/office/drawing/2014/main" id="{644C72EF-7775-471D-9B00-A54D214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>
            <a:fillRect/>
          </a:stretch>
        </p:blipFill>
        <p:spPr bwMode="auto">
          <a:xfrm>
            <a:off x="0" y="-2692866"/>
            <a:ext cx="12199214" cy="764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lhuetten">
            <a:extLst>
              <a:ext uri="{FF2B5EF4-FFF2-40B4-BE49-F238E27FC236}">
                <a16:creationId xmlns:a16="http://schemas.microsoft.com/office/drawing/2014/main" id="{78A73CD1-5BDD-4620-940F-115B6F183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90" y="3291841"/>
            <a:ext cx="12206504" cy="3574469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9934 h 21205"/>
              <a:gd name="connsiteX0" fmla="*/ 10014 w 10034"/>
              <a:gd name="connsiteY0" fmla="*/ 21080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14 w 10034"/>
              <a:gd name="connsiteY34" fmla="*/ 21080 h 21205"/>
              <a:gd name="connsiteX0" fmla="*/ 10034 w 10034"/>
              <a:gd name="connsiteY0" fmla="*/ 21197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21197 h 21205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129 w 10034"/>
              <a:gd name="connsiteY33" fmla="*/ 17509 h 21197"/>
              <a:gd name="connsiteX34" fmla="*/ 10034 w 10034"/>
              <a:gd name="connsiteY34" fmla="*/ 21197 h 21197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31 w 10034"/>
              <a:gd name="connsiteY33" fmla="*/ 19210 h 21197"/>
              <a:gd name="connsiteX34" fmla="*/ 10034 w 10034"/>
              <a:gd name="connsiteY34" fmla="*/ 21197 h 21197"/>
              <a:gd name="connsiteX0" fmla="*/ 10044 w 10044"/>
              <a:gd name="connsiteY0" fmla="*/ 18850 h 19210"/>
              <a:gd name="connsiteX1" fmla="*/ 10034 w 10044"/>
              <a:gd name="connsiteY1" fmla="*/ 3096 h 19210"/>
              <a:gd name="connsiteX2" fmla="*/ 7421 w 10044"/>
              <a:gd name="connsiteY2" fmla="*/ 3096 h 19210"/>
              <a:gd name="connsiteX3" fmla="*/ 7421 w 10044"/>
              <a:gd name="connsiteY3" fmla="*/ 1719 h 19210"/>
              <a:gd name="connsiteX4" fmla="*/ 7301 w 10044"/>
              <a:gd name="connsiteY4" fmla="*/ 1719 h 19210"/>
              <a:gd name="connsiteX5" fmla="*/ 7301 w 10044"/>
              <a:gd name="connsiteY5" fmla="*/ 1238 h 19210"/>
              <a:gd name="connsiteX6" fmla="*/ 7088 w 10044"/>
              <a:gd name="connsiteY6" fmla="*/ 1238 h 19210"/>
              <a:gd name="connsiteX7" fmla="*/ 7088 w 10044"/>
              <a:gd name="connsiteY7" fmla="*/ 2957 h 19210"/>
              <a:gd name="connsiteX8" fmla="*/ 6772 w 10044"/>
              <a:gd name="connsiteY8" fmla="*/ 1755 h 19210"/>
              <a:gd name="connsiteX9" fmla="*/ 6460 w 10044"/>
              <a:gd name="connsiteY9" fmla="*/ 2924 h 19210"/>
              <a:gd name="connsiteX10" fmla="*/ 6465 w 10044"/>
              <a:gd name="connsiteY10" fmla="*/ 2098 h 19210"/>
              <a:gd name="connsiteX11" fmla="*/ 6270 w 10044"/>
              <a:gd name="connsiteY11" fmla="*/ 1273 h 19210"/>
              <a:gd name="connsiteX12" fmla="*/ 6055 w 10044"/>
              <a:gd name="connsiteY12" fmla="*/ 2098 h 19210"/>
              <a:gd name="connsiteX13" fmla="*/ 6055 w 10044"/>
              <a:gd name="connsiteY13" fmla="*/ 3096 h 19210"/>
              <a:gd name="connsiteX14" fmla="*/ 5693 w 10044"/>
              <a:gd name="connsiteY14" fmla="*/ 1960 h 19210"/>
              <a:gd name="connsiteX15" fmla="*/ 5359 w 10044"/>
              <a:gd name="connsiteY15" fmla="*/ 5334 h 19210"/>
              <a:gd name="connsiteX16" fmla="*/ 5359 w 10044"/>
              <a:gd name="connsiteY16" fmla="*/ 1960 h 19210"/>
              <a:gd name="connsiteX17" fmla="*/ 5239 w 10044"/>
              <a:gd name="connsiteY17" fmla="*/ 1960 h 19210"/>
              <a:gd name="connsiteX18" fmla="*/ 5239 w 10044"/>
              <a:gd name="connsiteY18" fmla="*/ 861 h 19210"/>
              <a:gd name="connsiteX19" fmla="*/ 5023 w 10044"/>
              <a:gd name="connsiteY19" fmla="*/ 861 h 19210"/>
              <a:gd name="connsiteX20" fmla="*/ 5023 w 10044"/>
              <a:gd name="connsiteY20" fmla="*/ 3887 h 19210"/>
              <a:gd name="connsiteX21" fmla="*/ 4659 w 10044"/>
              <a:gd name="connsiteY21" fmla="*/ 1238 h 19210"/>
              <a:gd name="connsiteX22" fmla="*/ 4326 w 10044"/>
              <a:gd name="connsiteY22" fmla="*/ 3887 h 19210"/>
              <a:gd name="connsiteX23" fmla="*/ 4326 w 10044"/>
              <a:gd name="connsiteY23" fmla="*/ 517 h 19210"/>
              <a:gd name="connsiteX24" fmla="*/ 4204 w 10044"/>
              <a:gd name="connsiteY24" fmla="*/ 517 h 19210"/>
              <a:gd name="connsiteX25" fmla="*/ 4204 w 10044"/>
              <a:gd name="connsiteY25" fmla="*/ 0 h 19210"/>
              <a:gd name="connsiteX26" fmla="*/ 3991 w 10044"/>
              <a:gd name="connsiteY26" fmla="*/ 0 h 19210"/>
              <a:gd name="connsiteX27" fmla="*/ 3991 w 10044"/>
              <a:gd name="connsiteY27" fmla="*/ 3096 h 19210"/>
              <a:gd name="connsiteX28" fmla="*/ 3627 w 10044"/>
              <a:gd name="connsiteY28" fmla="*/ 1238 h 19210"/>
              <a:gd name="connsiteX29" fmla="*/ 3450 w 10044"/>
              <a:gd name="connsiteY29" fmla="*/ 2203 h 19210"/>
              <a:gd name="connsiteX30" fmla="*/ 3287 w 10044"/>
              <a:gd name="connsiteY30" fmla="*/ 1995 h 19210"/>
              <a:gd name="connsiteX31" fmla="*/ 3068 w 10044"/>
              <a:gd name="connsiteY31" fmla="*/ 3096 h 19210"/>
              <a:gd name="connsiteX32" fmla="*/ 0 w 10044"/>
              <a:gd name="connsiteY32" fmla="*/ 3097 h 19210"/>
              <a:gd name="connsiteX33" fmla="*/ 31 w 10044"/>
              <a:gd name="connsiteY33" fmla="*/ 19210 h 19210"/>
              <a:gd name="connsiteX34" fmla="*/ 10044 w 10044"/>
              <a:gd name="connsiteY34" fmla="*/ 18850 h 19210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62 w 10062"/>
              <a:gd name="connsiteY0" fmla="*/ 19319 h 19319"/>
              <a:gd name="connsiteX1" fmla="*/ 10042 w 10062"/>
              <a:gd name="connsiteY1" fmla="*/ 3096 h 19319"/>
              <a:gd name="connsiteX2" fmla="*/ 7429 w 10062"/>
              <a:gd name="connsiteY2" fmla="*/ 3096 h 19319"/>
              <a:gd name="connsiteX3" fmla="*/ 7429 w 10062"/>
              <a:gd name="connsiteY3" fmla="*/ 1719 h 19319"/>
              <a:gd name="connsiteX4" fmla="*/ 7309 w 10062"/>
              <a:gd name="connsiteY4" fmla="*/ 1719 h 19319"/>
              <a:gd name="connsiteX5" fmla="*/ 7309 w 10062"/>
              <a:gd name="connsiteY5" fmla="*/ 1238 h 19319"/>
              <a:gd name="connsiteX6" fmla="*/ 7096 w 10062"/>
              <a:gd name="connsiteY6" fmla="*/ 1238 h 19319"/>
              <a:gd name="connsiteX7" fmla="*/ 7096 w 10062"/>
              <a:gd name="connsiteY7" fmla="*/ 2957 h 19319"/>
              <a:gd name="connsiteX8" fmla="*/ 6780 w 10062"/>
              <a:gd name="connsiteY8" fmla="*/ 1755 h 19319"/>
              <a:gd name="connsiteX9" fmla="*/ 6468 w 10062"/>
              <a:gd name="connsiteY9" fmla="*/ 2924 h 19319"/>
              <a:gd name="connsiteX10" fmla="*/ 6473 w 10062"/>
              <a:gd name="connsiteY10" fmla="*/ 2098 h 19319"/>
              <a:gd name="connsiteX11" fmla="*/ 6278 w 10062"/>
              <a:gd name="connsiteY11" fmla="*/ 1273 h 19319"/>
              <a:gd name="connsiteX12" fmla="*/ 6063 w 10062"/>
              <a:gd name="connsiteY12" fmla="*/ 2098 h 19319"/>
              <a:gd name="connsiteX13" fmla="*/ 6063 w 10062"/>
              <a:gd name="connsiteY13" fmla="*/ 3096 h 19319"/>
              <a:gd name="connsiteX14" fmla="*/ 5701 w 10062"/>
              <a:gd name="connsiteY14" fmla="*/ 1960 h 19319"/>
              <a:gd name="connsiteX15" fmla="*/ 5367 w 10062"/>
              <a:gd name="connsiteY15" fmla="*/ 5334 h 19319"/>
              <a:gd name="connsiteX16" fmla="*/ 5367 w 10062"/>
              <a:gd name="connsiteY16" fmla="*/ 1960 h 19319"/>
              <a:gd name="connsiteX17" fmla="*/ 5247 w 10062"/>
              <a:gd name="connsiteY17" fmla="*/ 1960 h 19319"/>
              <a:gd name="connsiteX18" fmla="*/ 5247 w 10062"/>
              <a:gd name="connsiteY18" fmla="*/ 861 h 19319"/>
              <a:gd name="connsiteX19" fmla="*/ 5031 w 10062"/>
              <a:gd name="connsiteY19" fmla="*/ 861 h 19319"/>
              <a:gd name="connsiteX20" fmla="*/ 5031 w 10062"/>
              <a:gd name="connsiteY20" fmla="*/ 3887 h 19319"/>
              <a:gd name="connsiteX21" fmla="*/ 4667 w 10062"/>
              <a:gd name="connsiteY21" fmla="*/ 1238 h 19319"/>
              <a:gd name="connsiteX22" fmla="*/ 4334 w 10062"/>
              <a:gd name="connsiteY22" fmla="*/ 3887 h 19319"/>
              <a:gd name="connsiteX23" fmla="*/ 4334 w 10062"/>
              <a:gd name="connsiteY23" fmla="*/ 517 h 19319"/>
              <a:gd name="connsiteX24" fmla="*/ 4212 w 10062"/>
              <a:gd name="connsiteY24" fmla="*/ 517 h 19319"/>
              <a:gd name="connsiteX25" fmla="*/ 4212 w 10062"/>
              <a:gd name="connsiteY25" fmla="*/ 0 h 19319"/>
              <a:gd name="connsiteX26" fmla="*/ 3999 w 10062"/>
              <a:gd name="connsiteY26" fmla="*/ 0 h 19319"/>
              <a:gd name="connsiteX27" fmla="*/ 3999 w 10062"/>
              <a:gd name="connsiteY27" fmla="*/ 3096 h 19319"/>
              <a:gd name="connsiteX28" fmla="*/ 3635 w 10062"/>
              <a:gd name="connsiteY28" fmla="*/ 1238 h 19319"/>
              <a:gd name="connsiteX29" fmla="*/ 3458 w 10062"/>
              <a:gd name="connsiteY29" fmla="*/ 2203 h 19319"/>
              <a:gd name="connsiteX30" fmla="*/ 3295 w 10062"/>
              <a:gd name="connsiteY30" fmla="*/ 1995 h 19319"/>
              <a:gd name="connsiteX31" fmla="*/ 3076 w 10062"/>
              <a:gd name="connsiteY31" fmla="*/ 3096 h 19319"/>
              <a:gd name="connsiteX32" fmla="*/ 8 w 10062"/>
              <a:gd name="connsiteY32" fmla="*/ 3097 h 19319"/>
              <a:gd name="connsiteX33" fmla="*/ 3 w 10062"/>
              <a:gd name="connsiteY33" fmla="*/ 17539 h 19319"/>
              <a:gd name="connsiteX34" fmla="*/ 10062 w 10062"/>
              <a:gd name="connsiteY34" fmla="*/ 19319 h 19319"/>
              <a:gd name="connsiteX0" fmla="*/ 10059 w 10059"/>
              <a:gd name="connsiteY0" fmla="*/ 19319 h 19319"/>
              <a:gd name="connsiteX1" fmla="*/ 10039 w 10059"/>
              <a:gd name="connsiteY1" fmla="*/ 3096 h 19319"/>
              <a:gd name="connsiteX2" fmla="*/ 7426 w 10059"/>
              <a:gd name="connsiteY2" fmla="*/ 3096 h 19319"/>
              <a:gd name="connsiteX3" fmla="*/ 7426 w 10059"/>
              <a:gd name="connsiteY3" fmla="*/ 1719 h 19319"/>
              <a:gd name="connsiteX4" fmla="*/ 7306 w 10059"/>
              <a:gd name="connsiteY4" fmla="*/ 1719 h 19319"/>
              <a:gd name="connsiteX5" fmla="*/ 7306 w 10059"/>
              <a:gd name="connsiteY5" fmla="*/ 1238 h 19319"/>
              <a:gd name="connsiteX6" fmla="*/ 7093 w 10059"/>
              <a:gd name="connsiteY6" fmla="*/ 1238 h 19319"/>
              <a:gd name="connsiteX7" fmla="*/ 7093 w 10059"/>
              <a:gd name="connsiteY7" fmla="*/ 2957 h 19319"/>
              <a:gd name="connsiteX8" fmla="*/ 6777 w 10059"/>
              <a:gd name="connsiteY8" fmla="*/ 1755 h 19319"/>
              <a:gd name="connsiteX9" fmla="*/ 6465 w 10059"/>
              <a:gd name="connsiteY9" fmla="*/ 2924 h 19319"/>
              <a:gd name="connsiteX10" fmla="*/ 6470 w 10059"/>
              <a:gd name="connsiteY10" fmla="*/ 2098 h 19319"/>
              <a:gd name="connsiteX11" fmla="*/ 6275 w 10059"/>
              <a:gd name="connsiteY11" fmla="*/ 1273 h 19319"/>
              <a:gd name="connsiteX12" fmla="*/ 6060 w 10059"/>
              <a:gd name="connsiteY12" fmla="*/ 2098 h 19319"/>
              <a:gd name="connsiteX13" fmla="*/ 6060 w 10059"/>
              <a:gd name="connsiteY13" fmla="*/ 3096 h 19319"/>
              <a:gd name="connsiteX14" fmla="*/ 5698 w 10059"/>
              <a:gd name="connsiteY14" fmla="*/ 1960 h 19319"/>
              <a:gd name="connsiteX15" fmla="*/ 5364 w 10059"/>
              <a:gd name="connsiteY15" fmla="*/ 5334 h 19319"/>
              <a:gd name="connsiteX16" fmla="*/ 5364 w 10059"/>
              <a:gd name="connsiteY16" fmla="*/ 1960 h 19319"/>
              <a:gd name="connsiteX17" fmla="*/ 5244 w 10059"/>
              <a:gd name="connsiteY17" fmla="*/ 1960 h 19319"/>
              <a:gd name="connsiteX18" fmla="*/ 5244 w 10059"/>
              <a:gd name="connsiteY18" fmla="*/ 861 h 19319"/>
              <a:gd name="connsiteX19" fmla="*/ 5028 w 10059"/>
              <a:gd name="connsiteY19" fmla="*/ 861 h 19319"/>
              <a:gd name="connsiteX20" fmla="*/ 5028 w 10059"/>
              <a:gd name="connsiteY20" fmla="*/ 3887 h 19319"/>
              <a:gd name="connsiteX21" fmla="*/ 4664 w 10059"/>
              <a:gd name="connsiteY21" fmla="*/ 1238 h 19319"/>
              <a:gd name="connsiteX22" fmla="*/ 4331 w 10059"/>
              <a:gd name="connsiteY22" fmla="*/ 3887 h 19319"/>
              <a:gd name="connsiteX23" fmla="*/ 4331 w 10059"/>
              <a:gd name="connsiteY23" fmla="*/ 517 h 19319"/>
              <a:gd name="connsiteX24" fmla="*/ 4209 w 10059"/>
              <a:gd name="connsiteY24" fmla="*/ 517 h 19319"/>
              <a:gd name="connsiteX25" fmla="*/ 4209 w 10059"/>
              <a:gd name="connsiteY25" fmla="*/ 0 h 19319"/>
              <a:gd name="connsiteX26" fmla="*/ 3996 w 10059"/>
              <a:gd name="connsiteY26" fmla="*/ 0 h 19319"/>
              <a:gd name="connsiteX27" fmla="*/ 3996 w 10059"/>
              <a:gd name="connsiteY27" fmla="*/ 3096 h 19319"/>
              <a:gd name="connsiteX28" fmla="*/ 3632 w 10059"/>
              <a:gd name="connsiteY28" fmla="*/ 1238 h 19319"/>
              <a:gd name="connsiteX29" fmla="*/ 3455 w 10059"/>
              <a:gd name="connsiteY29" fmla="*/ 2203 h 19319"/>
              <a:gd name="connsiteX30" fmla="*/ 3292 w 10059"/>
              <a:gd name="connsiteY30" fmla="*/ 1995 h 19319"/>
              <a:gd name="connsiteX31" fmla="*/ 3073 w 10059"/>
              <a:gd name="connsiteY31" fmla="*/ 3096 h 19319"/>
              <a:gd name="connsiteX32" fmla="*/ 5 w 10059"/>
              <a:gd name="connsiteY32" fmla="*/ 3097 h 19319"/>
              <a:gd name="connsiteX33" fmla="*/ 0 w 10059"/>
              <a:gd name="connsiteY33" fmla="*/ 17539 h 19319"/>
              <a:gd name="connsiteX34" fmla="*/ 10059 w 10059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9846 w 10040"/>
              <a:gd name="connsiteY0" fmla="*/ 14925 h 17539"/>
              <a:gd name="connsiteX1" fmla="*/ 10040 w 10040"/>
              <a:gd name="connsiteY1" fmla="*/ 3096 h 17539"/>
              <a:gd name="connsiteX2" fmla="*/ 7427 w 10040"/>
              <a:gd name="connsiteY2" fmla="*/ 3096 h 17539"/>
              <a:gd name="connsiteX3" fmla="*/ 7427 w 10040"/>
              <a:gd name="connsiteY3" fmla="*/ 1719 h 17539"/>
              <a:gd name="connsiteX4" fmla="*/ 7307 w 10040"/>
              <a:gd name="connsiteY4" fmla="*/ 1719 h 17539"/>
              <a:gd name="connsiteX5" fmla="*/ 7307 w 10040"/>
              <a:gd name="connsiteY5" fmla="*/ 1238 h 17539"/>
              <a:gd name="connsiteX6" fmla="*/ 7094 w 10040"/>
              <a:gd name="connsiteY6" fmla="*/ 1238 h 17539"/>
              <a:gd name="connsiteX7" fmla="*/ 7094 w 10040"/>
              <a:gd name="connsiteY7" fmla="*/ 2957 h 17539"/>
              <a:gd name="connsiteX8" fmla="*/ 6778 w 10040"/>
              <a:gd name="connsiteY8" fmla="*/ 1755 h 17539"/>
              <a:gd name="connsiteX9" fmla="*/ 6466 w 10040"/>
              <a:gd name="connsiteY9" fmla="*/ 2924 h 17539"/>
              <a:gd name="connsiteX10" fmla="*/ 6471 w 10040"/>
              <a:gd name="connsiteY10" fmla="*/ 2098 h 17539"/>
              <a:gd name="connsiteX11" fmla="*/ 6276 w 10040"/>
              <a:gd name="connsiteY11" fmla="*/ 1273 h 17539"/>
              <a:gd name="connsiteX12" fmla="*/ 6061 w 10040"/>
              <a:gd name="connsiteY12" fmla="*/ 2098 h 17539"/>
              <a:gd name="connsiteX13" fmla="*/ 6061 w 10040"/>
              <a:gd name="connsiteY13" fmla="*/ 3096 h 17539"/>
              <a:gd name="connsiteX14" fmla="*/ 5699 w 10040"/>
              <a:gd name="connsiteY14" fmla="*/ 1960 h 17539"/>
              <a:gd name="connsiteX15" fmla="*/ 5365 w 10040"/>
              <a:gd name="connsiteY15" fmla="*/ 5334 h 17539"/>
              <a:gd name="connsiteX16" fmla="*/ 5365 w 10040"/>
              <a:gd name="connsiteY16" fmla="*/ 1960 h 17539"/>
              <a:gd name="connsiteX17" fmla="*/ 5245 w 10040"/>
              <a:gd name="connsiteY17" fmla="*/ 1960 h 17539"/>
              <a:gd name="connsiteX18" fmla="*/ 5245 w 10040"/>
              <a:gd name="connsiteY18" fmla="*/ 861 h 17539"/>
              <a:gd name="connsiteX19" fmla="*/ 5029 w 10040"/>
              <a:gd name="connsiteY19" fmla="*/ 861 h 17539"/>
              <a:gd name="connsiteX20" fmla="*/ 5029 w 10040"/>
              <a:gd name="connsiteY20" fmla="*/ 3887 h 17539"/>
              <a:gd name="connsiteX21" fmla="*/ 4665 w 10040"/>
              <a:gd name="connsiteY21" fmla="*/ 1238 h 17539"/>
              <a:gd name="connsiteX22" fmla="*/ 4332 w 10040"/>
              <a:gd name="connsiteY22" fmla="*/ 3887 h 17539"/>
              <a:gd name="connsiteX23" fmla="*/ 4332 w 10040"/>
              <a:gd name="connsiteY23" fmla="*/ 517 h 17539"/>
              <a:gd name="connsiteX24" fmla="*/ 4210 w 10040"/>
              <a:gd name="connsiteY24" fmla="*/ 517 h 17539"/>
              <a:gd name="connsiteX25" fmla="*/ 4210 w 10040"/>
              <a:gd name="connsiteY25" fmla="*/ 0 h 17539"/>
              <a:gd name="connsiteX26" fmla="*/ 3997 w 10040"/>
              <a:gd name="connsiteY26" fmla="*/ 0 h 17539"/>
              <a:gd name="connsiteX27" fmla="*/ 3997 w 10040"/>
              <a:gd name="connsiteY27" fmla="*/ 3096 h 17539"/>
              <a:gd name="connsiteX28" fmla="*/ 3633 w 10040"/>
              <a:gd name="connsiteY28" fmla="*/ 1238 h 17539"/>
              <a:gd name="connsiteX29" fmla="*/ 3456 w 10040"/>
              <a:gd name="connsiteY29" fmla="*/ 2203 h 17539"/>
              <a:gd name="connsiteX30" fmla="*/ 3293 w 10040"/>
              <a:gd name="connsiteY30" fmla="*/ 1995 h 17539"/>
              <a:gd name="connsiteX31" fmla="*/ 3074 w 10040"/>
              <a:gd name="connsiteY31" fmla="*/ 3096 h 17539"/>
              <a:gd name="connsiteX32" fmla="*/ 6 w 10040"/>
              <a:gd name="connsiteY32" fmla="*/ 3097 h 17539"/>
              <a:gd name="connsiteX33" fmla="*/ 1 w 10040"/>
              <a:gd name="connsiteY33" fmla="*/ 17539 h 17539"/>
              <a:gd name="connsiteX34" fmla="*/ 9846 w 10040"/>
              <a:gd name="connsiteY34" fmla="*/ 14925 h 17539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4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48" h="17543">
                <a:moveTo>
                  <a:pt x="10048" y="17543"/>
                </a:moveTo>
                <a:cubicBezTo>
                  <a:pt x="10044" y="9443"/>
                  <a:pt x="10041" y="6565"/>
                  <a:pt x="10044" y="3096"/>
                </a:cubicBezTo>
                <a:lnTo>
                  <a:pt x="7427" y="3096"/>
                </a:lnTo>
                <a:lnTo>
                  <a:pt x="7427" y="1719"/>
                </a:lnTo>
                <a:lnTo>
                  <a:pt x="7307" y="1719"/>
                </a:lnTo>
                <a:lnTo>
                  <a:pt x="7307" y="1238"/>
                </a:lnTo>
                <a:lnTo>
                  <a:pt x="7094" y="1238"/>
                </a:lnTo>
                <a:lnTo>
                  <a:pt x="7094" y="2957"/>
                </a:lnTo>
                <a:cubicBezTo>
                  <a:pt x="6988" y="2556"/>
                  <a:pt x="6884" y="2155"/>
                  <a:pt x="6778" y="1755"/>
                </a:cubicBezTo>
                <a:cubicBezTo>
                  <a:pt x="6674" y="2143"/>
                  <a:pt x="6571" y="2535"/>
                  <a:pt x="6466" y="2924"/>
                </a:cubicBezTo>
                <a:cubicBezTo>
                  <a:pt x="6467" y="2650"/>
                  <a:pt x="6469" y="2374"/>
                  <a:pt x="6471" y="2098"/>
                </a:cubicBezTo>
                <a:cubicBezTo>
                  <a:pt x="6407" y="1822"/>
                  <a:pt x="6341" y="1548"/>
                  <a:pt x="6276" y="1273"/>
                </a:cubicBezTo>
                <a:cubicBezTo>
                  <a:pt x="6204" y="1547"/>
                  <a:pt x="6133" y="1822"/>
                  <a:pt x="6061" y="2098"/>
                </a:cubicBezTo>
                <a:lnTo>
                  <a:pt x="6061" y="3096"/>
                </a:lnTo>
                <a:lnTo>
                  <a:pt x="5699" y="1960"/>
                </a:lnTo>
                <a:cubicBezTo>
                  <a:pt x="5588" y="3084"/>
                  <a:pt x="5476" y="4210"/>
                  <a:pt x="5365" y="5334"/>
                </a:cubicBezTo>
                <a:lnTo>
                  <a:pt x="5365" y="1960"/>
                </a:lnTo>
                <a:lnTo>
                  <a:pt x="5245" y="1960"/>
                </a:lnTo>
                <a:lnTo>
                  <a:pt x="5245" y="861"/>
                </a:lnTo>
                <a:lnTo>
                  <a:pt x="5029" y="861"/>
                </a:lnTo>
                <a:lnTo>
                  <a:pt x="5029" y="3887"/>
                </a:lnTo>
                <a:cubicBezTo>
                  <a:pt x="4909" y="3002"/>
                  <a:pt x="4788" y="2120"/>
                  <a:pt x="4665" y="1238"/>
                </a:cubicBezTo>
                <a:lnTo>
                  <a:pt x="4332" y="3887"/>
                </a:lnTo>
                <a:lnTo>
                  <a:pt x="4332" y="517"/>
                </a:lnTo>
                <a:lnTo>
                  <a:pt x="4210" y="517"/>
                </a:lnTo>
                <a:lnTo>
                  <a:pt x="4210" y="0"/>
                </a:lnTo>
                <a:lnTo>
                  <a:pt x="3997" y="0"/>
                </a:lnTo>
                <a:lnTo>
                  <a:pt x="3997" y="3096"/>
                </a:lnTo>
                <a:cubicBezTo>
                  <a:pt x="3876" y="2477"/>
                  <a:pt x="3754" y="1857"/>
                  <a:pt x="3633" y="1238"/>
                </a:cubicBezTo>
                <a:cubicBezTo>
                  <a:pt x="3574" y="1558"/>
                  <a:pt x="3516" y="1880"/>
                  <a:pt x="3456" y="2203"/>
                </a:cubicBezTo>
                <a:lnTo>
                  <a:pt x="3293" y="1995"/>
                </a:lnTo>
                <a:cubicBezTo>
                  <a:pt x="3220" y="2362"/>
                  <a:pt x="3146" y="2728"/>
                  <a:pt x="3074" y="3096"/>
                </a:cubicBezTo>
                <a:lnTo>
                  <a:pt x="6" y="3097"/>
                </a:lnTo>
                <a:cubicBezTo>
                  <a:pt x="6" y="6548"/>
                  <a:pt x="-1" y="12205"/>
                  <a:pt x="1" y="17539"/>
                </a:cubicBezTo>
                <a:lnTo>
                  <a:pt x="10048" y="17543"/>
                </a:lnTo>
                <a:close/>
              </a:path>
            </a:pathLst>
          </a:custGeom>
          <a:solidFill>
            <a:srgbClr val="14325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>
                <a:solidFill>
                  <a:srgbClr val="1099A9"/>
                </a:solidFill>
              </a:rPr>
              <a:t> </a:t>
            </a:r>
          </a:p>
        </p:txBody>
      </p:sp>
      <p:sp>
        <p:nvSpPr>
          <p:cNvPr id="31" name="Rubrik 30">
            <a:extLst>
              <a:ext uri="{FF2B5EF4-FFF2-40B4-BE49-F238E27FC236}">
                <a16:creationId xmlns:a16="http://schemas.microsoft.com/office/drawing/2014/main" id="{D54AA4B9-6D34-47FA-B91D-A4DFC0B6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Digitala stadsformsanalyser</a:t>
            </a:r>
          </a:p>
        </p:txBody>
      </p:sp>
      <p:grpSp>
        <p:nvGrpSpPr>
          <p:cNvPr id="16" name="Kommunlogotyp">
            <a:extLst>
              <a:ext uri="{FF2B5EF4-FFF2-40B4-BE49-F238E27FC236}">
                <a16:creationId xmlns:a16="http://schemas.microsoft.com/office/drawing/2014/main" id="{95703B96-CE68-4DEA-8088-AF41866CC8E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Platta">
              <a:extLst>
                <a:ext uri="{FF2B5EF4-FFF2-40B4-BE49-F238E27FC236}">
                  <a16:creationId xmlns:a16="http://schemas.microsoft.com/office/drawing/2014/main" id="{D20E1C9D-F2F3-4EE1-9E6A-A31C759EF09C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Kommunvapen">
              <a:extLst>
                <a:ext uri="{FF2B5EF4-FFF2-40B4-BE49-F238E27FC236}">
                  <a16:creationId xmlns:a16="http://schemas.microsoft.com/office/drawing/2014/main" id="{C9CF25C2-3DEF-4551-B4F4-32E346AEC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74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37219D-6ABB-4E6E-B937-C879A0A3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 är Stadsformsanalyser? </a:t>
            </a: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9056C26-448E-53A5-4D8F-05AAF4865ABF}"/>
              </a:ext>
            </a:extLst>
          </p:cNvPr>
          <p:cNvSpPr txBox="1"/>
          <p:nvPr/>
        </p:nvSpPr>
        <p:spPr>
          <a:xfrm>
            <a:off x="471597" y="1367135"/>
            <a:ext cx="1008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Stadsformsanalyser </a:t>
            </a:r>
            <a:r>
              <a:rPr lang="sv-SE" sz="1800" b="0" i="0" u="none" strike="noStrike" dirty="0">
                <a:solidFill>
                  <a:srgbClr val="000000"/>
                </a:solidFill>
                <a:effectLst/>
              </a:rPr>
              <a:t>undersöker hur stadens byggnader, rörelsemönster och användning hänger ihop, med fokus på centralitet, täthet och samhälleliga resurser, för att stödja hållbar utveckling. De hjälper till att identifiera problem och möjligheter i stadens form och är viktiga verktyg för fysisk planering.</a:t>
            </a: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8A4613D-7623-3932-9556-B0B602C0AFE7}"/>
              </a:ext>
            </a:extLst>
          </p:cNvPr>
          <p:cNvSpPr txBox="1"/>
          <p:nvPr/>
        </p:nvSpPr>
        <p:spPr>
          <a:xfrm>
            <a:off x="471597" y="2813210"/>
            <a:ext cx="6641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Treårigt forskningsprojekt Formas / Smart 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Enviroment</a:t>
            </a:r>
            <a:endParaRPr lang="sv-SE" dirty="0"/>
          </a:p>
          <a:p>
            <a:endParaRPr lang="sv-SE" dirty="0"/>
          </a:p>
          <a:p>
            <a:r>
              <a:rPr lang="sv-SE" dirty="0"/>
              <a:t>Östersund	Göteborg</a:t>
            </a:r>
          </a:p>
          <a:p>
            <a:r>
              <a:rPr lang="sv-SE" dirty="0"/>
              <a:t>Uppsala		Norrköping</a:t>
            </a:r>
          </a:p>
          <a:p>
            <a:r>
              <a:rPr lang="sv-SE" dirty="0"/>
              <a:t>Stockholm	Chalmers</a:t>
            </a:r>
          </a:p>
          <a:p>
            <a:r>
              <a:rPr lang="sv-SE" dirty="0"/>
              <a:t>Eskilstuna	KTH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5986CD-F634-490F-EF0B-011D707C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7" y="2593297"/>
            <a:ext cx="3900913" cy="26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9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1C4D52-CF55-B331-48B4-57E8309E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4" y="0"/>
            <a:ext cx="9685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7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37219D-6ABB-4E6E-B937-C879A0A3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GIS = Information på karta</a:t>
            </a:r>
            <a:br>
              <a:rPr lang="sv-SE" altLang="sv-SE" sz="4400" dirty="0">
                <a:latin typeface="Bell Gothic Std Light" panose="020B0506020203020204" pitchFamily="34" charset="0"/>
              </a:rPr>
            </a:br>
            <a:endParaRPr lang="sv-SE" dirty="0"/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90C7F94C-013D-492B-80C1-C422703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8" r="62601" b="7602"/>
          <a:stretch>
            <a:fillRect/>
          </a:stretch>
        </p:blipFill>
        <p:spPr bwMode="auto">
          <a:xfrm>
            <a:off x="559871" y="1628775"/>
            <a:ext cx="3419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3">
            <a:extLst>
              <a:ext uri="{FF2B5EF4-FFF2-40B4-BE49-F238E27FC236}">
                <a16:creationId xmlns:a16="http://schemas.microsoft.com/office/drawing/2014/main" id="{D529F505-9885-4948-AB2A-BC54CBFB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4400" r="20074" b="7602"/>
          <a:stretch>
            <a:fillRect/>
          </a:stretch>
        </p:blipFill>
        <p:spPr bwMode="auto">
          <a:xfrm>
            <a:off x="4838336" y="1628775"/>
            <a:ext cx="43910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938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FAFB54-9017-411A-9FAE-7F6B7734F1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jenny.jernstrom@ostersund.se</a:t>
            </a:r>
          </a:p>
          <a:p>
            <a:r>
              <a:rPr lang="sv-SE" dirty="0"/>
              <a:t>063-144709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9783168-D72C-4889-B9E0-30AE66F4BF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Jenny Jernström</a:t>
            </a:r>
          </a:p>
          <a:p>
            <a:r>
              <a:rPr lang="sv-SE" dirty="0"/>
              <a:t>Stadsbyggnadsstrateg</a:t>
            </a:r>
          </a:p>
        </p:txBody>
      </p:sp>
    </p:spTree>
    <p:extLst>
      <p:ext uri="{BB962C8B-B14F-4D97-AF65-F5344CB8AC3E}">
        <p14:creationId xmlns:p14="http://schemas.microsoft.com/office/powerpoint/2010/main" val="13936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2" descr="En bild som visar person, grupp, folksamling&#10;&#10;Automatiskt genererad beskrivning">
            <a:extLst>
              <a:ext uri="{FF2B5EF4-FFF2-40B4-BE49-F238E27FC236}">
                <a16:creationId xmlns:a16="http://schemas.microsoft.com/office/drawing/2014/main" id="{3514C2A8-BC06-4671-AB3C-53D85F4F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" y="-1540359"/>
            <a:ext cx="12191999" cy="76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lhuetten">
            <a:extLst>
              <a:ext uri="{FF2B5EF4-FFF2-40B4-BE49-F238E27FC236}">
                <a16:creationId xmlns:a16="http://schemas.microsoft.com/office/drawing/2014/main" id="{78A73CD1-5BDD-4620-940F-115B6F183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90" y="3291841"/>
            <a:ext cx="12206504" cy="3574469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9934 h 21205"/>
              <a:gd name="connsiteX0" fmla="*/ 10014 w 10034"/>
              <a:gd name="connsiteY0" fmla="*/ 21080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14 w 10034"/>
              <a:gd name="connsiteY34" fmla="*/ 21080 h 21205"/>
              <a:gd name="connsiteX0" fmla="*/ 10034 w 10034"/>
              <a:gd name="connsiteY0" fmla="*/ 21197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21197 h 21205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129 w 10034"/>
              <a:gd name="connsiteY33" fmla="*/ 17509 h 21197"/>
              <a:gd name="connsiteX34" fmla="*/ 10034 w 10034"/>
              <a:gd name="connsiteY34" fmla="*/ 21197 h 21197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31 w 10034"/>
              <a:gd name="connsiteY33" fmla="*/ 19210 h 21197"/>
              <a:gd name="connsiteX34" fmla="*/ 10034 w 10034"/>
              <a:gd name="connsiteY34" fmla="*/ 21197 h 21197"/>
              <a:gd name="connsiteX0" fmla="*/ 10044 w 10044"/>
              <a:gd name="connsiteY0" fmla="*/ 18850 h 19210"/>
              <a:gd name="connsiteX1" fmla="*/ 10034 w 10044"/>
              <a:gd name="connsiteY1" fmla="*/ 3096 h 19210"/>
              <a:gd name="connsiteX2" fmla="*/ 7421 w 10044"/>
              <a:gd name="connsiteY2" fmla="*/ 3096 h 19210"/>
              <a:gd name="connsiteX3" fmla="*/ 7421 w 10044"/>
              <a:gd name="connsiteY3" fmla="*/ 1719 h 19210"/>
              <a:gd name="connsiteX4" fmla="*/ 7301 w 10044"/>
              <a:gd name="connsiteY4" fmla="*/ 1719 h 19210"/>
              <a:gd name="connsiteX5" fmla="*/ 7301 w 10044"/>
              <a:gd name="connsiteY5" fmla="*/ 1238 h 19210"/>
              <a:gd name="connsiteX6" fmla="*/ 7088 w 10044"/>
              <a:gd name="connsiteY6" fmla="*/ 1238 h 19210"/>
              <a:gd name="connsiteX7" fmla="*/ 7088 w 10044"/>
              <a:gd name="connsiteY7" fmla="*/ 2957 h 19210"/>
              <a:gd name="connsiteX8" fmla="*/ 6772 w 10044"/>
              <a:gd name="connsiteY8" fmla="*/ 1755 h 19210"/>
              <a:gd name="connsiteX9" fmla="*/ 6460 w 10044"/>
              <a:gd name="connsiteY9" fmla="*/ 2924 h 19210"/>
              <a:gd name="connsiteX10" fmla="*/ 6465 w 10044"/>
              <a:gd name="connsiteY10" fmla="*/ 2098 h 19210"/>
              <a:gd name="connsiteX11" fmla="*/ 6270 w 10044"/>
              <a:gd name="connsiteY11" fmla="*/ 1273 h 19210"/>
              <a:gd name="connsiteX12" fmla="*/ 6055 w 10044"/>
              <a:gd name="connsiteY12" fmla="*/ 2098 h 19210"/>
              <a:gd name="connsiteX13" fmla="*/ 6055 w 10044"/>
              <a:gd name="connsiteY13" fmla="*/ 3096 h 19210"/>
              <a:gd name="connsiteX14" fmla="*/ 5693 w 10044"/>
              <a:gd name="connsiteY14" fmla="*/ 1960 h 19210"/>
              <a:gd name="connsiteX15" fmla="*/ 5359 w 10044"/>
              <a:gd name="connsiteY15" fmla="*/ 5334 h 19210"/>
              <a:gd name="connsiteX16" fmla="*/ 5359 w 10044"/>
              <a:gd name="connsiteY16" fmla="*/ 1960 h 19210"/>
              <a:gd name="connsiteX17" fmla="*/ 5239 w 10044"/>
              <a:gd name="connsiteY17" fmla="*/ 1960 h 19210"/>
              <a:gd name="connsiteX18" fmla="*/ 5239 w 10044"/>
              <a:gd name="connsiteY18" fmla="*/ 861 h 19210"/>
              <a:gd name="connsiteX19" fmla="*/ 5023 w 10044"/>
              <a:gd name="connsiteY19" fmla="*/ 861 h 19210"/>
              <a:gd name="connsiteX20" fmla="*/ 5023 w 10044"/>
              <a:gd name="connsiteY20" fmla="*/ 3887 h 19210"/>
              <a:gd name="connsiteX21" fmla="*/ 4659 w 10044"/>
              <a:gd name="connsiteY21" fmla="*/ 1238 h 19210"/>
              <a:gd name="connsiteX22" fmla="*/ 4326 w 10044"/>
              <a:gd name="connsiteY22" fmla="*/ 3887 h 19210"/>
              <a:gd name="connsiteX23" fmla="*/ 4326 w 10044"/>
              <a:gd name="connsiteY23" fmla="*/ 517 h 19210"/>
              <a:gd name="connsiteX24" fmla="*/ 4204 w 10044"/>
              <a:gd name="connsiteY24" fmla="*/ 517 h 19210"/>
              <a:gd name="connsiteX25" fmla="*/ 4204 w 10044"/>
              <a:gd name="connsiteY25" fmla="*/ 0 h 19210"/>
              <a:gd name="connsiteX26" fmla="*/ 3991 w 10044"/>
              <a:gd name="connsiteY26" fmla="*/ 0 h 19210"/>
              <a:gd name="connsiteX27" fmla="*/ 3991 w 10044"/>
              <a:gd name="connsiteY27" fmla="*/ 3096 h 19210"/>
              <a:gd name="connsiteX28" fmla="*/ 3627 w 10044"/>
              <a:gd name="connsiteY28" fmla="*/ 1238 h 19210"/>
              <a:gd name="connsiteX29" fmla="*/ 3450 w 10044"/>
              <a:gd name="connsiteY29" fmla="*/ 2203 h 19210"/>
              <a:gd name="connsiteX30" fmla="*/ 3287 w 10044"/>
              <a:gd name="connsiteY30" fmla="*/ 1995 h 19210"/>
              <a:gd name="connsiteX31" fmla="*/ 3068 w 10044"/>
              <a:gd name="connsiteY31" fmla="*/ 3096 h 19210"/>
              <a:gd name="connsiteX32" fmla="*/ 0 w 10044"/>
              <a:gd name="connsiteY32" fmla="*/ 3097 h 19210"/>
              <a:gd name="connsiteX33" fmla="*/ 31 w 10044"/>
              <a:gd name="connsiteY33" fmla="*/ 19210 h 19210"/>
              <a:gd name="connsiteX34" fmla="*/ 10044 w 10044"/>
              <a:gd name="connsiteY34" fmla="*/ 18850 h 19210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62 w 10062"/>
              <a:gd name="connsiteY0" fmla="*/ 19319 h 19319"/>
              <a:gd name="connsiteX1" fmla="*/ 10042 w 10062"/>
              <a:gd name="connsiteY1" fmla="*/ 3096 h 19319"/>
              <a:gd name="connsiteX2" fmla="*/ 7429 w 10062"/>
              <a:gd name="connsiteY2" fmla="*/ 3096 h 19319"/>
              <a:gd name="connsiteX3" fmla="*/ 7429 w 10062"/>
              <a:gd name="connsiteY3" fmla="*/ 1719 h 19319"/>
              <a:gd name="connsiteX4" fmla="*/ 7309 w 10062"/>
              <a:gd name="connsiteY4" fmla="*/ 1719 h 19319"/>
              <a:gd name="connsiteX5" fmla="*/ 7309 w 10062"/>
              <a:gd name="connsiteY5" fmla="*/ 1238 h 19319"/>
              <a:gd name="connsiteX6" fmla="*/ 7096 w 10062"/>
              <a:gd name="connsiteY6" fmla="*/ 1238 h 19319"/>
              <a:gd name="connsiteX7" fmla="*/ 7096 w 10062"/>
              <a:gd name="connsiteY7" fmla="*/ 2957 h 19319"/>
              <a:gd name="connsiteX8" fmla="*/ 6780 w 10062"/>
              <a:gd name="connsiteY8" fmla="*/ 1755 h 19319"/>
              <a:gd name="connsiteX9" fmla="*/ 6468 w 10062"/>
              <a:gd name="connsiteY9" fmla="*/ 2924 h 19319"/>
              <a:gd name="connsiteX10" fmla="*/ 6473 w 10062"/>
              <a:gd name="connsiteY10" fmla="*/ 2098 h 19319"/>
              <a:gd name="connsiteX11" fmla="*/ 6278 w 10062"/>
              <a:gd name="connsiteY11" fmla="*/ 1273 h 19319"/>
              <a:gd name="connsiteX12" fmla="*/ 6063 w 10062"/>
              <a:gd name="connsiteY12" fmla="*/ 2098 h 19319"/>
              <a:gd name="connsiteX13" fmla="*/ 6063 w 10062"/>
              <a:gd name="connsiteY13" fmla="*/ 3096 h 19319"/>
              <a:gd name="connsiteX14" fmla="*/ 5701 w 10062"/>
              <a:gd name="connsiteY14" fmla="*/ 1960 h 19319"/>
              <a:gd name="connsiteX15" fmla="*/ 5367 w 10062"/>
              <a:gd name="connsiteY15" fmla="*/ 5334 h 19319"/>
              <a:gd name="connsiteX16" fmla="*/ 5367 w 10062"/>
              <a:gd name="connsiteY16" fmla="*/ 1960 h 19319"/>
              <a:gd name="connsiteX17" fmla="*/ 5247 w 10062"/>
              <a:gd name="connsiteY17" fmla="*/ 1960 h 19319"/>
              <a:gd name="connsiteX18" fmla="*/ 5247 w 10062"/>
              <a:gd name="connsiteY18" fmla="*/ 861 h 19319"/>
              <a:gd name="connsiteX19" fmla="*/ 5031 w 10062"/>
              <a:gd name="connsiteY19" fmla="*/ 861 h 19319"/>
              <a:gd name="connsiteX20" fmla="*/ 5031 w 10062"/>
              <a:gd name="connsiteY20" fmla="*/ 3887 h 19319"/>
              <a:gd name="connsiteX21" fmla="*/ 4667 w 10062"/>
              <a:gd name="connsiteY21" fmla="*/ 1238 h 19319"/>
              <a:gd name="connsiteX22" fmla="*/ 4334 w 10062"/>
              <a:gd name="connsiteY22" fmla="*/ 3887 h 19319"/>
              <a:gd name="connsiteX23" fmla="*/ 4334 w 10062"/>
              <a:gd name="connsiteY23" fmla="*/ 517 h 19319"/>
              <a:gd name="connsiteX24" fmla="*/ 4212 w 10062"/>
              <a:gd name="connsiteY24" fmla="*/ 517 h 19319"/>
              <a:gd name="connsiteX25" fmla="*/ 4212 w 10062"/>
              <a:gd name="connsiteY25" fmla="*/ 0 h 19319"/>
              <a:gd name="connsiteX26" fmla="*/ 3999 w 10062"/>
              <a:gd name="connsiteY26" fmla="*/ 0 h 19319"/>
              <a:gd name="connsiteX27" fmla="*/ 3999 w 10062"/>
              <a:gd name="connsiteY27" fmla="*/ 3096 h 19319"/>
              <a:gd name="connsiteX28" fmla="*/ 3635 w 10062"/>
              <a:gd name="connsiteY28" fmla="*/ 1238 h 19319"/>
              <a:gd name="connsiteX29" fmla="*/ 3458 w 10062"/>
              <a:gd name="connsiteY29" fmla="*/ 2203 h 19319"/>
              <a:gd name="connsiteX30" fmla="*/ 3295 w 10062"/>
              <a:gd name="connsiteY30" fmla="*/ 1995 h 19319"/>
              <a:gd name="connsiteX31" fmla="*/ 3076 w 10062"/>
              <a:gd name="connsiteY31" fmla="*/ 3096 h 19319"/>
              <a:gd name="connsiteX32" fmla="*/ 8 w 10062"/>
              <a:gd name="connsiteY32" fmla="*/ 3097 h 19319"/>
              <a:gd name="connsiteX33" fmla="*/ 3 w 10062"/>
              <a:gd name="connsiteY33" fmla="*/ 17539 h 19319"/>
              <a:gd name="connsiteX34" fmla="*/ 10062 w 10062"/>
              <a:gd name="connsiteY34" fmla="*/ 19319 h 19319"/>
              <a:gd name="connsiteX0" fmla="*/ 10059 w 10059"/>
              <a:gd name="connsiteY0" fmla="*/ 19319 h 19319"/>
              <a:gd name="connsiteX1" fmla="*/ 10039 w 10059"/>
              <a:gd name="connsiteY1" fmla="*/ 3096 h 19319"/>
              <a:gd name="connsiteX2" fmla="*/ 7426 w 10059"/>
              <a:gd name="connsiteY2" fmla="*/ 3096 h 19319"/>
              <a:gd name="connsiteX3" fmla="*/ 7426 w 10059"/>
              <a:gd name="connsiteY3" fmla="*/ 1719 h 19319"/>
              <a:gd name="connsiteX4" fmla="*/ 7306 w 10059"/>
              <a:gd name="connsiteY4" fmla="*/ 1719 h 19319"/>
              <a:gd name="connsiteX5" fmla="*/ 7306 w 10059"/>
              <a:gd name="connsiteY5" fmla="*/ 1238 h 19319"/>
              <a:gd name="connsiteX6" fmla="*/ 7093 w 10059"/>
              <a:gd name="connsiteY6" fmla="*/ 1238 h 19319"/>
              <a:gd name="connsiteX7" fmla="*/ 7093 w 10059"/>
              <a:gd name="connsiteY7" fmla="*/ 2957 h 19319"/>
              <a:gd name="connsiteX8" fmla="*/ 6777 w 10059"/>
              <a:gd name="connsiteY8" fmla="*/ 1755 h 19319"/>
              <a:gd name="connsiteX9" fmla="*/ 6465 w 10059"/>
              <a:gd name="connsiteY9" fmla="*/ 2924 h 19319"/>
              <a:gd name="connsiteX10" fmla="*/ 6470 w 10059"/>
              <a:gd name="connsiteY10" fmla="*/ 2098 h 19319"/>
              <a:gd name="connsiteX11" fmla="*/ 6275 w 10059"/>
              <a:gd name="connsiteY11" fmla="*/ 1273 h 19319"/>
              <a:gd name="connsiteX12" fmla="*/ 6060 w 10059"/>
              <a:gd name="connsiteY12" fmla="*/ 2098 h 19319"/>
              <a:gd name="connsiteX13" fmla="*/ 6060 w 10059"/>
              <a:gd name="connsiteY13" fmla="*/ 3096 h 19319"/>
              <a:gd name="connsiteX14" fmla="*/ 5698 w 10059"/>
              <a:gd name="connsiteY14" fmla="*/ 1960 h 19319"/>
              <a:gd name="connsiteX15" fmla="*/ 5364 w 10059"/>
              <a:gd name="connsiteY15" fmla="*/ 5334 h 19319"/>
              <a:gd name="connsiteX16" fmla="*/ 5364 w 10059"/>
              <a:gd name="connsiteY16" fmla="*/ 1960 h 19319"/>
              <a:gd name="connsiteX17" fmla="*/ 5244 w 10059"/>
              <a:gd name="connsiteY17" fmla="*/ 1960 h 19319"/>
              <a:gd name="connsiteX18" fmla="*/ 5244 w 10059"/>
              <a:gd name="connsiteY18" fmla="*/ 861 h 19319"/>
              <a:gd name="connsiteX19" fmla="*/ 5028 w 10059"/>
              <a:gd name="connsiteY19" fmla="*/ 861 h 19319"/>
              <a:gd name="connsiteX20" fmla="*/ 5028 w 10059"/>
              <a:gd name="connsiteY20" fmla="*/ 3887 h 19319"/>
              <a:gd name="connsiteX21" fmla="*/ 4664 w 10059"/>
              <a:gd name="connsiteY21" fmla="*/ 1238 h 19319"/>
              <a:gd name="connsiteX22" fmla="*/ 4331 w 10059"/>
              <a:gd name="connsiteY22" fmla="*/ 3887 h 19319"/>
              <a:gd name="connsiteX23" fmla="*/ 4331 w 10059"/>
              <a:gd name="connsiteY23" fmla="*/ 517 h 19319"/>
              <a:gd name="connsiteX24" fmla="*/ 4209 w 10059"/>
              <a:gd name="connsiteY24" fmla="*/ 517 h 19319"/>
              <a:gd name="connsiteX25" fmla="*/ 4209 w 10059"/>
              <a:gd name="connsiteY25" fmla="*/ 0 h 19319"/>
              <a:gd name="connsiteX26" fmla="*/ 3996 w 10059"/>
              <a:gd name="connsiteY26" fmla="*/ 0 h 19319"/>
              <a:gd name="connsiteX27" fmla="*/ 3996 w 10059"/>
              <a:gd name="connsiteY27" fmla="*/ 3096 h 19319"/>
              <a:gd name="connsiteX28" fmla="*/ 3632 w 10059"/>
              <a:gd name="connsiteY28" fmla="*/ 1238 h 19319"/>
              <a:gd name="connsiteX29" fmla="*/ 3455 w 10059"/>
              <a:gd name="connsiteY29" fmla="*/ 2203 h 19319"/>
              <a:gd name="connsiteX30" fmla="*/ 3292 w 10059"/>
              <a:gd name="connsiteY30" fmla="*/ 1995 h 19319"/>
              <a:gd name="connsiteX31" fmla="*/ 3073 w 10059"/>
              <a:gd name="connsiteY31" fmla="*/ 3096 h 19319"/>
              <a:gd name="connsiteX32" fmla="*/ 5 w 10059"/>
              <a:gd name="connsiteY32" fmla="*/ 3097 h 19319"/>
              <a:gd name="connsiteX33" fmla="*/ 0 w 10059"/>
              <a:gd name="connsiteY33" fmla="*/ 17539 h 19319"/>
              <a:gd name="connsiteX34" fmla="*/ 10059 w 10059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9846 w 10040"/>
              <a:gd name="connsiteY0" fmla="*/ 14925 h 17539"/>
              <a:gd name="connsiteX1" fmla="*/ 10040 w 10040"/>
              <a:gd name="connsiteY1" fmla="*/ 3096 h 17539"/>
              <a:gd name="connsiteX2" fmla="*/ 7427 w 10040"/>
              <a:gd name="connsiteY2" fmla="*/ 3096 h 17539"/>
              <a:gd name="connsiteX3" fmla="*/ 7427 w 10040"/>
              <a:gd name="connsiteY3" fmla="*/ 1719 h 17539"/>
              <a:gd name="connsiteX4" fmla="*/ 7307 w 10040"/>
              <a:gd name="connsiteY4" fmla="*/ 1719 h 17539"/>
              <a:gd name="connsiteX5" fmla="*/ 7307 w 10040"/>
              <a:gd name="connsiteY5" fmla="*/ 1238 h 17539"/>
              <a:gd name="connsiteX6" fmla="*/ 7094 w 10040"/>
              <a:gd name="connsiteY6" fmla="*/ 1238 h 17539"/>
              <a:gd name="connsiteX7" fmla="*/ 7094 w 10040"/>
              <a:gd name="connsiteY7" fmla="*/ 2957 h 17539"/>
              <a:gd name="connsiteX8" fmla="*/ 6778 w 10040"/>
              <a:gd name="connsiteY8" fmla="*/ 1755 h 17539"/>
              <a:gd name="connsiteX9" fmla="*/ 6466 w 10040"/>
              <a:gd name="connsiteY9" fmla="*/ 2924 h 17539"/>
              <a:gd name="connsiteX10" fmla="*/ 6471 w 10040"/>
              <a:gd name="connsiteY10" fmla="*/ 2098 h 17539"/>
              <a:gd name="connsiteX11" fmla="*/ 6276 w 10040"/>
              <a:gd name="connsiteY11" fmla="*/ 1273 h 17539"/>
              <a:gd name="connsiteX12" fmla="*/ 6061 w 10040"/>
              <a:gd name="connsiteY12" fmla="*/ 2098 h 17539"/>
              <a:gd name="connsiteX13" fmla="*/ 6061 w 10040"/>
              <a:gd name="connsiteY13" fmla="*/ 3096 h 17539"/>
              <a:gd name="connsiteX14" fmla="*/ 5699 w 10040"/>
              <a:gd name="connsiteY14" fmla="*/ 1960 h 17539"/>
              <a:gd name="connsiteX15" fmla="*/ 5365 w 10040"/>
              <a:gd name="connsiteY15" fmla="*/ 5334 h 17539"/>
              <a:gd name="connsiteX16" fmla="*/ 5365 w 10040"/>
              <a:gd name="connsiteY16" fmla="*/ 1960 h 17539"/>
              <a:gd name="connsiteX17" fmla="*/ 5245 w 10040"/>
              <a:gd name="connsiteY17" fmla="*/ 1960 h 17539"/>
              <a:gd name="connsiteX18" fmla="*/ 5245 w 10040"/>
              <a:gd name="connsiteY18" fmla="*/ 861 h 17539"/>
              <a:gd name="connsiteX19" fmla="*/ 5029 w 10040"/>
              <a:gd name="connsiteY19" fmla="*/ 861 h 17539"/>
              <a:gd name="connsiteX20" fmla="*/ 5029 w 10040"/>
              <a:gd name="connsiteY20" fmla="*/ 3887 h 17539"/>
              <a:gd name="connsiteX21" fmla="*/ 4665 w 10040"/>
              <a:gd name="connsiteY21" fmla="*/ 1238 h 17539"/>
              <a:gd name="connsiteX22" fmla="*/ 4332 w 10040"/>
              <a:gd name="connsiteY22" fmla="*/ 3887 h 17539"/>
              <a:gd name="connsiteX23" fmla="*/ 4332 w 10040"/>
              <a:gd name="connsiteY23" fmla="*/ 517 h 17539"/>
              <a:gd name="connsiteX24" fmla="*/ 4210 w 10040"/>
              <a:gd name="connsiteY24" fmla="*/ 517 h 17539"/>
              <a:gd name="connsiteX25" fmla="*/ 4210 w 10040"/>
              <a:gd name="connsiteY25" fmla="*/ 0 h 17539"/>
              <a:gd name="connsiteX26" fmla="*/ 3997 w 10040"/>
              <a:gd name="connsiteY26" fmla="*/ 0 h 17539"/>
              <a:gd name="connsiteX27" fmla="*/ 3997 w 10040"/>
              <a:gd name="connsiteY27" fmla="*/ 3096 h 17539"/>
              <a:gd name="connsiteX28" fmla="*/ 3633 w 10040"/>
              <a:gd name="connsiteY28" fmla="*/ 1238 h 17539"/>
              <a:gd name="connsiteX29" fmla="*/ 3456 w 10040"/>
              <a:gd name="connsiteY29" fmla="*/ 2203 h 17539"/>
              <a:gd name="connsiteX30" fmla="*/ 3293 w 10040"/>
              <a:gd name="connsiteY30" fmla="*/ 1995 h 17539"/>
              <a:gd name="connsiteX31" fmla="*/ 3074 w 10040"/>
              <a:gd name="connsiteY31" fmla="*/ 3096 h 17539"/>
              <a:gd name="connsiteX32" fmla="*/ 6 w 10040"/>
              <a:gd name="connsiteY32" fmla="*/ 3097 h 17539"/>
              <a:gd name="connsiteX33" fmla="*/ 1 w 10040"/>
              <a:gd name="connsiteY33" fmla="*/ 17539 h 17539"/>
              <a:gd name="connsiteX34" fmla="*/ 9846 w 10040"/>
              <a:gd name="connsiteY34" fmla="*/ 14925 h 17539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4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48" h="17543">
                <a:moveTo>
                  <a:pt x="10048" y="17543"/>
                </a:moveTo>
                <a:cubicBezTo>
                  <a:pt x="10044" y="9443"/>
                  <a:pt x="10041" y="6565"/>
                  <a:pt x="10044" y="3096"/>
                </a:cubicBezTo>
                <a:lnTo>
                  <a:pt x="7427" y="3096"/>
                </a:lnTo>
                <a:lnTo>
                  <a:pt x="7427" y="1719"/>
                </a:lnTo>
                <a:lnTo>
                  <a:pt x="7307" y="1719"/>
                </a:lnTo>
                <a:lnTo>
                  <a:pt x="7307" y="1238"/>
                </a:lnTo>
                <a:lnTo>
                  <a:pt x="7094" y="1238"/>
                </a:lnTo>
                <a:lnTo>
                  <a:pt x="7094" y="2957"/>
                </a:lnTo>
                <a:cubicBezTo>
                  <a:pt x="6988" y="2556"/>
                  <a:pt x="6884" y="2155"/>
                  <a:pt x="6778" y="1755"/>
                </a:cubicBezTo>
                <a:cubicBezTo>
                  <a:pt x="6674" y="2143"/>
                  <a:pt x="6571" y="2535"/>
                  <a:pt x="6466" y="2924"/>
                </a:cubicBezTo>
                <a:cubicBezTo>
                  <a:pt x="6467" y="2650"/>
                  <a:pt x="6469" y="2374"/>
                  <a:pt x="6471" y="2098"/>
                </a:cubicBezTo>
                <a:cubicBezTo>
                  <a:pt x="6407" y="1822"/>
                  <a:pt x="6341" y="1548"/>
                  <a:pt x="6276" y="1273"/>
                </a:cubicBezTo>
                <a:cubicBezTo>
                  <a:pt x="6204" y="1547"/>
                  <a:pt x="6133" y="1822"/>
                  <a:pt x="6061" y="2098"/>
                </a:cubicBezTo>
                <a:lnTo>
                  <a:pt x="6061" y="3096"/>
                </a:lnTo>
                <a:lnTo>
                  <a:pt x="5699" y="1960"/>
                </a:lnTo>
                <a:cubicBezTo>
                  <a:pt x="5588" y="3084"/>
                  <a:pt x="5476" y="4210"/>
                  <a:pt x="5365" y="5334"/>
                </a:cubicBezTo>
                <a:lnTo>
                  <a:pt x="5365" y="1960"/>
                </a:lnTo>
                <a:lnTo>
                  <a:pt x="5245" y="1960"/>
                </a:lnTo>
                <a:lnTo>
                  <a:pt x="5245" y="861"/>
                </a:lnTo>
                <a:lnTo>
                  <a:pt x="5029" y="861"/>
                </a:lnTo>
                <a:lnTo>
                  <a:pt x="5029" y="3887"/>
                </a:lnTo>
                <a:cubicBezTo>
                  <a:pt x="4909" y="3002"/>
                  <a:pt x="4788" y="2120"/>
                  <a:pt x="4665" y="1238"/>
                </a:cubicBezTo>
                <a:lnTo>
                  <a:pt x="4332" y="3887"/>
                </a:lnTo>
                <a:lnTo>
                  <a:pt x="4332" y="517"/>
                </a:lnTo>
                <a:lnTo>
                  <a:pt x="4210" y="517"/>
                </a:lnTo>
                <a:lnTo>
                  <a:pt x="4210" y="0"/>
                </a:lnTo>
                <a:lnTo>
                  <a:pt x="3997" y="0"/>
                </a:lnTo>
                <a:lnTo>
                  <a:pt x="3997" y="3096"/>
                </a:lnTo>
                <a:cubicBezTo>
                  <a:pt x="3876" y="2477"/>
                  <a:pt x="3754" y="1857"/>
                  <a:pt x="3633" y="1238"/>
                </a:cubicBezTo>
                <a:cubicBezTo>
                  <a:pt x="3574" y="1558"/>
                  <a:pt x="3516" y="1880"/>
                  <a:pt x="3456" y="2203"/>
                </a:cubicBezTo>
                <a:lnTo>
                  <a:pt x="3293" y="1995"/>
                </a:lnTo>
                <a:cubicBezTo>
                  <a:pt x="3220" y="2362"/>
                  <a:pt x="3146" y="2728"/>
                  <a:pt x="3074" y="3096"/>
                </a:cubicBezTo>
                <a:lnTo>
                  <a:pt x="6" y="3097"/>
                </a:lnTo>
                <a:cubicBezTo>
                  <a:pt x="6" y="6548"/>
                  <a:pt x="-1" y="12205"/>
                  <a:pt x="1" y="17539"/>
                </a:cubicBezTo>
                <a:lnTo>
                  <a:pt x="10048" y="17543"/>
                </a:lnTo>
                <a:close/>
              </a:path>
            </a:pathLst>
          </a:custGeom>
          <a:solidFill>
            <a:srgbClr val="14325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>
                <a:solidFill>
                  <a:srgbClr val="1099A9"/>
                </a:solidFill>
              </a:rPr>
              <a:t> </a:t>
            </a:r>
          </a:p>
        </p:txBody>
      </p:sp>
      <p:sp>
        <p:nvSpPr>
          <p:cNvPr id="31" name="Rubrik 30">
            <a:extLst>
              <a:ext uri="{FF2B5EF4-FFF2-40B4-BE49-F238E27FC236}">
                <a16:creationId xmlns:a16="http://schemas.microsoft.com/office/drawing/2014/main" id="{D54AA4B9-6D34-47FA-B91D-A4DFC0B6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GIS i kommunen?</a:t>
            </a:r>
          </a:p>
        </p:txBody>
      </p:sp>
      <p:grpSp>
        <p:nvGrpSpPr>
          <p:cNvPr id="16" name="Kommunlogotyp">
            <a:extLst>
              <a:ext uri="{FF2B5EF4-FFF2-40B4-BE49-F238E27FC236}">
                <a16:creationId xmlns:a16="http://schemas.microsoft.com/office/drawing/2014/main" id="{95703B96-CE68-4DEA-8088-AF41866CC8E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Platta">
              <a:extLst>
                <a:ext uri="{FF2B5EF4-FFF2-40B4-BE49-F238E27FC236}">
                  <a16:creationId xmlns:a16="http://schemas.microsoft.com/office/drawing/2014/main" id="{D20E1C9D-F2F3-4EE1-9E6A-A31C759EF09C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Kommunvapen">
              <a:extLst>
                <a:ext uri="{FF2B5EF4-FFF2-40B4-BE49-F238E27FC236}">
                  <a16:creationId xmlns:a16="http://schemas.microsoft.com/office/drawing/2014/main" id="{C9CF25C2-3DEF-4551-B4F4-32E346AEC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38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5B2595B-43F7-4037-BBF7-5CE6404D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Stadsplaneringen styr individens livsvillkor</a:t>
            </a:r>
            <a:br>
              <a:rPr lang="sv-SE" altLang="sv-SE" sz="4400" dirty="0">
                <a:solidFill>
                  <a:schemeClr val="bg1"/>
                </a:solidFill>
                <a:latin typeface="Bell Gothic Std Black" panose="020B0706020202040204" pitchFamily="34" charset="0"/>
              </a:rPr>
            </a:br>
            <a:endParaRPr lang="sv-SE" dirty="0"/>
          </a:p>
        </p:txBody>
      </p:sp>
      <p:pic>
        <p:nvPicPr>
          <p:cNvPr id="2" name="Bildobjekt 3">
            <a:extLst>
              <a:ext uri="{FF2B5EF4-FFF2-40B4-BE49-F238E27FC236}">
                <a16:creationId xmlns:a16="http://schemas.microsoft.com/office/drawing/2014/main" id="{10A32441-F499-A37D-1FE2-D616359D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5" y="930073"/>
            <a:ext cx="7389227" cy="40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8922D08-D771-924E-E787-645BCE33BAC3}"/>
              </a:ext>
            </a:extLst>
          </p:cNvPr>
          <p:cNvSpPr txBox="1"/>
          <p:nvPr/>
        </p:nvSpPr>
        <p:spPr>
          <a:xfrm>
            <a:off x="8283575" y="4654334"/>
            <a:ext cx="346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Baserad på Göran Hallmans arbete</a:t>
            </a:r>
          </a:p>
        </p:txBody>
      </p:sp>
    </p:spTree>
    <p:extLst>
      <p:ext uri="{BB962C8B-B14F-4D97-AF65-F5344CB8AC3E}">
        <p14:creationId xmlns:p14="http://schemas.microsoft.com/office/powerpoint/2010/main" val="290741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5B2595B-43F7-4037-BBF7-5CE6404D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Vilka är </a:t>
            </a:r>
            <a:r>
              <a:rPr lang="sv-SE" altLang="sv-SE" sz="3200" dirty="0" err="1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östersundarna</a:t>
            </a:r>
            <a:r>
              <a:rPr lang="sv-SE" altLang="sv-SE" sz="32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sv-SE" altLang="sv-SE" sz="4400" dirty="0">
                <a:solidFill>
                  <a:schemeClr val="bg1"/>
                </a:solidFill>
                <a:latin typeface="Bell Gothic Std Black" panose="020B0706020202040204" pitchFamily="34" charset="0"/>
              </a:rPr>
            </a:br>
            <a:endParaRPr lang="sv-SE" dirty="0"/>
          </a:p>
        </p:txBody>
      </p:sp>
      <p:pic>
        <p:nvPicPr>
          <p:cNvPr id="5" name="Bildobjekt 2" descr="En bild som visar person, vägg, inomhus, foto&#10;&#10;Automatiskt genererad beskrivning">
            <a:extLst>
              <a:ext uri="{FF2B5EF4-FFF2-40B4-BE49-F238E27FC236}">
                <a16:creationId xmlns:a16="http://schemas.microsoft.com/office/drawing/2014/main" id="{D54EC83A-E519-4CB1-B812-FB991DB0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r="5424"/>
          <a:stretch>
            <a:fillRect/>
          </a:stretch>
        </p:blipFill>
        <p:spPr bwMode="auto">
          <a:xfrm>
            <a:off x="4787435" y="1163026"/>
            <a:ext cx="583406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D258893-0497-D669-21EE-BF1453D7C951}"/>
              </a:ext>
            </a:extLst>
          </p:cNvPr>
          <p:cNvSpPr txBox="1"/>
          <p:nvPr/>
        </p:nvSpPr>
        <p:spPr>
          <a:xfrm>
            <a:off x="484920" y="1596452"/>
            <a:ext cx="3659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sv-SE" sz="24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 vi bor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sv-SE" sz="24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 vi växer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sv-SE" sz="24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 vi bor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sv-SE" sz="24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Vilka förutsättningar vi har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sv-SE" sz="2400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 vi jobbar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354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 descr="En bild som visar person, himmel, utomhus, håller&#10;&#10;Automatiskt genererad beskrivning">
            <a:extLst>
              <a:ext uri="{FF2B5EF4-FFF2-40B4-BE49-F238E27FC236}">
                <a16:creationId xmlns:a16="http://schemas.microsoft.com/office/drawing/2014/main" id="{661AB242-8898-4D71-86ED-CE8FDC4A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0" y="-2794991"/>
            <a:ext cx="12199214" cy="813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lhuetten">
            <a:extLst>
              <a:ext uri="{FF2B5EF4-FFF2-40B4-BE49-F238E27FC236}">
                <a16:creationId xmlns:a16="http://schemas.microsoft.com/office/drawing/2014/main" id="{78A73CD1-5BDD-4620-940F-115B6F183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90" y="3291841"/>
            <a:ext cx="12206504" cy="3574469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9934 h 21205"/>
              <a:gd name="connsiteX0" fmla="*/ 10014 w 10034"/>
              <a:gd name="connsiteY0" fmla="*/ 21080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14 w 10034"/>
              <a:gd name="connsiteY34" fmla="*/ 21080 h 21205"/>
              <a:gd name="connsiteX0" fmla="*/ 10034 w 10034"/>
              <a:gd name="connsiteY0" fmla="*/ 21197 h 21205"/>
              <a:gd name="connsiteX1" fmla="*/ 10034 w 10034"/>
              <a:gd name="connsiteY1" fmla="*/ 3096 h 21205"/>
              <a:gd name="connsiteX2" fmla="*/ 7421 w 10034"/>
              <a:gd name="connsiteY2" fmla="*/ 3096 h 21205"/>
              <a:gd name="connsiteX3" fmla="*/ 7421 w 10034"/>
              <a:gd name="connsiteY3" fmla="*/ 1719 h 21205"/>
              <a:gd name="connsiteX4" fmla="*/ 7301 w 10034"/>
              <a:gd name="connsiteY4" fmla="*/ 1719 h 21205"/>
              <a:gd name="connsiteX5" fmla="*/ 7301 w 10034"/>
              <a:gd name="connsiteY5" fmla="*/ 1238 h 21205"/>
              <a:gd name="connsiteX6" fmla="*/ 7088 w 10034"/>
              <a:gd name="connsiteY6" fmla="*/ 1238 h 21205"/>
              <a:gd name="connsiteX7" fmla="*/ 7088 w 10034"/>
              <a:gd name="connsiteY7" fmla="*/ 2957 h 21205"/>
              <a:gd name="connsiteX8" fmla="*/ 6772 w 10034"/>
              <a:gd name="connsiteY8" fmla="*/ 1755 h 21205"/>
              <a:gd name="connsiteX9" fmla="*/ 6460 w 10034"/>
              <a:gd name="connsiteY9" fmla="*/ 2924 h 21205"/>
              <a:gd name="connsiteX10" fmla="*/ 6465 w 10034"/>
              <a:gd name="connsiteY10" fmla="*/ 2098 h 21205"/>
              <a:gd name="connsiteX11" fmla="*/ 6270 w 10034"/>
              <a:gd name="connsiteY11" fmla="*/ 1273 h 21205"/>
              <a:gd name="connsiteX12" fmla="*/ 6055 w 10034"/>
              <a:gd name="connsiteY12" fmla="*/ 2098 h 21205"/>
              <a:gd name="connsiteX13" fmla="*/ 6055 w 10034"/>
              <a:gd name="connsiteY13" fmla="*/ 3096 h 21205"/>
              <a:gd name="connsiteX14" fmla="*/ 5693 w 10034"/>
              <a:gd name="connsiteY14" fmla="*/ 1960 h 21205"/>
              <a:gd name="connsiteX15" fmla="*/ 5359 w 10034"/>
              <a:gd name="connsiteY15" fmla="*/ 5334 h 21205"/>
              <a:gd name="connsiteX16" fmla="*/ 5359 w 10034"/>
              <a:gd name="connsiteY16" fmla="*/ 1960 h 21205"/>
              <a:gd name="connsiteX17" fmla="*/ 5239 w 10034"/>
              <a:gd name="connsiteY17" fmla="*/ 1960 h 21205"/>
              <a:gd name="connsiteX18" fmla="*/ 5239 w 10034"/>
              <a:gd name="connsiteY18" fmla="*/ 861 h 21205"/>
              <a:gd name="connsiteX19" fmla="*/ 5023 w 10034"/>
              <a:gd name="connsiteY19" fmla="*/ 861 h 21205"/>
              <a:gd name="connsiteX20" fmla="*/ 5023 w 10034"/>
              <a:gd name="connsiteY20" fmla="*/ 3887 h 21205"/>
              <a:gd name="connsiteX21" fmla="*/ 4659 w 10034"/>
              <a:gd name="connsiteY21" fmla="*/ 1238 h 21205"/>
              <a:gd name="connsiteX22" fmla="*/ 4326 w 10034"/>
              <a:gd name="connsiteY22" fmla="*/ 3887 h 21205"/>
              <a:gd name="connsiteX23" fmla="*/ 4326 w 10034"/>
              <a:gd name="connsiteY23" fmla="*/ 517 h 21205"/>
              <a:gd name="connsiteX24" fmla="*/ 4204 w 10034"/>
              <a:gd name="connsiteY24" fmla="*/ 517 h 21205"/>
              <a:gd name="connsiteX25" fmla="*/ 4204 w 10034"/>
              <a:gd name="connsiteY25" fmla="*/ 0 h 21205"/>
              <a:gd name="connsiteX26" fmla="*/ 3991 w 10034"/>
              <a:gd name="connsiteY26" fmla="*/ 0 h 21205"/>
              <a:gd name="connsiteX27" fmla="*/ 3991 w 10034"/>
              <a:gd name="connsiteY27" fmla="*/ 3096 h 21205"/>
              <a:gd name="connsiteX28" fmla="*/ 3627 w 10034"/>
              <a:gd name="connsiteY28" fmla="*/ 1238 h 21205"/>
              <a:gd name="connsiteX29" fmla="*/ 3450 w 10034"/>
              <a:gd name="connsiteY29" fmla="*/ 2203 h 21205"/>
              <a:gd name="connsiteX30" fmla="*/ 3287 w 10034"/>
              <a:gd name="connsiteY30" fmla="*/ 1995 h 21205"/>
              <a:gd name="connsiteX31" fmla="*/ 3068 w 10034"/>
              <a:gd name="connsiteY31" fmla="*/ 3096 h 21205"/>
              <a:gd name="connsiteX32" fmla="*/ 0 w 10034"/>
              <a:gd name="connsiteY32" fmla="*/ 3097 h 21205"/>
              <a:gd name="connsiteX33" fmla="*/ 1 w 10034"/>
              <a:gd name="connsiteY33" fmla="*/ 21205 h 21205"/>
              <a:gd name="connsiteX34" fmla="*/ 10034 w 10034"/>
              <a:gd name="connsiteY34" fmla="*/ 21197 h 21205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129 w 10034"/>
              <a:gd name="connsiteY33" fmla="*/ 17509 h 21197"/>
              <a:gd name="connsiteX34" fmla="*/ 10034 w 10034"/>
              <a:gd name="connsiteY34" fmla="*/ 21197 h 21197"/>
              <a:gd name="connsiteX0" fmla="*/ 10034 w 10034"/>
              <a:gd name="connsiteY0" fmla="*/ 21197 h 21197"/>
              <a:gd name="connsiteX1" fmla="*/ 10034 w 10034"/>
              <a:gd name="connsiteY1" fmla="*/ 3096 h 21197"/>
              <a:gd name="connsiteX2" fmla="*/ 7421 w 10034"/>
              <a:gd name="connsiteY2" fmla="*/ 3096 h 21197"/>
              <a:gd name="connsiteX3" fmla="*/ 7421 w 10034"/>
              <a:gd name="connsiteY3" fmla="*/ 1719 h 21197"/>
              <a:gd name="connsiteX4" fmla="*/ 7301 w 10034"/>
              <a:gd name="connsiteY4" fmla="*/ 1719 h 21197"/>
              <a:gd name="connsiteX5" fmla="*/ 7301 w 10034"/>
              <a:gd name="connsiteY5" fmla="*/ 1238 h 21197"/>
              <a:gd name="connsiteX6" fmla="*/ 7088 w 10034"/>
              <a:gd name="connsiteY6" fmla="*/ 1238 h 21197"/>
              <a:gd name="connsiteX7" fmla="*/ 7088 w 10034"/>
              <a:gd name="connsiteY7" fmla="*/ 2957 h 21197"/>
              <a:gd name="connsiteX8" fmla="*/ 6772 w 10034"/>
              <a:gd name="connsiteY8" fmla="*/ 1755 h 21197"/>
              <a:gd name="connsiteX9" fmla="*/ 6460 w 10034"/>
              <a:gd name="connsiteY9" fmla="*/ 2924 h 21197"/>
              <a:gd name="connsiteX10" fmla="*/ 6465 w 10034"/>
              <a:gd name="connsiteY10" fmla="*/ 2098 h 21197"/>
              <a:gd name="connsiteX11" fmla="*/ 6270 w 10034"/>
              <a:gd name="connsiteY11" fmla="*/ 1273 h 21197"/>
              <a:gd name="connsiteX12" fmla="*/ 6055 w 10034"/>
              <a:gd name="connsiteY12" fmla="*/ 2098 h 21197"/>
              <a:gd name="connsiteX13" fmla="*/ 6055 w 10034"/>
              <a:gd name="connsiteY13" fmla="*/ 3096 h 21197"/>
              <a:gd name="connsiteX14" fmla="*/ 5693 w 10034"/>
              <a:gd name="connsiteY14" fmla="*/ 1960 h 21197"/>
              <a:gd name="connsiteX15" fmla="*/ 5359 w 10034"/>
              <a:gd name="connsiteY15" fmla="*/ 5334 h 21197"/>
              <a:gd name="connsiteX16" fmla="*/ 5359 w 10034"/>
              <a:gd name="connsiteY16" fmla="*/ 1960 h 21197"/>
              <a:gd name="connsiteX17" fmla="*/ 5239 w 10034"/>
              <a:gd name="connsiteY17" fmla="*/ 1960 h 21197"/>
              <a:gd name="connsiteX18" fmla="*/ 5239 w 10034"/>
              <a:gd name="connsiteY18" fmla="*/ 861 h 21197"/>
              <a:gd name="connsiteX19" fmla="*/ 5023 w 10034"/>
              <a:gd name="connsiteY19" fmla="*/ 861 h 21197"/>
              <a:gd name="connsiteX20" fmla="*/ 5023 w 10034"/>
              <a:gd name="connsiteY20" fmla="*/ 3887 h 21197"/>
              <a:gd name="connsiteX21" fmla="*/ 4659 w 10034"/>
              <a:gd name="connsiteY21" fmla="*/ 1238 h 21197"/>
              <a:gd name="connsiteX22" fmla="*/ 4326 w 10034"/>
              <a:gd name="connsiteY22" fmla="*/ 3887 h 21197"/>
              <a:gd name="connsiteX23" fmla="*/ 4326 w 10034"/>
              <a:gd name="connsiteY23" fmla="*/ 517 h 21197"/>
              <a:gd name="connsiteX24" fmla="*/ 4204 w 10034"/>
              <a:gd name="connsiteY24" fmla="*/ 517 h 21197"/>
              <a:gd name="connsiteX25" fmla="*/ 4204 w 10034"/>
              <a:gd name="connsiteY25" fmla="*/ 0 h 21197"/>
              <a:gd name="connsiteX26" fmla="*/ 3991 w 10034"/>
              <a:gd name="connsiteY26" fmla="*/ 0 h 21197"/>
              <a:gd name="connsiteX27" fmla="*/ 3991 w 10034"/>
              <a:gd name="connsiteY27" fmla="*/ 3096 h 21197"/>
              <a:gd name="connsiteX28" fmla="*/ 3627 w 10034"/>
              <a:gd name="connsiteY28" fmla="*/ 1238 h 21197"/>
              <a:gd name="connsiteX29" fmla="*/ 3450 w 10034"/>
              <a:gd name="connsiteY29" fmla="*/ 2203 h 21197"/>
              <a:gd name="connsiteX30" fmla="*/ 3287 w 10034"/>
              <a:gd name="connsiteY30" fmla="*/ 1995 h 21197"/>
              <a:gd name="connsiteX31" fmla="*/ 3068 w 10034"/>
              <a:gd name="connsiteY31" fmla="*/ 3096 h 21197"/>
              <a:gd name="connsiteX32" fmla="*/ 0 w 10034"/>
              <a:gd name="connsiteY32" fmla="*/ 3097 h 21197"/>
              <a:gd name="connsiteX33" fmla="*/ 31 w 10034"/>
              <a:gd name="connsiteY33" fmla="*/ 19210 h 21197"/>
              <a:gd name="connsiteX34" fmla="*/ 10034 w 10034"/>
              <a:gd name="connsiteY34" fmla="*/ 21197 h 21197"/>
              <a:gd name="connsiteX0" fmla="*/ 10044 w 10044"/>
              <a:gd name="connsiteY0" fmla="*/ 18850 h 19210"/>
              <a:gd name="connsiteX1" fmla="*/ 10034 w 10044"/>
              <a:gd name="connsiteY1" fmla="*/ 3096 h 19210"/>
              <a:gd name="connsiteX2" fmla="*/ 7421 w 10044"/>
              <a:gd name="connsiteY2" fmla="*/ 3096 h 19210"/>
              <a:gd name="connsiteX3" fmla="*/ 7421 w 10044"/>
              <a:gd name="connsiteY3" fmla="*/ 1719 h 19210"/>
              <a:gd name="connsiteX4" fmla="*/ 7301 w 10044"/>
              <a:gd name="connsiteY4" fmla="*/ 1719 h 19210"/>
              <a:gd name="connsiteX5" fmla="*/ 7301 w 10044"/>
              <a:gd name="connsiteY5" fmla="*/ 1238 h 19210"/>
              <a:gd name="connsiteX6" fmla="*/ 7088 w 10044"/>
              <a:gd name="connsiteY6" fmla="*/ 1238 h 19210"/>
              <a:gd name="connsiteX7" fmla="*/ 7088 w 10044"/>
              <a:gd name="connsiteY7" fmla="*/ 2957 h 19210"/>
              <a:gd name="connsiteX8" fmla="*/ 6772 w 10044"/>
              <a:gd name="connsiteY8" fmla="*/ 1755 h 19210"/>
              <a:gd name="connsiteX9" fmla="*/ 6460 w 10044"/>
              <a:gd name="connsiteY9" fmla="*/ 2924 h 19210"/>
              <a:gd name="connsiteX10" fmla="*/ 6465 w 10044"/>
              <a:gd name="connsiteY10" fmla="*/ 2098 h 19210"/>
              <a:gd name="connsiteX11" fmla="*/ 6270 w 10044"/>
              <a:gd name="connsiteY11" fmla="*/ 1273 h 19210"/>
              <a:gd name="connsiteX12" fmla="*/ 6055 w 10044"/>
              <a:gd name="connsiteY12" fmla="*/ 2098 h 19210"/>
              <a:gd name="connsiteX13" fmla="*/ 6055 w 10044"/>
              <a:gd name="connsiteY13" fmla="*/ 3096 h 19210"/>
              <a:gd name="connsiteX14" fmla="*/ 5693 w 10044"/>
              <a:gd name="connsiteY14" fmla="*/ 1960 h 19210"/>
              <a:gd name="connsiteX15" fmla="*/ 5359 w 10044"/>
              <a:gd name="connsiteY15" fmla="*/ 5334 h 19210"/>
              <a:gd name="connsiteX16" fmla="*/ 5359 w 10044"/>
              <a:gd name="connsiteY16" fmla="*/ 1960 h 19210"/>
              <a:gd name="connsiteX17" fmla="*/ 5239 w 10044"/>
              <a:gd name="connsiteY17" fmla="*/ 1960 h 19210"/>
              <a:gd name="connsiteX18" fmla="*/ 5239 w 10044"/>
              <a:gd name="connsiteY18" fmla="*/ 861 h 19210"/>
              <a:gd name="connsiteX19" fmla="*/ 5023 w 10044"/>
              <a:gd name="connsiteY19" fmla="*/ 861 h 19210"/>
              <a:gd name="connsiteX20" fmla="*/ 5023 w 10044"/>
              <a:gd name="connsiteY20" fmla="*/ 3887 h 19210"/>
              <a:gd name="connsiteX21" fmla="*/ 4659 w 10044"/>
              <a:gd name="connsiteY21" fmla="*/ 1238 h 19210"/>
              <a:gd name="connsiteX22" fmla="*/ 4326 w 10044"/>
              <a:gd name="connsiteY22" fmla="*/ 3887 h 19210"/>
              <a:gd name="connsiteX23" fmla="*/ 4326 w 10044"/>
              <a:gd name="connsiteY23" fmla="*/ 517 h 19210"/>
              <a:gd name="connsiteX24" fmla="*/ 4204 w 10044"/>
              <a:gd name="connsiteY24" fmla="*/ 517 h 19210"/>
              <a:gd name="connsiteX25" fmla="*/ 4204 w 10044"/>
              <a:gd name="connsiteY25" fmla="*/ 0 h 19210"/>
              <a:gd name="connsiteX26" fmla="*/ 3991 w 10044"/>
              <a:gd name="connsiteY26" fmla="*/ 0 h 19210"/>
              <a:gd name="connsiteX27" fmla="*/ 3991 w 10044"/>
              <a:gd name="connsiteY27" fmla="*/ 3096 h 19210"/>
              <a:gd name="connsiteX28" fmla="*/ 3627 w 10044"/>
              <a:gd name="connsiteY28" fmla="*/ 1238 h 19210"/>
              <a:gd name="connsiteX29" fmla="*/ 3450 w 10044"/>
              <a:gd name="connsiteY29" fmla="*/ 2203 h 19210"/>
              <a:gd name="connsiteX30" fmla="*/ 3287 w 10044"/>
              <a:gd name="connsiteY30" fmla="*/ 1995 h 19210"/>
              <a:gd name="connsiteX31" fmla="*/ 3068 w 10044"/>
              <a:gd name="connsiteY31" fmla="*/ 3096 h 19210"/>
              <a:gd name="connsiteX32" fmla="*/ 0 w 10044"/>
              <a:gd name="connsiteY32" fmla="*/ 3097 h 19210"/>
              <a:gd name="connsiteX33" fmla="*/ 31 w 10044"/>
              <a:gd name="connsiteY33" fmla="*/ 19210 h 19210"/>
              <a:gd name="connsiteX34" fmla="*/ 10044 w 10044"/>
              <a:gd name="connsiteY34" fmla="*/ 18850 h 19210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31 w 10054"/>
              <a:gd name="connsiteY33" fmla="*/ 19210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54 w 10054"/>
              <a:gd name="connsiteY0" fmla="*/ 19319 h 19319"/>
              <a:gd name="connsiteX1" fmla="*/ 10034 w 10054"/>
              <a:gd name="connsiteY1" fmla="*/ 3096 h 19319"/>
              <a:gd name="connsiteX2" fmla="*/ 7421 w 10054"/>
              <a:gd name="connsiteY2" fmla="*/ 3096 h 19319"/>
              <a:gd name="connsiteX3" fmla="*/ 7421 w 10054"/>
              <a:gd name="connsiteY3" fmla="*/ 1719 h 19319"/>
              <a:gd name="connsiteX4" fmla="*/ 7301 w 10054"/>
              <a:gd name="connsiteY4" fmla="*/ 1719 h 19319"/>
              <a:gd name="connsiteX5" fmla="*/ 7301 w 10054"/>
              <a:gd name="connsiteY5" fmla="*/ 1238 h 19319"/>
              <a:gd name="connsiteX6" fmla="*/ 7088 w 10054"/>
              <a:gd name="connsiteY6" fmla="*/ 1238 h 19319"/>
              <a:gd name="connsiteX7" fmla="*/ 7088 w 10054"/>
              <a:gd name="connsiteY7" fmla="*/ 2957 h 19319"/>
              <a:gd name="connsiteX8" fmla="*/ 6772 w 10054"/>
              <a:gd name="connsiteY8" fmla="*/ 1755 h 19319"/>
              <a:gd name="connsiteX9" fmla="*/ 6460 w 10054"/>
              <a:gd name="connsiteY9" fmla="*/ 2924 h 19319"/>
              <a:gd name="connsiteX10" fmla="*/ 6465 w 10054"/>
              <a:gd name="connsiteY10" fmla="*/ 2098 h 19319"/>
              <a:gd name="connsiteX11" fmla="*/ 6270 w 10054"/>
              <a:gd name="connsiteY11" fmla="*/ 1273 h 19319"/>
              <a:gd name="connsiteX12" fmla="*/ 6055 w 10054"/>
              <a:gd name="connsiteY12" fmla="*/ 2098 h 19319"/>
              <a:gd name="connsiteX13" fmla="*/ 6055 w 10054"/>
              <a:gd name="connsiteY13" fmla="*/ 3096 h 19319"/>
              <a:gd name="connsiteX14" fmla="*/ 5693 w 10054"/>
              <a:gd name="connsiteY14" fmla="*/ 1960 h 19319"/>
              <a:gd name="connsiteX15" fmla="*/ 5359 w 10054"/>
              <a:gd name="connsiteY15" fmla="*/ 5334 h 19319"/>
              <a:gd name="connsiteX16" fmla="*/ 5359 w 10054"/>
              <a:gd name="connsiteY16" fmla="*/ 1960 h 19319"/>
              <a:gd name="connsiteX17" fmla="*/ 5239 w 10054"/>
              <a:gd name="connsiteY17" fmla="*/ 1960 h 19319"/>
              <a:gd name="connsiteX18" fmla="*/ 5239 w 10054"/>
              <a:gd name="connsiteY18" fmla="*/ 861 h 19319"/>
              <a:gd name="connsiteX19" fmla="*/ 5023 w 10054"/>
              <a:gd name="connsiteY19" fmla="*/ 861 h 19319"/>
              <a:gd name="connsiteX20" fmla="*/ 5023 w 10054"/>
              <a:gd name="connsiteY20" fmla="*/ 3887 h 19319"/>
              <a:gd name="connsiteX21" fmla="*/ 4659 w 10054"/>
              <a:gd name="connsiteY21" fmla="*/ 1238 h 19319"/>
              <a:gd name="connsiteX22" fmla="*/ 4326 w 10054"/>
              <a:gd name="connsiteY22" fmla="*/ 3887 h 19319"/>
              <a:gd name="connsiteX23" fmla="*/ 4326 w 10054"/>
              <a:gd name="connsiteY23" fmla="*/ 517 h 19319"/>
              <a:gd name="connsiteX24" fmla="*/ 4204 w 10054"/>
              <a:gd name="connsiteY24" fmla="*/ 517 h 19319"/>
              <a:gd name="connsiteX25" fmla="*/ 4204 w 10054"/>
              <a:gd name="connsiteY25" fmla="*/ 0 h 19319"/>
              <a:gd name="connsiteX26" fmla="*/ 3991 w 10054"/>
              <a:gd name="connsiteY26" fmla="*/ 0 h 19319"/>
              <a:gd name="connsiteX27" fmla="*/ 3991 w 10054"/>
              <a:gd name="connsiteY27" fmla="*/ 3096 h 19319"/>
              <a:gd name="connsiteX28" fmla="*/ 3627 w 10054"/>
              <a:gd name="connsiteY28" fmla="*/ 1238 h 19319"/>
              <a:gd name="connsiteX29" fmla="*/ 3450 w 10054"/>
              <a:gd name="connsiteY29" fmla="*/ 2203 h 19319"/>
              <a:gd name="connsiteX30" fmla="*/ 3287 w 10054"/>
              <a:gd name="connsiteY30" fmla="*/ 1995 h 19319"/>
              <a:gd name="connsiteX31" fmla="*/ 3068 w 10054"/>
              <a:gd name="connsiteY31" fmla="*/ 3096 h 19319"/>
              <a:gd name="connsiteX32" fmla="*/ 0 w 10054"/>
              <a:gd name="connsiteY32" fmla="*/ 3097 h 19319"/>
              <a:gd name="connsiteX33" fmla="*/ 11 w 10054"/>
              <a:gd name="connsiteY33" fmla="*/ 19269 h 19319"/>
              <a:gd name="connsiteX34" fmla="*/ 10054 w 10054"/>
              <a:gd name="connsiteY34" fmla="*/ 19319 h 19319"/>
              <a:gd name="connsiteX0" fmla="*/ 10062 w 10062"/>
              <a:gd name="connsiteY0" fmla="*/ 19319 h 19319"/>
              <a:gd name="connsiteX1" fmla="*/ 10042 w 10062"/>
              <a:gd name="connsiteY1" fmla="*/ 3096 h 19319"/>
              <a:gd name="connsiteX2" fmla="*/ 7429 w 10062"/>
              <a:gd name="connsiteY2" fmla="*/ 3096 h 19319"/>
              <a:gd name="connsiteX3" fmla="*/ 7429 w 10062"/>
              <a:gd name="connsiteY3" fmla="*/ 1719 h 19319"/>
              <a:gd name="connsiteX4" fmla="*/ 7309 w 10062"/>
              <a:gd name="connsiteY4" fmla="*/ 1719 h 19319"/>
              <a:gd name="connsiteX5" fmla="*/ 7309 w 10062"/>
              <a:gd name="connsiteY5" fmla="*/ 1238 h 19319"/>
              <a:gd name="connsiteX6" fmla="*/ 7096 w 10062"/>
              <a:gd name="connsiteY6" fmla="*/ 1238 h 19319"/>
              <a:gd name="connsiteX7" fmla="*/ 7096 w 10062"/>
              <a:gd name="connsiteY7" fmla="*/ 2957 h 19319"/>
              <a:gd name="connsiteX8" fmla="*/ 6780 w 10062"/>
              <a:gd name="connsiteY8" fmla="*/ 1755 h 19319"/>
              <a:gd name="connsiteX9" fmla="*/ 6468 w 10062"/>
              <a:gd name="connsiteY9" fmla="*/ 2924 h 19319"/>
              <a:gd name="connsiteX10" fmla="*/ 6473 w 10062"/>
              <a:gd name="connsiteY10" fmla="*/ 2098 h 19319"/>
              <a:gd name="connsiteX11" fmla="*/ 6278 w 10062"/>
              <a:gd name="connsiteY11" fmla="*/ 1273 h 19319"/>
              <a:gd name="connsiteX12" fmla="*/ 6063 w 10062"/>
              <a:gd name="connsiteY12" fmla="*/ 2098 h 19319"/>
              <a:gd name="connsiteX13" fmla="*/ 6063 w 10062"/>
              <a:gd name="connsiteY13" fmla="*/ 3096 h 19319"/>
              <a:gd name="connsiteX14" fmla="*/ 5701 w 10062"/>
              <a:gd name="connsiteY14" fmla="*/ 1960 h 19319"/>
              <a:gd name="connsiteX15" fmla="*/ 5367 w 10062"/>
              <a:gd name="connsiteY15" fmla="*/ 5334 h 19319"/>
              <a:gd name="connsiteX16" fmla="*/ 5367 w 10062"/>
              <a:gd name="connsiteY16" fmla="*/ 1960 h 19319"/>
              <a:gd name="connsiteX17" fmla="*/ 5247 w 10062"/>
              <a:gd name="connsiteY17" fmla="*/ 1960 h 19319"/>
              <a:gd name="connsiteX18" fmla="*/ 5247 w 10062"/>
              <a:gd name="connsiteY18" fmla="*/ 861 h 19319"/>
              <a:gd name="connsiteX19" fmla="*/ 5031 w 10062"/>
              <a:gd name="connsiteY19" fmla="*/ 861 h 19319"/>
              <a:gd name="connsiteX20" fmla="*/ 5031 w 10062"/>
              <a:gd name="connsiteY20" fmla="*/ 3887 h 19319"/>
              <a:gd name="connsiteX21" fmla="*/ 4667 w 10062"/>
              <a:gd name="connsiteY21" fmla="*/ 1238 h 19319"/>
              <a:gd name="connsiteX22" fmla="*/ 4334 w 10062"/>
              <a:gd name="connsiteY22" fmla="*/ 3887 h 19319"/>
              <a:gd name="connsiteX23" fmla="*/ 4334 w 10062"/>
              <a:gd name="connsiteY23" fmla="*/ 517 h 19319"/>
              <a:gd name="connsiteX24" fmla="*/ 4212 w 10062"/>
              <a:gd name="connsiteY24" fmla="*/ 517 h 19319"/>
              <a:gd name="connsiteX25" fmla="*/ 4212 w 10062"/>
              <a:gd name="connsiteY25" fmla="*/ 0 h 19319"/>
              <a:gd name="connsiteX26" fmla="*/ 3999 w 10062"/>
              <a:gd name="connsiteY26" fmla="*/ 0 h 19319"/>
              <a:gd name="connsiteX27" fmla="*/ 3999 w 10062"/>
              <a:gd name="connsiteY27" fmla="*/ 3096 h 19319"/>
              <a:gd name="connsiteX28" fmla="*/ 3635 w 10062"/>
              <a:gd name="connsiteY28" fmla="*/ 1238 h 19319"/>
              <a:gd name="connsiteX29" fmla="*/ 3458 w 10062"/>
              <a:gd name="connsiteY29" fmla="*/ 2203 h 19319"/>
              <a:gd name="connsiteX30" fmla="*/ 3295 w 10062"/>
              <a:gd name="connsiteY30" fmla="*/ 1995 h 19319"/>
              <a:gd name="connsiteX31" fmla="*/ 3076 w 10062"/>
              <a:gd name="connsiteY31" fmla="*/ 3096 h 19319"/>
              <a:gd name="connsiteX32" fmla="*/ 8 w 10062"/>
              <a:gd name="connsiteY32" fmla="*/ 3097 h 19319"/>
              <a:gd name="connsiteX33" fmla="*/ 3 w 10062"/>
              <a:gd name="connsiteY33" fmla="*/ 17539 h 19319"/>
              <a:gd name="connsiteX34" fmla="*/ 10062 w 10062"/>
              <a:gd name="connsiteY34" fmla="*/ 19319 h 19319"/>
              <a:gd name="connsiteX0" fmla="*/ 10059 w 10059"/>
              <a:gd name="connsiteY0" fmla="*/ 19319 h 19319"/>
              <a:gd name="connsiteX1" fmla="*/ 10039 w 10059"/>
              <a:gd name="connsiteY1" fmla="*/ 3096 h 19319"/>
              <a:gd name="connsiteX2" fmla="*/ 7426 w 10059"/>
              <a:gd name="connsiteY2" fmla="*/ 3096 h 19319"/>
              <a:gd name="connsiteX3" fmla="*/ 7426 w 10059"/>
              <a:gd name="connsiteY3" fmla="*/ 1719 h 19319"/>
              <a:gd name="connsiteX4" fmla="*/ 7306 w 10059"/>
              <a:gd name="connsiteY4" fmla="*/ 1719 h 19319"/>
              <a:gd name="connsiteX5" fmla="*/ 7306 w 10059"/>
              <a:gd name="connsiteY5" fmla="*/ 1238 h 19319"/>
              <a:gd name="connsiteX6" fmla="*/ 7093 w 10059"/>
              <a:gd name="connsiteY6" fmla="*/ 1238 h 19319"/>
              <a:gd name="connsiteX7" fmla="*/ 7093 w 10059"/>
              <a:gd name="connsiteY7" fmla="*/ 2957 h 19319"/>
              <a:gd name="connsiteX8" fmla="*/ 6777 w 10059"/>
              <a:gd name="connsiteY8" fmla="*/ 1755 h 19319"/>
              <a:gd name="connsiteX9" fmla="*/ 6465 w 10059"/>
              <a:gd name="connsiteY9" fmla="*/ 2924 h 19319"/>
              <a:gd name="connsiteX10" fmla="*/ 6470 w 10059"/>
              <a:gd name="connsiteY10" fmla="*/ 2098 h 19319"/>
              <a:gd name="connsiteX11" fmla="*/ 6275 w 10059"/>
              <a:gd name="connsiteY11" fmla="*/ 1273 h 19319"/>
              <a:gd name="connsiteX12" fmla="*/ 6060 w 10059"/>
              <a:gd name="connsiteY12" fmla="*/ 2098 h 19319"/>
              <a:gd name="connsiteX13" fmla="*/ 6060 w 10059"/>
              <a:gd name="connsiteY13" fmla="*/ 3096 h 19319"/>
              <a:gd name="connsiteX14" fmla="*/ 5698 w 10059"/>
              <a:gd name="connsiteY14" fmla="*/ 1960 h 19319"/>
              <a:gd name="connsiteX15" fmla="*/ 5364 w 10059"/>
              <a:gd name="connsiteY15" fmla="*/ 5334 h 19319"/>
              <a:gd name="connsiteX16" fmla="*/ 5364 w 10059"/>
              <a:gd name="connsiteY16" fmla="*/ 1960 h 19319"/>
              <a:gd name="connsiteX17" fmla="*/ 5244 w 10059"/>
              <a:gd name="connsiteY17" fmla="*/ 1960 h 19319"/>
              <a:gd name="connsiteX18" fmla="*/ 5244 w 10059"/>
              <a:gd name="connsiteY18" fmla="*/ 861 h 19319"/>
              <a:gd name="connsiteX19" fmla="*/ 5028 w 10059"/>
              <a:gd name="connsiteY19" fmla="*/ 861 h 19319"/>
              <a:gd name="connsiteX20" fmla="*/ 5028 w 10059"/>
              <a:gd name="connsiteY20" fmla="*/ 3887 h 19319"/>
              <a:gd name="connsiteX21" fmla="*/ 4664 w 10059"/>
              <a:gd name="connsiteY21" fmla="*/ 1238 h 19319"/>
              <a:gd name="connsiteX22" fmla="*/ 4331 w 10059"/>
              <a:gd name="connsiteY22" fmla="*/ 3887 h 19319"/>
              <a:gd name="connsiteX23" fmla="*/ 4331 w 10059"/>
              <a:gd name="connsiteY23" fmla="*/ 517 h 19319"/>
              <a:gd name="connsiteX24" fmla="*/ 4209 w 10059"/>
              <a:gd name="connsiteY24" fmla="*/ 517 h 19319"/>
              <a:gd name="connsiteX25" fmla="*/ 4209 w 10059"/>
              <a:gd name="connsiteY25" fmla="*/ 0 h 19319"/>
              <a:gd name="connsiteX26" fmla="*/ 3996 w 10059"/>
              <a:gd name="connsiteY26" fmla="*/ 0 h 19319"/>
              <a:gd name="connsiteX27" fmla="*/ 3996 w 10059"/>
              <a:gd name="connsiteY27" fmla="*/ 3096 h 19319"/>
              <a:gd name="connsiteX28" fmla="*/ 3632 w 10059"/>
              <a:gd name="connsiteY28" fmla="*/ 1238 h 19319"/>
              <a:gd name="connsiteX29" fmla="*/ 3455 w 10059"/>
              <a:gd name="connsiteY29" fmla="*/ 2203 h 19319"/>
              <a:gd name="connsiteX30" fmla="*/ 3292 w 10059"/>
              <a:gd name="connsiteY30" fmla="*/ 1995 h 19319"/>
              <a:gd name="connsiteX31" fmla="*/ 3073 w 10059"/>
              <a:gd name="connsiteY31" fmla="*/ 3096 h 19319"/>
              <a:gd name="connsiteX32" fmla="*/ 5 w 10059"/>
              <a:gd name="connsiteY32" fmla="*/ 3097 h 19319"/>
              <a:gd name="connsiteX33" fmla="*/ 0 w 10059"/>
              <a:gd name="connsiteY33" fmla="*/ 17539 h 19319"/>
              <a:gd name="connsiteX34" fmla="*/ 10059 w 10059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10060 w 10060"/>
              <a:gd name="connsiteY0" fmla="*/ 19319 h 19319"/>
              <a:gd name="connsiteX1" fmla="*/ 10040 w 10060"/>
              <a:gd name="connsiteY1" fmla="*/ 3096 h 19319"/>
              <a:gd name="connsiteX2" fmla="*/ 7427 w 10060"/>
              <a:gd name="connsiteY2" fmla="*/ 3096 h 19319"/>
              <a:gd name="connsiteX3" fmla="*/ 7427 w 10060"/>
              <a:gd name="connsiteY3" fmla="*/ 1719 h 19319"/>
              <a:gd name="connsiteX4" fmla="*/ 7307 w 10060"/>
              <a:gd name="connsiteY4" fmla="*/ 1719 h 19319"/>
              <a:gd name="connsiteX5" fmla="*/ 7307 w 10060"/>
              <a:gd name="connsiteY5" fmla="*/ 1238 h 19319"/>
              <a:gd name="connsiteX6" fmla="*/ 7094 w 10060"/>
              <a:gd name="connsiteY6" fmla="*/ 1238 h 19319"/>
              <a:gd name="connsiteX7" fmla="*/ 7094 w 10060"/>
              <a:gd name="connsiteY7" fmla="*/ 2957 h 19319"/>
              <a:gd name="connsiteX8" fmla="*/ 6778 w 10060"/>
              <a:gd name="connsiteY8" fmla="*/ 1755 h 19319"/>
              <a:gd name="connsiteX9" fmla="*/ 6466 w 10060"/>
              <a:gd name="connsiteY9" fmla="*/ 2924 h 19319"/>
              <a:gd name="connsiteX10" fmla="*/ 6471 w 10060"/>
              <a:gd name="connsiteY10" fmla="*/ 2098 h 19319"/>
              <a:gd name="connsiteX11" fmla="*/ 6276 w 10060"/>
              <a:gd name="connsiteY11" fmla="*/ 1273 h 19319"/>
              <a:gd name="connsiteX12" fmla="*/ 6061 w 10060"/>
              <a:gd name="connsiteY12" fmla="*/ 2098 h 19319"/>
              <a:gd name="connsiteX13" fmla="*/ 6061 w 10060"/>
              <a:gd name="connsiteY13" fmla="*/ 3096 h 19319"/>
              <a:gd name="connsiteX14" fmla="*/ 5699 w 10060"/>
              <a:gd name="connsiteY14" fmla="*/ 1960 h 19319"/>
              <a:gd name="connsiteX15" fmla="*/ 5365 w 10060"/>
              <a:gd name="connsiteY15" fmla="*/ 5334 h 19319"/>
              <a:gd name="connsiteX16" fmla="*/ 5365 w 10060"/>
              <a:gd name="connsiteY16" fmla="*/ 1960 h 19319"/>
              <a:gd name="connsiteX17" fmla="*/ 5245 w 10060"/>
              <a:gd name="connsiteY17" fmla="*/ 1960 h 19319"/>
              <a:gd name="connsiteX18" fmla="*/ 5245 w 10060"/>
              <a:gd name="connsiteY18" fmla="*/ 861 h 19319"/>
              <a:gd name="connsiteX19" fmla="*/ 5029 w 10060"/>
              <a:gd name="connsiteY19" fmla="*/ 861 h 19319"/>
              <a:gd name="connsiteX20" fmla="*/ 5029 w 10060"/>
              <a:gd name="connsiteY20" fmla="*/ 3887 h 19319"/>
              <a:gd name="connsiteX21" fmla="*/ 4665 w 10060"/>
              <a:gd name="connsiteY21" fmla="*/ 1238 h 19319"/>
              <a:gd name="connsiteX22" fmla="*/ 4332 w 10060"/>
              <a:gd name="connsiteY22" fmla="*/ 3887 h 19319"/>
              <a:gd name="connsiteX23" fmla="*/ 4332 w 10060"/>
              <a:gd name="connsiteY23" fmla="*/ 517 h 19319"/>
              <a:gd name="connsiteX24" fmla="*/ 4210 w 10060"/>
              <a:gd name="connsiteY24" fmla="*/ 517 h 19319"/>
              <a:gd name="connsiteX25" fmla="*/ 4210 w 10060"/>
              <a:gd name="connsiteY25" fmla="*/ 0 h 19319"/>
              <a:gd name="connsiteX26" fmla="*/ 3997 w 10060"/>
              <a:gd name="connsiteY26" fmla="*/ 0 h 19319"/>
              <a:gd name="connsiteX27" fmla="*/ 3997 w 10060"/>
              <a:gd name="connsiteY27" fmla="*/ 3096 h 19319"/>
              <a:gd name="connsiteX28" fmla="*/ 3633 w 10060"/>
              <a:gd name="connsiteY28" fmla="*/ 1238 h 19319"/>
              <a:gd name="connsiteX29" fmla="*/ 3456 w 10060"/>
              <a:gd name="connsiteY29" fmla="*/ 2203 h 19319"/>
              <a:gd name="connsiteX30" fmla="*/ 3293 w 10060"/>
              <a:gd name="connsiteY30" fmla="*/ 1995 h 19319"/>
              <a:gd name="connsiteX31" fmla="*/ 3074 w 10060"/>
              <a:gd name="connsiteY31" fmla="*/ 3096 h 19319"/>
              <a:gd name="connsiteX32" fmla="*/ 6 w 10060"/>
              <a:gd name="connsiteY32" fmla="*/ 3097 h 19319"/>
              <a:gd name="connsiteX33" fmla="*/ 1 w 10060"/>
              <a:gd name="connsiteY33" fmla="*/ 17539 h 19319"/>
              <a:gd name="connsiteX34" fmla="*/ 10060 w 10060"/>
              <a:gd name="connsiteY34" fmla="*/ 19319 h 19319"/>
              <a:gd name="connsiteX0" fmla="*/ 9846 w 10040"/>
              <a:gd name="connsiteY0" fmla="*/ 14925 h 17539"/>
              <a:gd name="connsiteX1" fmla="*/ 10040 w 10040"/>
              <a:gd name="connsiteY1" fmla="*/ 3096 h 17539"/>
              <a:gd name="connsiteX2" fmla="*/ 7427 w 10040"/>
              <a:gd name="connsiteY2" fmla="*/ 3096 h 17539"/>
              <a:gd name="connsiteX3" fmla="*/ 7427 w 10040"/>
              <a:gd name="connsiteY3" fmla="*/ 1719 h 17539"/>
              <a:gd name="connsiteX4" fmla="*/ 7307 w 10040"/>
              <a:gd name="connsiteY4" fmla="*/ 1719 h 17539"/>
              <a:gd name="connsiteX5" fmla="*/ 7307 w 10040"/>
              <a:gd name="connsiteY5" fmla="*/ 1238 h 17539"/>
              <a:gd name="connsiteX6" fmla="*/ 7094 w 10040"/>
              <a:gd name="connsiteY6" fmla="*/ 1238 h 17539"/>
              <a:gd name="connsiteX7" fmla="*/ 7094 w 10040"/>
              <a:gd name="connsiteY7" fmla="*/ 2957 h 17539"/>
              <a:gd name="connsiteX8" fmla="*/ 6778 w 10040"/>
              <a:gd name="connsiteY8" fmla="*/ 1755 h 17539"/>
              <a:gd name="connsiteX9" fmla="*/ 6466 w 10040"/>
              <a:gd name="connsiteY9" fmla="*/ 2924 h 17539"/>
              <a:gd name="connsiteX10" fmla="*/ 6471 w 10040"/>
              <a:gd name="connsiteY10" fmla="*/ 2098 h 17539"/>
              <a:gd name="connsiteX11" fmla="*/ 6276 w 10040"/>
              <a:gd name="connsiteY11" fmla="*/ 1273 h 17539"/>
              <a:gd name="connsiteX12" fmla="*/ 6061 w 10040"/>
              <a:gd name="connsiteY12" fmla="*/ 2098 h 17539"/>
              <a:gd name="connsiteX13" fmla="*/ 6061 w 10040"/>
              <a:gd name="connsiteY13" fmla="*/ 3096 h 17539"/>
              <a:gd name="connsiteX14" fmla="*/ 5699 w 10040"/>
              <a:gd name="connsiteY14" fmla="*/ 1960 h 17539"/>
              <a:gd name="connsiteX15" fmla="*/ 5365 w 10040"/>
              <a:gd name="connsiteY15" fmla="*/ 5334 h 17539"/>
              <a:gd name="connsiteX16" fmla="*/ 5365 w 10040"/>
              <a:gd name="connsiteY16" fmla="*/ 1960 h 17539"/>
              <a:gd name="connsiteX17" fmla="*/ 5245 w 10040"/>
              <a:gd name="connsiteY17" fmla="*/ 1960 h 17539"/>
              <a:gd name="connsiteX18" fmla="*/ 5245 w 10040"/>
              <a:gd name="connsiteY18" fmla="*/ 861 h 17539"/>
              <a:gd name="connsiteX19" fmla="*/ 5029 w 10040"/>
              <a:gd name="connsiteY19" fmla="*/ 861 h 17539"/>
              <a:gd name="connsiteX20" fmla="*/ 5029 w 10040"/>
              <a:gd name="connsiteY20" fmla="*/ 3887 h 17539"/>
              <a:gd name="connsiteX21" fmla="*/ 4665 w 10040"/>
              <a:gd name="connsiteY21" fmla="*/ 1238 h 17539"/>
              <a:gd name="connsiteX22" fmla="*/ 4332 w 10040"/>
              <a:gd name="connsiteY22" fmla="*/ 3887 h 17539"/>
              <a:gd name="connsiteX23" fmla="*/ 4332 w 10040"/>
              <a:gd name="connsiteY23" fmla="*/ 517 h 17539"/>
              <a:gd name="connsiteX24" fmla="*/ 4210 w 10040"/>
              <a:gd name="connsiteY24" fmla="*/ 517 h 17539"/>
              <a:gd name="connsiteX25" fmla="*/ 4210 w 10040"/>
              <a:gd name="connsiteY25" fmla="*/ 0 h 17539"/>
              <a:gd name="connsiteX26" fmla="*/ 3997 w 10040"/>
              <a:gd name="connsiteY26" fmla="*/ 0 h 17539"/>
              <a:gd name="connsiteX27" fmla="*/ 3997 w 10040"/>
              <a:gd name="connsiteY27" fmla="*/ 3096 h 17539"/>
              <a:gd name="connsiteX28" fmla="*/ 3633 w 10040"/>
              <a:gd name="connsiteY28" fmla="*/ 1238 h 17539"/>
              <a:gd name="connsiteX29" fmla="*/ 3456 w 10040"/>
              <a:gd name="connsiteY29" fmla="*/ 2203 h 17539"/>
              <a:gd name="connsiteX30" fmla="*/ 3293 w 10040"/>
              <a:gd name="connsiteY30" fmla="*/ 1995 h 17539"/>
              <a:gd name="connsiteX31" fmla="*/ 3074 w 10040"/>
              <a:gd name="connsiteY31" fmla="*/ 3096 h 17539"/>
              <a:gd name="connsiteX32" fmla="*/ 6 w 10040"/>
              <a:gd name="connsiteY32" fmla="*/ 3097 h 17539"/>
              <a:gd name="connsiteX33" fmla="*/ 1 w 10040"/>
              <a:gd name="connsiteY33" fmla="*/ 17539 h 17539"/>
              <a:gd name="connsiteX34" fmla="*/ 9846 w 10040"/>
              <a:gd name="connsiteY34" fmla="*/ 14925 h 17539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0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  <a:gd name="connsiteX0" fmla="*/ 10048 w 10048"/>
              <a:gd name="connsiteY0" fmla="*/ 17543 h 17543"/>
              <a:gd name="connsiteX1" fmla="*/ 10044 w 10048"/>
              <a:gd name="connsiteY1" fmla="*/ 3096 h 17543"/>
              <a:gd name="connsiteX2" fmla="*/ 7427 w 10048"/>
              <a:gd name="connsiteY2" fmla="*/ 3096 h 17543"/>
              <a:gd name="connsiteX3" fmla="*/ 7427 w 10048"/>
              <a:gd name="connsiteY3" fmla="*/ 1719 h 17543"/>
              <a:gd name="connsiteX4" fmla="*/ 7307 w 10048"/>
              <a:gd name="connsiteY4" fmla="*/ 1719 h 17543"/>
              <a:gd name="connsiteX5" fmla="*/ 7307 w 10048"/>
              <a:gd name="connsiteY5" fmla="*/ 1238 h 17543"/>
              <a:gd name="connsiteX6" fmla="*/ 7094 w 10048"/>
              <a:gd name="connsiteY6" fmla="*/ 1238 h 17543"/>
              <a:gd name="connsiteX7" fmla="*/ 7094 w 10048"/>
              <a:gd name="connsiteY7" fmla="*/ 2957 h 17543"/>
              <a:gd name="connsiteX8" fmla="*/ 6778 w 10048"/>
              <a:gd name="connsiteY8" fmla="*/ 1755 h 17543"/>
              <a:gd name="connsiteX9" fmla="*/ 6466 w 10048"/>
              <a:gd name="connsiteY9" fmla="*/ 2924 h 17543"/>
              <a:gd name="connsiteX10" fmla="*/ 6471 w 10048"/>
              <a:gd name="connsiteY10" fmla="*/ 2098 h 17543"/>
              <a:gd name="connsiteX11" fmla="*/ 6276 w 10048"/>
              <a:gd name="connsiteY11" fmla="*/ 1273 h 17543"/>
              <a:gd name="connsiteX12" fmla="*/ 6061 w 10048"/>
              <a:gd name="connsiteY12" fmla="*/ 2098 h 17543"/>
              <a:gd name="connsiteX13" fmla="*/ 6061 w 10048"/>
              <a:gd name="connsiteY13" fmla="*/ 3096 h 17543"/>
              <a:gd name="connsiteX14" fmla="*/ 5699 w 10048"/>
              <a:gd name="connsiteY14" fmla="*/ 1960 h 17543"/>
              <a:gd name="connsiteX15" fmla="*/ 5365 w 10048"/>
              <a:gd name="connsiteY15" fmla="*/ 5334 h 17543"/>
              <a:gd name="connsiteX16" fmla="*/ 5365 w 10048"/>
              <a:gd name="connsiteY16" fmla="*/ 1960 h 17543"/>
              <a:gd name="connsiteX17" fmla="*/ 5245 w 10048"/>
              <a:gd name="connsiteY17" fmla="*/ 1960 h 17543"/>
              <a:gd name="connsiteX18" fmla="*/ 5245 w 10048"/>
              <a:gd name="connsiteY18" fmla="*/ 861 h 17543"/>
              <a:gd name="connsiteX19" fmla="*/ 5029 w 10048"/>
              <a:gd name="connsiteY19" fmla="*/ 861 h 17543"/>
              <a:gd name="connsiteX20" fmla="*/ 5029 w 10048"/>
              <a:gd name="connsiteY20" fmla="*/ 3887 h 17543"/>
              <a:gd name="connsiteX21" fmla="*/ 4665 w 10048"/>
              <a:gd name="connsiteY21" fmla="*/ 1238 h 17543"/>
              <a:gd name="connsiteX22" fmla="*/ 4332 w 10048"/>
              <a:gd name="connsiteY22" fmla="*/ 3887 h 17543"/>
              <a:gd name="connsiteX23" fmla="*/ 4332 w 10048"/>
              <a:gd name="connsiteY23" fmla="*/ 517 h 17543"/>
              <a:gd name="connsiteX24" fmla="*/ 4210 w 10048"/>
              <a:gd name="connsiteY24" fmla="*/ 517 h 17543"/>
              <a:gd name="connsiteX25" fmla="*/ 4210 w 10048"/>
              <a:gd name="connsiteY25" fmla="*/ 0 h 17543"/>
              <a:gd name="connsiteX26" fmla="*/ 3997 w 10048"/>
              <a:gd name="connsiteY26" fmla="*/ 0 h 17543"/>
              <a:gd name="connsiteX27" fmla="*/ 3997 w 10048"/>
              <a:gd name="connsiteY27" fmla="*/ 3096 h 17543"/>
              <a:gd name="connsiteX28" fmla="*/ 3633 w 10048"/>
              <a:gd name="connsiteY28" fmla="*/ 1238 h 17543"/>
              <a:gd name="connsiteX29" fmla="*/ 3456 w 10048"/>
              <a:gd name="connsiteY29" fmla="*/ 2203 h 17543"/>
              <a:gd name="connsiteX30" fmla="*/ 3293 w 10048"/>
              <a:gd name="connsiteY30" fmla="*/ 1995 h 17543"/>
              <a:gd name="connsiteX31" fmla="*/ 3074 w 10048"/>
              <a:gd name="connsiteY31" fmla="*/ 3096 h 17543"/>
              <a:gd name="connsiteX32" fmla="*/ 6 w 10048"/>
              <a:gd name="connsiteY32" fmla="*/ 3097 h 17543"/>
              <a:gd name="connsiteX33" fmla="*/ 1 w 10048"/>
              <a:gd name="connsiteY33" fmla="*/ 17539 h 17543"/>
              <a:gd name="connsiteX34" fmla="*/ 10048 w 10048"/>
              <a:gd name="connsiteY34" fmla="*/ 17543 h 1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48" h="17543">
                <a:moveTo>
                  <a:pt x="10048" y="17543"/>
                </a:moveTo>
                <a:cubicBezTo>
                  <a:pt x="10044" y="9443"/>
                  <a:pt x="10041" y="6565"/>
                  <a:pt x="10044" y="3096"/>
                </a:cubicBezTo>
                <a:lnTo>
                  <a:pt x="7427" y="3096"/>
                </a:lnTo>
                <a:lnTo>
                  <a:pt x="7427" y="1719"/>
                </a:lnTo>
                <a:lnTo>
                  <a:pt x="7307" y="1719"/>
                </a:lnTo>
                <a:lnTo>
                  <a:pt x="7307" y="1238"/>
                </a:lnTo>
                <a:lnTo>
                  <a:pt x="7094" y="1238"/>
                </a:lnTo>
                <a:lnTo>
                  <a:pt x="7094" y="2957"/>
                </a:lnTo>
                <a:cubicBezTo>
                  <a:pt x="6988" y="2556"/>
                  <a:pt x="6884" y="2155"/>
                  <a:pt x="6778" y="1755"/>
                </a:cubicBezTo>
                <a:cubicBezTo>
                  <a:pt x="6674" y="2143"/>
                  <a:pt x="6571" y="2535"/>
                  <a:pt x="6466" y="2924"/>
                </a:cubicBezTo>
                <a:cubicBezTo>
                  <a:pt x="6467" y="2650"/>
                  <a:pt x="6469" y="2374"/>
                  <a:pt x="6471" y="2098"/>
                </a:cubicBezTo>
                <a:cubicBezTo>
                  <a:pt x="6407" y="1822"/>
                  <a:pt x="6341" y="1548"/>
                  <a:pt x="6276" y="1273"/>
                </a:cubicBezTo>
                <a:cubicBezTo>
                  <a:pt x="6204" y="1547"/>
                  <a:pt x="6133" y="1822"/>
                  <a:pt x="6061" y="2098"/>
                </a:cubicBezTo>
                <a:lnTo>
                  <a:pt x="6061" y="3096"/>
                </a:lnTo>
                <a:lnTo>
                  <a:pt x="5699" y="1960"/>
                </a:lnTo>
                <a:cubicBezTo>
                  <a:pt x="5588" y="3084"/>
                  <a:pt x="5476" y="4210"/>
                  <a:pt x="5365" y="5334"/>
                </a:cubicBezTo>
                <a:lnTo>
                  <a:pt x="5365" y="1960"/>
                </a:lnTo>
                <a:lnTo>
                  <a:pt x="5245" y="1960"/>
                </a:lnTo>
                <a:lnTo>
                  <a:pt x="5245" y="861"/>
                </a:lnTo>
                <a:lnTo>
                  <a:pt x="5029" y="861"/>
                </a:lnTo>
                <a:lnTo>
                  <a:pt x="5029" y="3887"/>
                </a:lnTo>
                <a:cubicBezTo>
                  <a:pt x="4909" y="3002"/>
                  <a:pt x="4788" y="2120"/>
                  <a:pt x="4665" y="1238"/>
                </a:cubicBezTo>
                <a:lnTo>
                  <a:pt x="4332" y="3887"/>
                </a:lnTo>
                <a:lnTo>
                  <a:pt x="4332" y="517"/>
                </a:lnTo>
                <a:lnTo>
                  <a:pt x="4210" y="517"/>
                </a:lnTo>
                <a:lnTo>
                  <a:pt x="4210" y="0"/>
                </a:lnTo>
                <a:lnTo>
                  <a:pt x="3997" y="0"/>
                </a:lnTo>
                <a:lnTo>
                  <a:pt x="3997" y="3096"/>
                </a:lnTo>
                <a:cubicBezTo>
                  <a:pt x="3876" y="2477"/>
                  <a:pt x="3754" y="1857"/>
                  <a:pt x="3633" y="1238"/>
                </a:cubicBezTo>
                <a:cubicBezTo>
                  <a:pt x="3574" y="1558"/>
                  <a:pt x="3516" y="1880"/>
                  <a:pt x="3456" y="2203"/>
                </a:cubicBezTo>
                <a:lnTo>
                  <a:pt x="3293" y="1995"/>
                </a:lnTo>
                <a:cubicBezTo>
                  <a:pt x="3220" y="2362"/>
                  <a:pt x="3146" y="2728"/>
                  <a:pt x="3074" y="3096"/>
                </a:cubicBezTo>
                <a:lnTo>
                  <a:pt x="6" y="3097"/>
                </a:lnTo>
                <a:cubicBezTo>
                  <a:pt x="6" y="6548"/>
                  <a:pt x="-1" y="12205"/>
                  <a:pt x="1" y="17539"/>
                </a:cubicBezTo>
                <a:lnTo>
                  <a:pt x="10048" y="17543"/>
                </a:lnTo>
                <a:close/>
              </a:path>
            </a:pathLst>
          </a:custGeom>
          <a:solidFill>
            <a:srgbClr val="14325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 dirty="0">
                <a:solidFill>
                  <a:srgbClr val="1099A9"/>
                </a:solidFill>
              </a:rPr>
              <a:t> </a:t>
            </a:r>
          </a:p>
        </p:txBody>
      </p:sp>
      <p:sp>
        <p:nvSpPr>
          <p:cNvPr id="31" name="Rubrik 30">
            <a:extLst>
              <a:ext uri="{FF2B5EF4-FFF2-40B4-BE49-F238E27FC236}">
                <a16:creationId xmlns:a16="http://schemas.microsoft.com/office/drawing/2014/main" id="{D54AA4B9-6D34-47FA-B91D-A4DFC0B6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data på geografi</a:t>
            </a:r>
          </a:p>
        </p:txBody>
      </p:sp>
      <p:grpSp>
        <p:nvGrpSpPr>
          <p:cNvPr id="16" name="Kommunlogotyp">
            <a:extLst>
              <a:ext uri="{FF2B5EF4-FFF2-40B4-BE49-F238E27FC236}">
                <a16:creationId xmlns:a16="http://schemas.microsoft.com/office/drawing/2014/main" id="{95703B96-CE68-4DEA-8088-AF41866CC8E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Platta">
              <a:extLst>
                <a:ext uri="{FF2B5EF4-FFF2-40B4-BE49-F238E27FC236}">
                  <a16:creationId xmlns:a16="http://schemas.microsoft.com/office/drawing/2014/main" id="{D20E1C9D-F2F3-4EE1-9E6A-A31C759EF09C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Kommunvapen">
              <a:extLst>
                <a:ext uri="{FF2B5EF4-FFF2-40B4-BE49-F238E27FC236}">
                  <a16:creationId xmlns:a16="http://schemas.microsoft.com/office/drawing/2014/main" id="{C9CF25C2-3DEF-4551-B4F4-32E346AEC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9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432689EB-5959-40BC-B619-5CDB2AF4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9" y="67639"/>
            <a:ext cx="9606465" cy="679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6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9" descr="En bild som visar text, dal&#10;&#10;Automatiskt genererad beskrivning">
            <a:extLst>
              <a:ext uri="{FF2B5EF4-FFF2-40B4-BE49-F238E27FC236}">
                <a16:creationId xmlns:a16="http://schemas.microsoft.com/office/drawing/2014/main" id="{7930FFCB-A440-4A15-9468-0C52026E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" y="1942809"/>
            <a:ext cx="5907144" cy="41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11" descr="En bild som visar text, dal&#10;&#10;Automatiskt genererad beskrivning">
            <a:extLst>
              <a:ext uri="{FF2B5EF4-FFF2-40B4-BE49-F238E27FC236}">
                <a16:creationId xmlns:a16="http://schemas.microsoft.com/office/drawing/2014/main" id="{F7912A99-A0E4-4BEC-A99F-840E1E82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6" y="1942809"/>
            <a:ext cx="5907144" cy="41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4529F05-0869-49C4-A6D9-EDB96DFDA452}"/>
              </a:ext>
            </a:extLst>
          </p:cNvPr>
          <p:cNvSpPr txBox="1"/>
          <p:nvPr/>
        </p:nvSpPr>
        <p:spPr>
          <a:xfrm>
            <a:off x="895739" y="73711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sv-SE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 1-5 år</a:t>
            </a:r>
          </a:p>
          <a:p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0F5C47C-28CF-4C7F-8B5E-A334BF581445}"/>
              </a:ext>
            </a:extLst>
          </p:cNvPr>
          <p:cNvSpPr txBox="1"/>
          <p:nvPr/>
        </p:nvSpPr>
        <p:spPr>
          <a:xfrm>
            <a:off x="6601651" y="73711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sv-SE" dirty="0">
                <a:solidFill>
                  <a:srgbClr val="1432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Äldre + 65år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026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2" descr="En bild som visar text, karta&#10;&#10;Automatiskt genererad beskrivning">
            <a:extLst>
              <a:ext uri="{FF2B5EF4-FFF2-40B4-BE49-F238E27FC236}">
                <a16:creationId xmlns:a16="http://schemas.microsoft.com/office/drawing/2014/main" id="{9885912D-A764-4957-AEA9-2CF529DD1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48" y="103491"/>
            <a:ext cx="9404102" cy="665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73637"/>
      </p:ext>
    </p:extLst>
  </p:cSld>
  <p:clrMapOvr>
    <a:masterClrMapping/>
  </p:clrMapOvr>
</p:sld>
</file>

<file path=ppt/theme/theme1.xml><?xml version="1.0" encoding="utf-8"?>
<a:theme xmlns:a="http://schemas.openxmlformats.org/drawingml/2006/main" name="Profilbl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64DAF6AA-E73E-4BD2-8E58-DDB926E7269C}"/>
    </a:ext>
  </a:extLst>
</a:theme>
</file>

<file path=ppt/theme/theme10.xml><?xml version="1.0" encoding="utf-8"?>
<a:theme xmlns:a="http://schemas.openxmlformats.org/drawingml/2006/main" name="Orange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0476C6D9-F647-451A-8DBD-63F3256E945F}"/>
    </a:ext>
  </a:extLst>
</a:theme>
</file>

<file path=ppt/theme/theme11.xml><?xml version="1.0" encoding="utf-8"?>
<a:theme xmlns:a="http://schemas.openxmlformats.org/drawingml/2006/main" name="Startsidor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53A50D54-1FB4-440B-B03F-9088B308F044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filgul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D8F1810D-FB24-46C0-A4FD-301177D60B71}"/>
    </a:ext>
  </a:extLst>
</a:theme>
</file>

<file path=ppt/theme/theme3.xml><?xml version="1.0" encoding="utf-8"?>
<a:theme xmlns:a="http://schemas.openxmlformats.org/drawingml/2006/main" name="Grå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7D44A147-1D6B-4E56-8FE0-B6BE70E2DC93}"/>
    </a:ext>
  </a:extLst>
</a:theme>
</file>

<file path=ppt/theme/theme4.xml><?xml version="1.0" encoding="utf-8"?>
<a:theme xmlns:a="http://schemas.openxmlformats.org/drawingml/2006/main" name="Gr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50CD3C13-2D57-41BC-8A19-6CB1EE91B94A}"/>
    </a:ext>
  </a:extLst>
</a:theme>
</file>

<file path=ppt/theme/theme5.xml><?xml version="1.0" encoding="utf-8"?>
<a:theme xmlns:a="http://schemas.openxmlformats.org/drawingml/2006/main" name="Blå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752C8759-A19A-41F9-B45B-AD717B4ED5D4}"/>
    </a:ext>
  </a:extLst>
</a:theme>
</file>

<file path=ppt/theme/theme6.xml><?xml version="1.0" encoding="utf-8"?>
<a:theme xmlns:a="http://schemas.openxmlformats.org/drawingml/2006/main" name="Bl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16AB54C3-288A-4B99-B7ED-1AD0711985FD}"/>
    </a:ext>
  </a:extLst>
</a:theme>
</file>

<file path=ppt/theme/theme7.xml><?xml version="1.0" encoding="utf-8"?>
<a:theme xmlns:a="http://schemas.openxmlformats.org/drawingml/2006/main" name="Turkos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772172CC-BAE9-4C25-8687-562FD856AF7C}"/>
    </a:ext>
  </a:extLst>
</a:theme>
</file>

<file path=ppt/theme/theme8.xml><?xml version="1.0" encoding="utf-8"?>
<a:theme xmlns:a="http://schemas.openxmlformats.org/drawingml/2006/main" name="Turkos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9A00BD75-8866-450A-80D6-32EFE53D8344}"/>
    </a:ext>
  </a:extLst>
</a:theme>
</file>

<file path=ppt/theme/theme9.xml><?xml version="1.0" encoding="utf-8"?>
<a:theme xmlns:a="http://schemas.openxmlformats.org/drawingml/2006/main" name="Grön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C0608113-8E85-4599-91BE-FFB6885A3591}" vid="{C5EADC77-9583-42C2-9760-62D26159D8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333</TotalTime>
  <Words>590</Words>
  <Application>Microsoft Office PowerPoint</Application>
  <PresentationFormat>Bredbild</PresentationFormat>
  <Paragraphs>71</Paragraphs>
  <Slides>20</Slides>
  <Notes>17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11</vt:i4>
      </vt:variant>
      <vt:variant>
        <vt:lpstr>Bildrubriker</vt:lpstr>
      </vt:variant>
      <vt:variant>
        <vt:i4>20</vt:i4>
      </vt:variant>
    </vt:vector>
  </HeadingPairs>
  <TitlesOfParts>
    <vt:vector size="35" baseType="lpstr">
      <vt:lpstr>Arial</vt:lpstr>
      <vt:lpstr>Bell Gothic Std Black</vt:lpstr>
      <vt:lpstr>Bell Gothic Std Light</vt:lpstr>
      <vt:lpstr>Calibri</vt:lpstr>
      <vt:lpstr>Profilblå</vt:lpstr>
      <vt:lpstr>Profilgul</vt:lpstr>
      <vt:lpstr>Grå mörk</vt:lpstr>
      <vt:lpstr>Grå</vt:lpstr>
      <vt:lpstr>Blå mörk</vt:lpstr>
      <vt:lpstr>Blå</vt:lpstr>
      <vt:lpstr>Turkos mörk</vt:lpstr>
      <vt:lpstr>Turkos</vt:lpstr>
      <vt:lpstr>Grön mörk</vt:lpstr>
      <vt:lpstr>Orange mörk</vt:lpstr>
      <vt:lpstr>Startsidor</vt:lpstr>
      <vt:lpstr>GIS och samhällsplanering</vt:lpstr>
      <vt:lpstr>GIS = Information på karta </vt:lpstr>
      <vt:lpstr>Varför GIS i kommunen?</vt:lpstr>
      <vt:lpstr>Stadsplaneringen styr individens livsvillkor </vt:lpstr>
      <vt:lpstr>Vilka är östersundarna? </vt:lpstr>
      <vt:lpstr>Exempel data på geografi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Exempel på användningsområden </vt:lpstr>
      <vt:lpstr>Digitala stadsformsanalyser</vt:lpstr>
      <vt:lpstr>Vad är Stadsformsanalyser? 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Jenny Jernström</dc:creator>
  <cp:lastModifiedBy>Jenny Jernström</cp:lastModifiedBy>
  <cp:revision>58</cp:revision>
  <dcterms:created xsi:type="dcterms:W3CDTF">2020-03-26T12:50:49Z</dcterms:created>
  <dcterms:modified xsi:type="dcterms:W3CDTF">2024-12-03T14:26:55Z</dcterms:modified>
</cp:coreProperties>
</file>