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6" r:id="rId3"/>
    <p:sldId id="265" r:id="rId4"/>
    <p:sldId id="262" r:id="rId5"/>
    <p:sldId id="257" r:id="rId6"/>
    <p:sldId id="258" r:id="rId7"/>
    <p:sldId id="259" r:id="rId8"/>
    <p:sldId id="261" r:id="rId9"/>
    <p:sldId id="263" r:id="rId10"/>
    <p:sldId id="260"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98C200"/>
    <a:srgbClr val="16DC37"/>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4BD14A-21AD-494B-AE6A-4927F1316B29}" v="3" dt="2024-12-04T07:56:12.938"/>
    <p1510:client id="{9BE3B98F-36B0-4D4C-BABF-294CC4E6FE17}" v="19" dt="2024-12-03T15:46:52.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0" autoAdjust="0"/>
  </p:normalViewPr>
  <p:slideViewPr>
    <p:cSldViewPr snapToGrid="0">
      <p:cViewPr varScale="1">
        <p:scale>
          <a:sx n="79" d="100"/>
          <a:sy n="79" d="100"/>
        </p:scale>
        <p:origin x="850" y="72"/>
      </p:cViewPr>
      <p:guideLst>
        <p:guide orient="horz" pos="2160"/>
        <p:guide pos="3840"/>
      </p:guideLst>
    </p:cSldViewPr>
  </p:slideViewPr>
  <p:outlineViewPr>
    <p:cViewPr>
      <p:scale>
        <a:sx n="33" d="100"/>
        <a:sy n="33" d="100"/>
      </p:scale>
      <p:origin x="0" y="0"/>
    </p:cViewPr>
  </p:outlineViewPr>
  <p:notesTextViewPr>
    <p:cViewPr>
      <p:scale>
        <a:sx n="1" d="1"/>
        <a:sy n="1" d="1"/>
      </p:scale>
      <p:origin x="0" y="-43"/>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kka Kemppainen" userId="488c6192-0747-4372-a8ab-4d4c200329d3" providerId="ADAL" clId="{9BE3B98F-36B0-4D4C-BABF-294CC4E6FE17}"/>
    <pc:docChg chg="undo custSel addSld modSld sldOrd">
      <pc:chgData name="Ilkka Kemppainen" userId="488c6192-0747-4372-a8ab-4d4c200329d3" providerId="ADAL" clId="{9BE3B98F-36B0-4D4C-BABF-294CC4E6FE17}" dt="2024-12-03T15:48:28.566" v="548" actId="1076"/>
      <pc:docMkLst>
        <pc:docMk/>
      </pc:docMkLst>
      <pc:sldChg chg="addSp modSp mod">
        <pc:chgData name="Ilkka Kemppainen" userId="488c6192-0747-4372-a8ab-4d4c200329d3" providerId="ADAL" clId="{9BE3B98F-36B0-4D4C-BABF-294CC4E6FE17}" dt="2024-12-03T15:48:28.566" v="548" actId="1076"/>
        <pc:sldMkLst>
          <pc:docMk/>
          <pc:sldMk cId="1340538214" sldId="256"/>
        </pc:sldMkLst>
        <pc:spChg chg="mod">
          <ac:chgData name="Ilkka Kemppainen" userId="488c6192-0747-4372-a8ab-4d4c200329d3" providerId="ADAL" clId="{9BE3B98F-36B0-4D4C-BABF-294CC4E6FE17}" dt="2024-12-03T15:17:55.413" v="430" actId="1076"/>
          <ac:spMkLst>
            <pc:docMk/>
            <pc:sldMk cId="1340538214" sldId="256"/>
            <ac:spMk id="16" creationId="{B5A921B9-6EE3-9A2E-4EFE-3144F5B1C101}"/>
          </ac:spMkLst>
        </pc:spChg>
        <pc:spChg chg="add mod">
          <ac:chgData name="Ilkka Kemppainen" userId="488c6192-0747-4372-a8ab-4d4c200329d3" providerId="ADAL" clId="{9BE3B98F-36B0-4D4C-BABF-294CC4E6FE17}" dt="2024-12-03T15:20:22.895" v="435" actId="1076"/>
          <ac:spMkLst>
            <pc:docMk/>
            <pc:sldMk cId="1340538214" sldId="256"/>
            <ac:spMk id="17" creationId="{EE112743-8885-9F9F-4CE7-5644A4BFF4F9}"/>
          </ac:spMkLst>
        </pc:spChg>
        <pc:picChg chg="mod">
          <ac:chgData name="Ilkka Kemppainen" userId="488c6192-0747-4372-a8ab-4d4c200329d3" providerId="ADAL" clId="{9BE3B98F-36B0-4D4C-BABF-294CC4E6FE17}" dt="2024-12-03T15:48:28.566" v="548" actId="1076"/>
          <ac:picMkLst>
            <pc:docMk/>
            <pc:sldMk cId="1340538214" sldId="256"/>
            <ac:picMk id="15" creationId="{B7AD720A-6C61-9EE3-E672-E8A437EF7846}"/>
          </ac:picMkLst>
        </pc:picChg>
      </pc:sldChg>
      <pc:sldChg chg="addSp delSp modSp add mod">
        <pc:chgData name="Ilkka Kemppainen" userId="488c6192-0747-4372-a8ab-4d4c200329d3" providerId="ADAL" clId="{9BE3B98F-36B0-4D4C-BABF-294CC4E6FE17}" dt="2024-12-03T15:43:27.753" v="484" actId="1076"/>
        <pc:sldMkLst>
          <pc:docMk/>
          <pc:sldMk cId="2696004793" sldId="260"/>
        </pc:sldMkLst>
        <pc:spChg chg="mod">
          <ac:chgData name="Ilkka Kemppainen" userId="488c6192-0747-4372-a8ab-4d4c200329d3" providerId="ADAL" clId="{9BE3B98F-36B0-4D4C-BABF-294CC4E6FE17}" dt="2024-12-03T12:07:23.399" v="423" actId="255"/>
          <ac:spMkLst>
            <pc:docMk/>
            <pc:sldMk cId="2696004793" sldId="260"/>
            <ac:spMk id="2" creationId="{00000000-0000-0000-0000-000000000000}"/>
          </ac:spMkLst>
        </pc:spChg>
        <pc:spChg chg="del">
          <ac:chgData name="Ilkka Kemppainen" userId="488c6192-0747-4372-a8ab-4d4c200329d3" providerId="ADAL" clId="{9BE3B98F-36B0-4D4C-BABF-294CC4E6FE17}" dt="2024-12-03T07:46:22.779" v="4" actId="478"/>
          <ac:spMkLst>
            <pc:docMk/>
            <pc:sldMk cId="2696004793" sldId="260"/>
            <ac:spMk id="3" creationId="{3D49F34B-758B-4D9C-7C78-DCCD28E3B749}"/>
          </ac:spMkLst>
        </pc:spChg>
        <pc:spChg chg="del">
          <ac:chgData name="Ilkka Kemppainen" userId="488c6192-0747-4372-a8ab-4d4c200329d3" providerId="ADAL" clId="{9BE3B98F-36B0-4D4C-BABF-294CC4E6FE17}" dt="2024-12-03T07:46:19.763" v="3" actId="478"/>
          <ac:spMkLst>
            <pc:docMk/>
            <pc:sldMk cId="2696004793" sldId="260"/>
            <ac:spMk id="9" creationId="{8F592118-85DB-7044-08C3-0F6BDDAB5FDE}"/>
          </ac:spMkLst>
        </pc:spChg>
        <pc:spChg chg="add del mod">
          <ac:chgData name="Ilkka Kemppainen" userId="488c6192-0747-4372-a8ab-4d4c200329d3" providerId="ADAL" clId="{9BE3B98F-36B0-4D4C-BABF-294CC4E6FE17}" dt="2024-12-03T07:56:01.952" v="83" actId="478"/>
          <ac:spMkLst>
            <pc:docMk/>
            <pc:sldMk cId="2696004793" sldId="260"/>
            <ac:spMk id="11" creationId="{87BD089B-4850-D6CD-6959-4D148A2D583D}"/>
          </ac:spMkLst>
        </pc:spChg>
        <pc:spChg chg="add del mod">
          <ac:chgData name="Ilkka Kemppainen" userId="488c6192-0747-4372-a8ab-4d4c200329d3" providerId="ADAL" clId="{9BE3B98F-36B0-4D4C-BABF-294CC4E6FE17}" dt="2024-12-03T15:43:15.541" v="479" actId="478"/>
          <ac:spMkLst>
            <pc:docMk/>
            <pc:sldMk cId="2696004793" sldId="260"/>
            <ac:spMk id="16" creationId="{EFD50363-B849-C47E-3BEE-FDDBF8393F24}"/>
          </ac:spMkLst>
        </pc:spChg>
        <pc:picChg chg="add del mod modCrop">
          <ac:chgData name="Ilkka Kemppainen" userId="488c6192-0747-4372-a8ab-4d4c200329d3" providerId="ADAL" clId="{9BE3B98F-36B0-4D4C-BABF-294CC4E6FE17}" dt="2024-12-03T07:55:58.560" v="81" actId="478"/>
          <ac:picMkLst>
            <pc:docMk/>
            <pc:sldMk cId="2696004793" sldId="260"/>
            <ac:picMk id="5" creationId="{F1EA0249-4801-A094-2591-6FA6EB58EA80}"/>
          </ac:picMkLst>
        </pc:picChg>
        <pc:picChg chg="del">
          <ac:chgData name="Ilkka Kemppainen" userId="488c6192-0747-4372-a8ab-4d4c200329d3" providerId="ADAL" clId="{9BE3B98F-36B0-4D4C-BABF-294CC4E6FE17}" dt="2024-12-03T07:46:15.476" v="1" actId="478"/>
          <ac:picMkLst>
            <pc:docMk/>
            <pc:sldMk cId="2696004793" sldId="260"/>
            <ac:picMk id="6" creationId="{09D3CDFD-7443-5596-2260-555F05C1A6D9}"/>
          </ac:picMkLst>
        </pc:picChg>
        <pc:picChg chg="del">
          <ac:chgData name="Ilkka Kemppainen" userId="488c6192-0747-4372-a8ab-4d4c200329d3" providerId="ADAL" clId="{9BE3B98F-36B0-4D4C-BABF-294CC4E6FE17}" dt="2024-12-03T07:46:17.233" v="2" actId="478"/>
          <ac:picMkLst>
            <pc:docMk/>
            <pc:sldMk cId="2696004793" sldId="260"/>
            <ac:picMk id="8" creationId="{42048694-45FC-190C-C61E-80BD84EEE984}"/>
          </ac:picMkLst>
        </pc:picChg>
        <pc:picChg chg="add del mod">
          <ac:chgData name="Ilkka Kemppainen" userId="488c6192-0747-4372-a8ab-4d4c200329d3" providerId="ADAL" clId="{9BE3B98F-36B0-4D4C-BABF-294CC4E6FE17}" dt="2024-12-03T07:56:00.036" v="82" actId="478"/>
          <ac:picMkLst>
            <pc:docMk/>
            <pc:sldMk cId="2696004793" sldId="260"/>
            <ac:picMk id="10" creationId="{CCBD5671-35AA-F69E-22D7-00D0C388A456}"/>
          </ac:picMkLst>
        </pc:picChg>
        <pc:picChg chg="add mod ord">
          <ac:chgData name="Ilkka Kemppainen" userId="488c6192-0747-4372-a8ab-4d4c200329d3" providerId="ADAL" clId="{9BE3B98F-36B0-4D4C-BABF-294CC4E6FE17}" dt="2024-12-03T15:41:00.992" v="477" actId="1076"/>
          <ac:picMkLst>
            <pc:docMk/>
            <pc:sldMk cId="2696004793" sldId="260"/>
            <ac:picMk id="13" creationId="{24FF3986-9573-22E2-95F4-4A5367481322}"/>
          </ac:picMkLst>
        </pc:picChg>
        <pc:picChg chg="add del mod">
          <ac:chgData name="Ilkka Kemppainen" userId="488c6192-0747-4372-a8ab-4d4c200329d3" providerId="ADAL" clId="{9BE3B98F-36B0-4D4C-BABF-294CC4E6FE17}" dt="2024-12-03T15:43:27.753" v="484" actId="1076"/>
          <ac:picMkLst>
            <pc:docMk/>
            <pc:sldMk cId="2696004793" sldId="260"/>
            <ac:picMk id="15" creationId="{083D9820-8072-EA41-AB41-B9DA012CB054}"/>
          </ac:picMkLst>
        </pc:picChg>
      </pc:sldChg>
      <pc:sldChg chg="addSp modSp add mod ord">
        <pc:chgData name="Ilkka Kemppainen" userId="488c6192-0747-4372-a8ab-4d4c200329d3" providerId="ADAL" clId="{9BE3B98F-36B0-4D4C-BABF-294CC4E6FE17}" dt="2024-12-03T15:39:50.160" v="470" actId="1076"/>
        <pc:sldMkLst>
          <pc:docMk/>
          <pc:sldMk cId="898725503" sldId="261"/>
        </pc:sldMkLst>
        <pc:spChg chg="mod">
          <ac:chgData name="Ilkka Kemppainen" userId="488c6192-0747-4372-a8ab-4d4c200329d3" providerId="ADAL" clId="{9BE3B98F-36B0-4D4C-BABF-294CC4E6FE17}" dt="2024-12-03T07:56:40.535" v="120" actId="20577"/>
          <ac:spMkLst>
            <pc:docMk/>
            <pc:sldMk cId="898725503" sldId="261"/>
            <ac:spMk id="2" creationId="{00000000-0000-0000-0000-000000000000}"/>
          </ac:spMkLst>
        </pc:spChg>
        <pc:spChg chg="add mod">
          <ac:chgData name="Ilkka Kemppainen" userId="488c6192-0747-4372-a8ab-4d4c200329d3" providerId="ADAL" clId="{9BE3B98F-36B0-4D4C-BABF-294CC4E6FE17}" dt="2024-12-03T15:39:50.160" v="470" actId="1076"/>
          <ac:spMkLst>
            <pc:docMk/>
            <pc:sldMk cId="898725503" sldId="261"/>
            <ac:spMk id="6" creationId="{39E1A95B-906F-82D6-30FA-366A2BF66902}"/>
          </ac:spMkLst>
        </pc:spChg>
        <pc:spChg chg="mod">
          <ac:chgData name="Ilkka Kemppainen" userId="488c6192-0747-4372-a8ab-4d4c200329d3" providerId="ADAL" clId="{9BE3B98F-36B0-4D4C-BABF-294CC4E6FE17}" dt="2024-12-03T15:39:14.868" v="461" actId="1076"/>
          <ac:spMkLst>
            <pc:docMk/>
            <pc:sldMk cId="898725503" sldId="261"/>
            <ac:spMk id="11" creationId="{87BD089B-4850-D6CD-6959-4D148A2D583D}"/>
          </ac:spMkLst>
        </pc:spChg>
        <pc:picChg chg="add mod ord">
          <ac:chgData name="Ilkka Kemppainen" userId="488c6192-0747-4372-a8ab-4d4c200329d3" providerId="ADAL" clId="{9BE3B98F-36B0-4D4C-BABF-294CC4E6FE17}" dt="2024-12-03T15:39:30.850" v="466" actId="171"/>
          <ac:picMkLst>
            <pc:docMk/>
            <pc:sldMk cId="898725503" sldId="261"/>
            <ac:picMk id="4" creationId="{2EF0D2E1-9C15-C3DC-854D-CBDE4DE0357C}"/>
          </ac:picMkLst>
        </pc:picChg>
        <pc:picChg chg="mod">
          <ac:chgData name="Ilkka Kemppainen" userId="488c6192-0747-4372-a8ab-4d4c200329d3" providerId="ADAL" clId="{9BE3B98F-36B0-4D4C-BABF-294CC4E6FE17}" dt="2024-12-03T15:39:12.943" v="460" actId="1076"/>
          <ac:picMkLst>
            <pc:docMk/>
            <pc:sldMk cId="898725503" sldId="261"/>
            <ac:picMk id="10" creationId="{CCBD5671-35AA-F69E-22D7-00D0C388A456}"/>
          </ac:picMkLst>
        </pc:picChg>
      </pc:sldChg>
      <pc:sldChg chg="addSp delSp modSp add mod">
        <pc:chgData name="Ilkka Kemppainen" userId="488c6192-0747-4372-a8ab-4d4c200329d3" providerId="ADAL" clId="{9BE3B98F-36B0-4D4C-BABF-294CC4E6FE17}" dt="2024-12-03T08:08:11.444" v="332" actId="1076"/>
        <pc:sldMkLst>
          <pc:docMk/>
          <pc:sldMk cId="3471864353" sldId="262"/>
        </pc:sldMkLst>
        <pc:spChg chg="mod">
          <ac:chgData name="Ilkka Kemppainen" userId="488c6192-0747-4372-a8ab-4d4c200329d3" providerId="ADAL" clId="{9BE3B98F-36B0-4D4C-BABF-294CC4E6FE17}" dt="2024-12-03T08:04:04.661" v="300" actId="20577"/>
          <ac:spMkLst>
            <pc:docMk/>
            <pc:sldMk cId="3471864353" sldId="262"/>
            <ac:spMk id="2" creationId="{00000000-0000-0000-0000-000000000000}"/>
          </ac:spMkLst>
        </pc:spChg>
        <pc:spChg chg="add mod">
          <ac:chgData name="Ilkka Kemppainen" userId="488c6192-0747-4372-a8ab-4d4c200329d3" providerId="ADAL" clId="{9BE3B98F-36B0-4D4C-BABF-294CC4E6FE17}" dt="2024-12-03T08:06:51.296" v="325" actId="1076"/>
          <ac:spMkLst>
            <pc:docMk/>
            <pc:sldMk cId="3471864353" sldId="262"/>
            <ac:spMk id="5" creationId="{A1CBC02C-161A-06D5-3957-227C3D70A66D}"/>
          </ac:spMkLst>
        </pc:spChg>
        <pc:spChg chg="add mod">
          <ac:chgData name="Ilkka Kemppainen" userId="488c6192-0747-4372-a8ab-4d4c200329d3" providerId="ADAL" clId="{9BE3B98F-36B0-4D4C-BABF-294CC4E6FE17}" dt="2024-12-03T08:06:49.478" v="324" actId="1076"/>
          <ac:spMkLst>
            <pc:docMk/>
            <pc:sldMk cId="3471864353" sldId="262"/>
            <ac:spMk id="6" creationId="{99E28CF8-2A17-2A31-556B-85199608725F}"/>
          </ac:spMkLst>
        </pc:spChg>
        <pc:spChg chg="del">
          <ac:chgData name="Ilkka Kemppainen" userId="488c6192-0747-4372-a8ab-4d4c200329d3" providerId="ADAL" clId="{9BE3B98F-36B0-4D4C-BABF-294CC4E6FE17}" dt="2024-12-03T08:03:50.692" v="267" actId="478"/>
          <ac:spMkLst>
            <pc:docMk/>
            <pc:sldMk cId="3471864353" sldId="262"/>
            <ac:spMk id="13" creationId="{83E05CAE-D0A5-2BD2-CC69-8ECE5822D70D}"/>
          </ac:spMkLst>
        </pc:spChg>
        <pc:spChg chg="del">
          <ac:chgData name="Ilkka Kemppainen" userId="488c6192-0747-4372-a8ab-4d4c200329d3" providerId="ADAL" clId="{9BE3B98F-36B0-4D4C-BABF-294CC4E6FE17}" dt="2024-12-03T08:03:48.381" v="266" actId="478"/>
          <ac:spMkLst>
            <pc:docMk/>
            <pc:sldMk cId="3471864353" sldId="262"/>
            <ac:spMk id="16" creationId="{B5A921B9-6EE3-9A2E-4EFE-3144F5B1C101}"/>
          </ac:spMkLst>
        </pc:spChg>
        <pc:picChg chg="add mod">
          <ac:chgData name="Ilkka Kemppainen" userId="488c6192-0747-4372-a8ab-4d4c200329d3" providerId="ADAL" clId="{9BE3B98F-36B0-4D4C-BABF-294CC4E6FE17}" dt="2024-12-03T08:06:44.147" v="322" actId="1076"/>
          <ac:picMkLst>
            <pc:docMk/>
            <pc:sldMk cId="3471864353" sldId="262"/>
            <ac:picMk id="4" creationId="{1718E091-BCA1-F6F8-94DB-C79642F58108}"/>
          </ac:picMkLst>
        </pc:picChg>
        <pc:picChg chg="add mod">
          <ac:chgData name="Ilkka Kemppainen" userId="488c6192-0747-4372-a8ab-4d4c200329d3" providerId="ADAL" clId="{9BE3B98F-36B0-4D4C-BABF-294CC4E6FE17}" dt="2024-12-03T08:08:11.444" v="332" actId="1076"/>
          <ac:picMkLst>
            <pc:docMk/>
            <pc:sldMk cId="3471864353" sldId="262"/>
            <ac:picMk id="8" creationId="{25F6D595-A735-E4BD-815B-2D5E16C594E9}"/>
          </ac:picMkLst>
        </pc:picChg>
        <pc:picChg chg="del">
          <ac:chgData name="Ilkka Kemppainen" userId="488c6192-0747-4372-a8ab-4d4c200329d3" providerId="ADAL" clId="{9BE3B98F-36B0-4D4C-BABF-294CC4E6FE17}" dt="2024-12-03T08:03:15.918" v="263" actId="478"/>
          <ac:picMkLst>
            <pc:docMk/>
            <pc:sldMk cId="3471864353" sldId="262"/>
            <ac:picMk id="11" creationId="{307167FA-BF75-16A5-F614-D43E5BE9EE95}"/>
          </ac:picMkLst>
        </pc:picChg>
        <pc:picChg chg="del">
          <ac:chgData name="Ilkka Kemppainen" userId="488c6192-0747-4372-a8ab-4d4c200329d3" providerId="ADAL" clId="{9BE3B98F-36B0-4D4C-BABF-294CC4E6FE17}" dt="2024-12-03T08:03:18.026" v="264" actId="478"/>
          <ac:picMkLst>
            <pc:docMk/>
            <pc:sldMk cId="3471864353" sldId="262"/>
            <ac:picMk id="12" creationId="{57BF51B1-FB70-15AC-2DAB-518B00DE930F}"/>
          </ac:picMkLst>
        </pc:picChg>
        <pc:picChg chg="del">
          <ac:chgData name="Ilkka Kemppainen" userId="488c6192-0747-4372-a8ab-4d4c200329d3" providerId="ADAL" clId="{9BE3B98F-36B0-4D4C-BABF-294CC4E6FE17}" dt="2024-12-03T08:03:19.964" v="265" actId="478"/>
          <ac:picMkLst>
            <pc:docMk/>
            <pc:sldMk cId="3471864353" sldId="262"/>
            <ac:picMk id="15" creationId="{B7AD720A-6C61-9EE3-E672-E8A437EF7846}"/>
          </ac:picMkLst>
        </pc:picChg>
      </pc:sldChg>
      <pc:sldChg chg="addSp delSp modSp add mod">
        <pc:chgData name="Ilkka Kemppainen" userId="488c6192-0747-4372-a8ab-4d4c200329d3" providerId="ADAL" clId="{9BE3B98F-36B0-4D4C-BABF-294CC4E6FE17}" dt="2024-12-03T15:30:40.659" v="452" actId="14100"/>
        <pc:sldMkLst>
          <pc:docMk/>
          <pc:sldMk cId="3596825589" sldId="263"/>
        </pc:sldMkLst>
        <pc:spChg chg="mod">
          <ac:chgData name="Ilkka Kemppainen" userId="488c6192-0747-4372-a8ab-4d4c200329d3" providerId="ADAL" clId="{9BE3B98F-36B0-4D4C-BABF-294CC4E6FE17}" dt="2024-12-03T08:08:37.413" v="372" actId="20577"/>
          <ac:spMkLst>
            <pc:docMk/>
            <pc:sldMk cId="3596825589" sldId="263"/>
            <ac:spMk id="2" creationId="{00000000-0000-0000-0000-000000000000}"/>
          </ac:spMkLst>
        </pc:spChg>
        <pc:spChg chg="del">
          <ac:chgData name="Ilkka Kemppainen" userId="488c6192-0747-4372-a8ab-4d4c200329d3" providerId="ADAL" clId="{9BE3B98F-36B0-4D4C-BABF-294CC4E6FE17}" dt="2024-12-03T08:08:32.584" v="363" actId="478"/>
          <ac:spMkLst>
            <pc:docMk/>
            <pc:sldMk cId="3596825589" sldId="263"/>
            <ac:spMk id="11" creationId="{87BD089B-4850-D6CD-6959-4D148A2D583D}"/>
          </ac:spMkLst>
        </pc:spChg>
        <pc:picChg chg="add del mod">
          <ac:chgData name="Ilkka Kemppainen" userId="488c6192-0747-4372-a8ab-4d4c200329d3" providerId="ADAL" clId="{9BE3B98F-36B0-4D4C-BABF-294CC4E6FE17}" dt="2024-12-03T08:11:27.993" v="376" actId="478"/>
          <ac:picMkLst>
            <pc:docMk/>
            <pc:sldMk cId="3596825589" sldId="263"/>
            <ac:picMk id="4" creationId="{383D9927-D5C3-B370-9EBC-15444A4393DC}"/>
          </ac:picMkLst>
        </pc:picChg>
        <pc:picChg chg="del">
          <ac:chgData name="Ilkka Kemppainen" userId="488c6192-0747-4372-a8ab-4d4c200329d3" providerId="ADAL" clId="{9BE3B98F-36B0-4D4C-BABF-294CC4E6FE17}" dt="2024-12-03T08:08:28.896" v="361" actId="478"/>
          <ac:picMkLst>
            <pc:docMk/>
            <pc:sldMk cId="3596825589" sldId="263"/>
            <ac:picMk id="5" creationId="{F1EA0249-4801-A094-2591-6FA6EB58EA80}"/>
          </ac:picMkLst>
        </pc:picChg>
        <pc:picChg chg="add mod">
          <ac:chgData name="Ilkka Kemppainen" userId="488c6192-0747-4372-a8ab-4d4c200329d3" providerId="ADAL" clId="{9BE3B98F-36B0-4D4C-BABF-294CC4E6FE17}" dt="2024-12-03T08:13:02.170" v="393" actId="1076"/>
          <ac:picMkLst>
            <pc:docMk/>
            <pc:sldMk cId="3596825589" sldId="263"/>
            <ac:picMk id="7" creationId="{4570560B-9163-8C19-A598-160741FE575B}"/>
          </ac:picMkLst>
        </pc:picChg>
        <pc:picChg chg="add mod">
          <ac:chgData name="Ilkka Kemppainen" userId="488c6192-0747-4372-a8ab-4d4c200329d3" providerId="ADAL" clId="{9BE3B98F-36B0-4D4C-BABF-294CC4E6FE17}" dt="2024-12-03T08:13:00.990" v="392" actId="1076"/>
          <ac:picMkLst>
            <pc:docMk/>
            <pc:sldMk cId="3596825589" sldId="263"/>
            <ac:picMk id="9" creationId="{2C9DC7BD-1389-83E5-700A-EC604B3EFC65}"/>
          </ac:picMkLst>
        </pc:picChg>
        <pc:picChg chg="del">
          <ac:chgData name="Ilkka Kemppainen" userId="488c6192-0747-4372-a8ab-4d4c200329d3" providerId="ADAL" clId="{9BE3B98F-36B0-4D4C-BABF-294CC4E6FE17}" dt="2024-12-03T08:08:30.463" v="362" actId="478"/>
          <ac:picMkLst>
            <pc:docMk/>
            <pc:sldMk cId="3596825589" sldId="263"/>
            <ac:picMk id="10" creationId="{CCBD5671-35AA-F69E-22D7-00D0C388A456}"/>
          </ac:picMkLst>
        </pc:picChg>
        <pc:picChg chg="add mod">
          <ac:chgData name="Ilkka Kemppainen" userId="488c6192-0747-4372-a8ab-4d4c200329d3" providerId="ADAL" clId="{9BE3B98F-36B0-4D4C-BABF-294CC4E6FE17}" dt="2024-12-03T15:30:40.659" v="452" actId="14100"/>
          <ac:picMkLst>
            <pc:docMk/>
            <pc:sldMk cId="3596825589" sldId="263"/>
            <ac:picMk id="13" creationId="{2E9616B9-4014-4873-0C79-67B88792FFE0}"/>
          </ac:picMkLst>
        </pc:picChg>
        <pc:picChg chg="add mod">
          <ac:chgData name="Ilkka Kemppainen" userId="488c6192-0747-4372-a8ab-4d4c200329d3" providerId="ADAL" clId="{9BE3B98F-36B0-4D4C-BABF-294CC4E6FE17}" dt="2024-12-03T15:30:36.963" v="450" actId="1076"/>
          <ac:picMkLst>
            <pc:docMk/>
            <pc:sldMk cId="3596825589" sldId="263"/>
            <ac:picMk id="15" creationId="{8BA9FF7A-F02A-CCA7-CB52-B83052C9BB70}"/>
          </ac:picMkLst>
        </pc:picChg>
      </pc:sldChg>
      <pc:sldChg chg="addSp delSp modSp add mod">
        <pc:chgData name="Ilkka Kemppainen" userId="488c6192-0747-4372-a8ab-4d4c200329d3" providerId="ADAL" clId="{9BE3B98F-36B0-4D4C-BABF-294CC4E6FE17}" dt="2024-12-03T15:48:10.018" v="547" actId="20577"/>
        <pc:sldMkLst>
          <pc:docMk/>
          <pc:sldMk cId="122528315" sldId="264"/>
        </pc:sldMkLst>
        <pc:spChg chg="mod">
          <ac:chgData name="Ilkka Kemppainen" userId="488c6192-0747-4372-a8ab-4d4c200329d3" providerId="ADAL" clId="{9BE3B98F-36B0-4D4C-BABF-294CC4E6FE17}" dt="2024-12-03T15:48:10.018" v="547" actId="20577"/>
          <ac:spMkLst>
            <pc:docMk/>
            <pc:sldMk cId="122528315" sldId="264"/>
            <ac:spMk id="2" creationId="{00000000-0000-0000-0000-000000000000}"/>
          </ac:spMkLst>
        </pc:spChg>
        <pc:spChg chg="add del">
          <ac:chgData name="Ilkka Kemppainen" userId="488c6192-0747-4372-a8ab-4d4c200329d3" providerId="ADAL" clId="{9BE3B98F-36B0-4D4C-BABF-294CC4E6FE17}" dt="2024-12-03T15:47:52.765" v="532" actId="478"/>
          <ac:spMkLst>
            <pc:docMk/>
            <pc:sldMk cId="122528315" sldId="264"/>
            <ac:spMk id="5" creationId="{1F10D7D2-DACE-B847-7D13-6A573E18D4E6}"/>
          </ac:spMkLst>
        </pc:spChg>
        <pc:picChg chg="add mod">
          <ac:chgData name="Ilkka Kemppainen" userId="488c6192-0747-4372-a8ab-4d4c200329d3" providerId="ADAL" clId="{9BE3B98F-36B0-4D4C-BABF-294CC4E6FE17}" dt="2024-12-03T15:47:36.909" v="530" actId="1076"/>
          <ac:picMkLst>
            <pc:docMk/>
            <pc:sldMk cId="122528315" sldId="264"/>
            <ac:picMk id="4" creationId="{A549E755-978B-C45B-CB46-19EBEE5EE515}"/>
          </ac:picMkLst>
        </pc:picChg>
        <pc:picChg chg="del">
          <ac:chgData name="Ilkka Kemppainen" userId="488c6192-0747-4372-a8ab-4d4c200329d3" providerId="ADAL" clId="{9BE3B98F-36B0-4D4C-BABF-294CC4E6FE17}" dt="2024-12-03T15:44:58.970" v="486" actId="478"/>
          <ac:picMkLst>
            <pc:docMk/>
            <pc:sldMk cId="122528315" sldId="264"/>
            <ac:picMk id="13" creationId="{24FF3986-9573-22E2-95F4-4A5367481322}"/>
          </ac:picMkLst>
        </pc:picChg>
        <pc:picChg chg="del">
          <ac:chgData name="Ilkka Kemppainen" userId="488c6192-0747-4372-a8ab-4d4c200329d3" providerId="ADAL" clId="{9BE3B98F-36B0-4D4C-BABF-294CC4E6FE17}" dt="2024-12-03T15:45:01.038" v="487" actId="478"/>
          <ac:picMkLst>
            <pc:docMk/>
            <pc:sldMk cId="122528315" sldId="264"/>
            <ac:picMk id="15" creationId="{083D9820-8072-EA41-AB41-B9DA012CB054}"/>
          </ac:picMkLst>
        </pc:picChg>
      </pc:sldChg>
    </pc:docChg>
  </pc:docChgLst>
  <pc:docChgLst>
    <pc:chgData name="Ilkka Kemppainen" userId="488c6192-0747-4372-a8ab-4d4c200329d3" providerId="ADAL" clId="{7C4BD14A-21AD-494B-AE6A-4927F1316B29}"/>
    <pc:docChg chg="custSel addSld modSld">
      <pc:chgData name="Ilkka Kemppainen" userId="488c6192-0747-4372-a8ab-4d4c200329d3" providerId="ADAL" clId="{7C4BD14A-21AD-494B-AE6A-4927F1316B29}" dt="2024-12-04T10:45:58.789" v="3804" actId="20577"/>
      <pc:docMkLst>
        <pc:docMk/>
      </pc:docMkLst>
      <pc:sldChg chg="delSp modSp mod modNotesTx">
        <pc:chgData name="Ilkka Kemppainen" userId="488c6192-0747-4372-a8ab-4d4c200329d3" providerId="ADAL" clId="{7C4BD14A-21AD-494B-AE6A-4927F1316B29}" dt="2024-12-04T08:43:44.014" v="729" actId="20577"/>
        <pc:sldMkLst>
          <pc:docMk/>
          <pc:sldMk cId="1340538214" sldId="256"/>
        </pc:sldMkLst>
        <pc:spChg chg="mod">
          <ac:chgData name="Ilkka Kemppainen" userId="488c6192-0747-4372-a8ab-4d4c200329d3" providerId="ADAL" clId="{7C4BD14A-21AD-494B-AE6A-4927F1316B29}" dt="2024-12-04T07:58:33.029" v="182" actId="1076"/>
          <ac:spMkLst>
            <pc:docMk/>
            <pc:sldMk cId="1340538214" sldId="256"/>
            <ac:spMk id="2" creationId="{00000000-0000-0000-0000-000000000000}"/>
          </ac:spMkLst>
        </pc:spChg>
        <pc:spChg chg="del">
          <ac:chgData name="Ilkka Kemppainen" userId="488c6192-0747-4372-a8ab-4d4c200329d3" providerId="ADAL" clId="{7C4BD14A-21AD-494B-AE6A-4927F1316B29}" dt="2024-12-04T07:49:47.383" v="19" actId="478"/>
          <ac:spMkLst>
            <pc:docMk/>
            <pc:sldMk cId="1340538214" sldId="256"/>
            <ac:spMk id="13" creationId="{83E05CAE-D0A5-2BD2-CC69-8ECE5822D70D}"/>
          </ac:spMkLst>
        </pc:spChg>
        <pc:spChg chg="del mod">
          <ac:chgData name="Ilkka Kemppainen" userId="488c6192-0747-4372-a8ab-4d4c200329d3" providerId="ADAL" clId="{7C4BD14A-21AD-494B-AE6A-4927F1316B29}" dt="2024-12-04T07:56:21.177" v="76" actId="478"/>
          <ac:spMkLst>
            <pc:docMk/>
            <pc:sldMk cId="1340538214" sldId="256"/>
            <ac:spMk id="16" creationId="{B5A921B9-6EE3-9A2E-4EFE-3144F5B1C101}"/>
          </ac:spMkLst>
        </pc:spChg>
        <pc:spChg chg="del">
          <ac:chgData name="Ilkka Kemppainen" userId="488c6192-0747-4372-a8ab-4d4c200329d3" providerId="ADAL" clId="{7C4BD14A-21AD-494B-AE6A-4927F1316B29}" dt="2024-12-04T07:56:25.761" v="78" actId="478"/>
          <ac:spMkLst>
            <pc:docMk/>
            <pc:sldMk cId="1340538214" sldId="256"/>
            <ac:spMk id="17" creationId="{EE112743-8885-9F9F-4CE7-5644A4BFF4F9}"/>
          </ac:spMkLst>
        </pc:spChg>
        <pc:picChg chg="del">
          <ac:chgData name="Ilkka Kemppainen" userId="488c6192-0747-4372-a8ab-4d4c200329d3" providerId="ADAL" clId="{7C4BD14A-21AD-494B-AE6A-4927F1316B29}" dt="2024-12-04T07:49:45.882" v="18" actId="478"/>
          <ac:picMkLst>
            <pc:docMk/>
            <pc:sldMk cId="1340538214" sldId="256"/>
            <ac:picMk id="11" creationId="{307167FA-BF75-16A5-F614-D43E5BE9EE95}"/>
          </ac:picMkLst>
        </pc:picChg>
        <pc:picChg chg="del mod">
          <ac:chgData name="Ilkka Kemppainen" userId="488c6192-0747-4372-a8ab-4d4c200329d3" providerId="ADAL" clId="{7C4BD14A-21AD-494B-AE6A-4927F1316B29}" dt="2024-12-04T07:56:18.802" v="75" actId="478"/>
          <ac:picMkLst>
            <pc:docMk/>
            <pc:sldMk cId="1340538214" sldId="256"/>
            <ac:picMk id="12" creationId="{57BF51B1-FB70-15AC-2DAB-518B00DE930F}"/>
          </ac:picMkLst>
        </pc:picChg>
        <pc:picChg chg="del mod">
          <ac:chgData name="Ilkka Kemppainen" userId="488c6192-0747-4372-a8ab-4d4c200329d3" providerId="ADAL" clId="{7C4BD14A-21AD-494B-AE6A-4927F1316B29}" dt="2024-12-04T07:56:22.534" v="77" actId="478"/>
          <ac:picMkLst>
            <pc:docMk/>
            <pc:sldMk cId="1340538214" sldId="256"/>
            <ac:picMk id="15" creationId="{B7AD720A-6C61-9EE3-E672-E8A437EF7846}"/>
          </ac:picMkLst>
        </pc:picChg>
      </pc:sldChg>
      <pc:sldChg chg="modSp mod modNotesTx">
        <pc:chgData name="Ilkka Kemppainen" userId="488c6192-0747-4372-a8ab-4d4c200329d3" providerId="ADAL" clId="{7C4BD14A-21AD-494B-AE6A-4927F1316B29}" dt="2024-12-04T10:15:48.085" v="2032" actId="20577"/>
        <pc:sldMkLst>
          <pc:docMk/>
          <pc:sldMk cId="2533195181" sldId="257"/>
        </pc:sldMkLst>
        <pc:picChg chg="mod ord">
          <ac:chgData name="Ilkka Kemppainen" userId="488c6192-0747-4372-a8ab-4d4c200329d3" providerId="ADAL" clId="{7C4BD14A-21AD-494B-AE6A-4927F1316B29}" dt="2024-12-04T10:10:44.802" v="1773" actId="171"/>
          <ac:picMkLst>
            <pc:docMk/>
            <pc:sldMk cId="2533195181" sldId="257"/>
            <ac:picMk id="5" creationId="{C499C154-A3D6-A6FC-B864-540C704F5057}"/>
          </ac:picMkLst>
        </pc:picChg>
        <pc:picChg chg="mod ord">
          <ac:chgData name="Ilkka Kemppainen" userId="488c6192-0747-4372-a8ab-4d4c200329d3" providerId="ADAL" clId="{7C4BD14A-21AD-494B-AE6A-4927F1316B29}" dt="2024-12-04T10:14:10.230" v="1829" actId="14100"/>
          <ac:picMkLst>
            <pc:docMk/>
            <pc:sldMk cId="2533195181" sldId="257"/>
            <ac:picMk id="7" creationId="{F403210C-241F-9186-B1EA-F295BB6F4310}"/>
          </ac:picMkLst>
        </pc:picChg>
        <pc:picChg chg="mod">
          <ac:chgData name="Ilkka Kemppainen" userId="488c6192-0747-4372-a8ab-4d4c200329d3" providerId="ADAL" clId="{7C4BD14A-21AD-494B-AE6A-4927F1316B29}" dt="2024-12-04T10:14:20.612" v="1832" actId="1076"/>
          <ac:picMkLst>
            <pc:docMk/>
            <pc:sldMk cId="2533195181" sldId="257"/>
            <ac:picMk id="9" creationId="{BE6B0D02-BD83-9397-B67C-3B948CB44087}"/>
          </ac:picMkLst>
        </pc:picChg>
      </pc:sldChg>
      <pc:sldChg chg="modSp mod modNotesTx">
        <pc:chgData name="Ilkka Kemppainen" userId="488c6192-0747-4372-a8ab-4d4c200329d3" providerId="ADAL" clId="{7C4BD14A-21AD-494B-AE6A-4927F1316B29}" dt="2024-12-04T10:19:43.301" v="2498" actId="14100"/>
        <pc:sldMkLst>
          <pc:docMk/>
          <pc:sldMk cId="849568465" sldId="258"/>
        </pc:sldMkLst>
        <pc:picChg chg="mod modCrop">
          <ac:chgData name="Ilkka Kemppainen" userId="488c6192-0747-4372-a8ab-4d4c200329d3" providerId="ADAL" clId="{7C4BD14A-21AD-494B-AE6A-4927F1316B29}" dt="2024-12-04T10:19:43.301" v="2498" actId="14100"/>
          <ac:picMkLst>
            <pc:docMk/>
            <pc:sldMk cId="849568465" sldId="258"/>
            <ac:picMk id="10" creationId="{17870F78-4896-5E13-15CE-66122412E466}"/>
          </ac:picMkLst>
        </pc:picChg>
      </pc:sldChg>
      <pc:sldChg chg="modNotesTx">
        <pc:chgData name="Ilkka Kemppainen" userId="488c6192-0747-4372-a8ab-4d4c200329d3" providerId="ADAL" clId="{7C4BD14A-21AD-494B-AE6A-4927F1316B29}" dt="2024-12-04T10:22:02.851" v="2963" actId="20577"/>
        <pc:sldMkLst>
          <pc:docMk/>
          <pc:sldMk cId="3173961777" sldId="259"/>
        </pc:sldMkLst>
      </pc:sldChg>
      <pc:sldChg chg="modNotesTx">
        <pc:chgData name="Ilkka Kemppainen" userId="488c6192-0747-4372-a8ab-4d4c200329d3" providerId="ADAL" clId="{7C4BD14A-21AD-494B-AE6A-4927F1316B29}" dt="2024-12-04T10:40:42.703" v="3554" actId="20577"/>
        <pc:sldMkLst>
          <pc:docMk/>
          <pc:sldMk cId="2696004793" sldId="260"/>
        </pc:sldMkLst>
      </pc:sldChg>
      <pc:sldChg chg="modSp mod modNotesTx">
        <pc:chgData name="Ilkka Kemppainen" userId="488c6192-0747-4372-a8ab-4d4c200329d3" providerId="ADAL" clId="{7C4BD14A-21AD-494B-AE6A-4927F1316B29}" dt="2024-12-04T10:35:33.098" v="3222" actId="20577"/>
        <pc:sldMkLst>
          <pc:docMk/>
          <pc:sldMk cId="898725503" sldId="261"/>
        </pc:sldMkLst>
        <pc:spChg chg="mod">
          <ac:chgData name="Ilkka Kemppainen" userId="488c6192-0747-4372-a8ab-4d4c200329d3" providerId="ADAL" clId="{7C4BD14A-21AD-494B-AE6A-4927F1316B29}" dt="2024-12-04T10:22:43.882" v="2973" actId="1076"/>
          <ac:spMkLst>
            <pc:docMk/>
            <pc:sldMk cId="898725503" sldId="261"/>
            <ac:spMk id="2" creationId="{00000000-0000-0000-0000-000000000000}"/>
          </ac:spMkLst>
        </pc:spChg>
        <pc:spChg chg="mod">
          <ac:chgData name="Ilkka Kemppainen" userId="488c6192-0747-4372-a8ab-4d4c200329d3" providerId="ADAL" clId="{7C4BD14A-21AD-494B-AE6A-4927F1316B29}" dt="2024-12-04T10:22:29.526" v="2969" actId="1076"/>
          <ac:spMkLst>
            <pc:docMk/>
            <pc:sldMk cId="898725503" sldId="261"/>
            <ac:spMk id="6" creationId="{39E1A95B-906F-82D6-30FA-366A2BF66902}"/>
          </ac:spMkLst>
        </pc:spChg>
        <pc:spChg chg="mod">
          <ac:chgData name="Ilkka Kemppainen" userId="488c6192-0747-4372-a8ab-4d4c200329d3" providerId="ADAL" clId="{7C4BD14A-21AD-494B-AE6A-4927F1316B29}" dt="2024-12-04T10:30:25.382" v="2989" actId="1076"/>
          <ac:spMkLst>
            <pc:docMk/>
            <pc:sldMk cId="898725503" sldId="261"/>
            <ac:spMk id="11" creationId="{87BD089B-4850-D6CD-6959-4D148A2D583D}"/>
          </ac:spMkLst>
        </pc:spChg>
        <pc:picChg chg="mod">
          <ac:chgData name="Ilkka Kemppainen" userId="488c6192-0747-4372-a8ab-4d4c200329d3" providerId="ADAL" clId="{7C4BD14A-21AD-494B-AE6A-4927F1316B29}" dt="2024-12-04T10:22:27.249" v="2968" actId="1076"/>
          <ac:picMkLst>
            <pc:docMk/>
            <pc:sldMk cId="898725503" sldId="261"/>
            <ac:picMk id="4" creationId="{2EF0D2E1-9C15-C3DC-854D-CBDE4DE0357C}"/>
          </ac:picMkLst>
        </pc:picChg>
        <pc:picChg chg="mod modCrop">
          <ac:chgData name="Ilkka Kemppainen" userId="488c6192-0747-4372-a8ab-4d4c200329d3" providerId="ADAL" clId="{7C4BD14A-21AD-494B-AE6A-4927F1316B29}" dt="2024-12-04T10:30:18.449" v="2988" actId="14100"/>
          <ac:picMkLst>
            <pc:docMk/>
            <pc:sldMk cId="898725503" sldId="261"/>
            <ac:picMk id="5" creationId="{F1EA0249-4801-A094-2591-6FA6EB58EA80}"/>
          </ac:picMkLst>
        </pc:picChg>
        <pc:picChg chg="mod">
          <ac:chgData name="Ilkka Kemppainen" userId="488c6192-0747-4372-a8ab-4d4c200329d3" providerId="ADAL" clId="{7C4BD14A-21AD-494B-AE6A-4927F1316B29}" dt="2024-12-04T10:22:17.664" v="2965" actId="1076"/>
          <ac:picMkLst>
            <pc:docMk/>
            <pc:sldMk cId="898725503" sldId="261"/>
            <ac:picMk id="10" creationId="{CCBD5671-35AA-F69E-22D7-00D0C388A456}"/>
          </ac:picMkLst>
        </pc:picChg>
      </pc:sldChg>
      <pc:sldChg chg="modSp mod modNotesTx">
        <pc:chgData name="Ilkka Kemppainen" userId="488c6192-0747-4372-a8ab-4d4c200329d3" providerId="ADAL" clId="{7C4BD14A-21AD-494B-AE6A-4927F1316B29}" dt="2024-12-04T10:13:54.401" v="1828" actId="167"/>
        <pc:sldMkLst>
          <pc:docMk/>
          <pc:sldMk cId="3471864353" sldId="262"/>
        </pc:sldMkLst>
        <pc:picChg chg="mod ord">
          <ac:chgData name="Ilkka Kemppainen" userId="488c6192-0747-4372-a8ab-4d4c200329d3" providerId="ADAL" clId="{7C4BD14A-21AD-494B-AE6A-4927F1316B29}" dt="2024-12-04T10:13:50.341" v="1827" actId="171"/>
          <ac:picMkLst>
            <pc:docMk/>
            <pc:sldMk cId="3471864353" sldId="262"/>
            <ac:picMk id="4" creationId="{1718E091-BCA1-F6F8-94DB-C79642F58108}"/>
          </ac:picMkLst>
        </pc:picChg>
        <pc:picChg chg="mod ord">
          <ac:chgData name="Ilkka Kemppainen" userId="488c6192-0747-4372-a8ab-4d4c200329d3" providerId="ADAL" clId="{7C4BD14A-21AD-494B-AE6A-4927F1316B29}" dt="2024-12-04T10:13:54.401" v="1828" actId="167"/>
          <ac:picMkLst>
            <pc:docMk/>
            <pc:sldMk cId="3471864353" sldId="262"/>
            <ac:picMk id="8" creationId="{25F6D595-A735-E4BD-815B-2D5E16C594E9}"/>
          </ac:picMkLst>
        </pc:picChg>
      </pc:sldChg>
      <pc:sldChg chg="modNotesTx">
        <pc:chgData name="Ilkka Kemppainen" userId="488c6192-0747-4372-a8ab-4d4c200329d3" providerId="ADAL" clId="{7C4BD14A-21AD-494B-AE6A-4927F1316B29}" dt="2024-12-04T10:40:08.161" v="3457" actId="20577"/>
        <pc:sldMkLst>
          <pc:docMk/>
          <pc:sldMk cId="3596825589" sldId="263"/>
        </pc:sldMkLst>
      </pc:sldChg>
      <pc:sldChg chg="modSp mod modNotesTx">
        <pc:chgData name="Ilkka Kemppainen" userId="488c6192-0747-4372-a8ab-4d4c200329d3" providerId="ADAL" clId="{7C4BD14A-21AD-494B-AE6A-4927F1316B29}" dt="2024-12-04T10:45:58.789" v="3804" actId="20577"/>
        <pc:sldMkLst>
          <pc:docMk/>
          <pc:sldMk cId="122528315" sldId="264"/>
        </pc:sldMkLst>
        <pc:spChg chg="mod">
          <ac:chgData name="Ilkka Kemppainen" userId="488c6192-0747-4372-a8ab-4d4c200329d3" providerId="ADAL" clId="{7C4BD14A-21AD-494B-AE6A-4927F1316B29}" dt="2024-12-04T07:37:58.220" v="13" actId="20577"/>
          <ac:spMkLst>
            <pc:docMk/>
            <pc:sldMk cId="122528315" sldId="264"/>
            <ac:spMk id="2" creationId="{00000000-0000-0000-0000-000000000000}"/>
          </ac:spMkLst>
        </pc:spChg>
      </pc:sldChg>
      <pc:sldChg chg="addSp delSp modSp add mod modNotesTx">
        <pc:chgData name="Ilkka Kemppainen" userId="488c6192-0747-4372-a8ab-4d4c200329d3" providerId="ADAL" clId="{7C4BD14A-21AD-494B-AE6A-4927F1316B29}" dt="2024-12-04T10:12:19.745" v="1788" actId="1076"/>
        <pc:sldMkLst>
          <pc:docMk/>
          <pc:sldMk cId="2606112087" sldId="265"/>
        </pc:sldMkLst>
        <pc:spChg chg="mod">
          <ac:chgData name="Ilkka Kemppainen" userId="488c6192-0747-4372-a8ab-4d4c200329d3" providerId="ADAL" clId="{7C4BD14A-21AD-494B-AE6A-4927F1316B29}" dt="2024-12-04T07:52:24.777" v="73" actId="20577"/>
          <ac:spMkLst>
            <pc:docMk/>
            <pc:sldMk cId="2606112087" sldId="265"/>
            <ac:spMk id="2" creationId="{00000000-0000-0000-0000-000000000000}"/>
          </ac:spMkLst>
        </pc:spChg>
        <pc:spChg chg="mod">
          <ac:chgData name="Ilkka Kemppainen" userId="488c6192-0747-4372-a8ab-4d4c200329d3" providerId="ADAL" clId="{7C4BD14A-21AD-494B-AE6A-4927F1316B29}" dt="2024-12-04T10:12:19.745" v="1788" actId="1076"/>
          <ac:spMkLst>
            <pc:docMk/>
            <pc:sldMk cId="2606112087" sldId="265"/>
            <ac:spMk id="13" creationId="{83E05CAE-D0A5-2BD2-CC69-8ECE5822D70D}"/>
          </ac:spMkLst>
        </pc:spChg>
        <pc:spChg chg="del">
          <ac:chgData name="Ilkka Kemppainen" userId="488c6192-0747-4372-a8ab-4d4c200329d3" providerId="ADAL" clId="{7C4BD14A-21AD-494B-AE6A-4927F1316B29}" dt="2024-12-04T07:49:40.853" v="17" actId="478"/>
          <ac:spMkLst>
            <pc:docMk/>
            <pc:sldMk cId="2606112087" sldId="265"/>
            <ac:spMk id="16" creationId="{B5A921B9-6EE3-9A2E-4EFE-3144F5B1C101}"/>
          </ac:spMkLst>
        </pc:spChg>
        <pc:spChg chg="del">
          <ac:chgData name="Ilkka Kemppainen" userId="488c6192-0747-4372-a8ab-4d4c200329d3" providerId="ADAL" clId="{7C4BD14A-21AD-494B-AE6A-4927F1316B29}" dt="2024-12-04T07:50:19.158" v="23" actId="478"/>
          <ac:spMkLst>
            <pc:docMk/>
            <pc:sldMk cId="2606112087" sldId="265"/>
            <ac:spMk id="17" creationId="{EE112743-8885-9F9F-4CE7-5644A4BFF4F9}"/>
          </ac:spMkLst>
        </pc:spChg>
        <pc:picChg chg="add mod ord">
          <ac:chgData name="Ilkka Kemppainen" userId="488c6192-0747-4372-a8ab-4d4c200329d3" providerId="ADAL" clId="{7C4BD14A-21AD-494B-AE6A-4927F1316B29}" dt="2024-12-04T10:12:14.492" v="1786" actId="14100"/>
          <ac:picMkLst>
            <pc:docMk/>
            <pc:sldMk cId="2606112087" sldId="265"/>
            <ac:picMk id="4" creationId="{5B4B0FDD-E59D-225B-879B-BAC197F11BD1}"/>
          </ac:picMkLst>
        </pc:picChg>
        <pc:picChg chg="mod">
          <ac:chgData name="Ilkka Kemppainen" userId="488c6192-0747-4372-a8ab-4d4c200329d3" providerId="ADAL" clId="{7C4BD14A-21AD-494B-AE6A-4927F1316B29}" dt="2024-12-04T07:50:22.552" v="25" actId="1076"/>
          <ac:picMkLst>
            <pc:docMk/>
            <pc:sldMk cId="2606112087" sldId="265"/>
            <ac:picMk id="11" creationId="{307167FA-BF75-16A5-F614-D43E5BE9EE95}"/>
          </ac:picMkLst>
        </pc:picChg>
        <pc:picChg chg="del">
          <ac:chgData name="Ilkka Kemppainen" userId="488c6192-0747-4372-a8ab-4d4c200329d3" providerId="ADAL" clId="{7C4BD14A-21AD-494B-AE6A-4927F1316B29}" dt="2024-12-04T07:49:36.253" v="15" actId="478"/>
          <ac:picMkLst>
            <pc:docMk/>
            <pc:sldMk cId="2606112087" sldId="265"/>
            <ac:picMk id="12" creationId="{57BF51B1-FB70-15AC-2DAB-518B00DE930F}"/>
          </ac:picMkLst>
        </pc:picChg>
        <pc:picChg chg="del">
          <ac:chgData name="Ilkka Kemppainen" userId="488c6192-0747-4372-a8ab-4d4c200329d3" providerId="ADAL" clId="{7C4BD14A-21AD-494B-AE6A-4927F1316B29}" dt="2024-12-04T07:49:38.792" v="16" actId="478"/>
          <ac:picMkLst>
            <pc:docMk/>
            <pc:sldMk cId="2606112087" sldId="265"/>
            <ac:picMk id="15" creationId="{B7AD720A-6C61-9EE3-E672-E8A437EF7846}"/>
          </ac:picMkLst>
        </pc:picChg>
      </pc:sldChg>
      <pc:sldChg chg="modSp add mod modNotesTx">
        <pc:chgData name="Ilkka Kemppainen" userId="488c6192-0747-4372-a8ab-4d4c200329d3" providerId="ADAL" clId="{7C4BD14A-21AD-494B-AE6A-4927F1316B29}" dt="2024-12-04T10:11:12.690" v="1779" actId="1076"/>
        <pc:sldMkLst>
          <pc:docMk/>
          <pc:sldMk cId="599207816" sldId="266"/>
        </pc:sldMkLst>
        <pc:spChg chg="mod">
          <ac:chgData name="Ilkka Kemppainen" userId="488c6192-0747-4372-a8ab-4d4c200329d3" providerId="ADAL" clId="{7C4BD14A-21AD-494B-AE6A-4927F1316B29}" dt="2024-12-04T10:11:12.690" v="1779" actId="1076"/>
          <ac:spMkLst>
            <pc:docMk/>
            <pc:sldMk cId="599207816" sldId="266"/>
            <ac:spMk id="16" creationId="{B5A921B9-6EE3-9A2E-4EFE-3144F5B1C101}"/>
          </ac:spMkLst>
        </pc:spChg>
        <pc:picChg chg="mod">
          <ac:chgData name="Ilkka Kemppainen" userId="488c6192-0747-4372-a8ab-4d4c200329d3" providerId="ADAL" clId="{7C4BD14A-21AD-494B-AE6A-4927F1316B29}" dt="2024-12-04T07:58:37.953" v="184" actId="1076"/>
          <ac:picMkLst>
            <pc:docMk/>
            <pc:sldMk cId="599207816" sldId="266"/>
            <ac:picMk id="12" creationId="{57BF51B1-FB70-15AC-2DAB-518B00DE930F}"/>
          </ac:picMkLst>
        </pc:picChg>
        <pc:picChg chg="mod ord">
          <ac:chgData name="Ilkka Kemppainen" userId="488c6192-0747-4372-a8ab-4d4c200329d3" providerId="ADAL" clId="{7C4BD14A-21AD-494B-AE6A-4927F1316B29}" dt="2024-12-04T10:11:10.106" v="1778" actId="1076"/>
          <ac:picMkLst>
            <pc:docMk/>
            <pc:sldMk cId="599207816" sldId="266"/>
            <ac:picMk id="15" creationId="{B7AD720A-6C61-9EE3-E672-E8A437EF78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E43D7-62AA-4732-8C6C-9094DB06671A}" type="datetimeFigureOut">
              <a:rPr lang="sv-SE" smtClean="0"/>
              <a:t>2024-12-04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3C669-23EA-48F9-B206-D63C48910670}" type="slidenum">
              <a:rPr lang="sv-SE" smtClean="0"/>
              <a:t>‹#›</a:t>
            </a:fld>
            <a:endParaRPr lang="sv-SE"/>
          </a:p>
        </p:txBody>
      </p:sp>
    </p:spTree>
    <p:extLst>
      <p:ext uri="{BB962C8B-B14F-4D97-AF65-F5344CB8AC3E}">
        <p14:creationId xmlns:p14="http://schemas.microsoft.com/office/powerpoint/2010/main" val="399458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Visats tidigare. Finns en bra och med detaljerad instruktion/lathund gjord av Region </a:t>
            </a:r>
            <a:r>
              <a:rPr lang="sv-SE" dirty="0" err="1"/>
              <a:t>Storckholm</a:t>
            </a:r>
            <a:r>
              <a:rPr lang="sv-SE" dirty="0"/>
              <a:t>, den kommer att delas med alla presentationer. Det finns en del nya och en del som inte kanske jobbat med GIS, så då visar vi snabbt igen.</a:t>
            </a:r>
          </a:p>
        </p:txBody>
      </p:sp>
      <p:sp>
        <p:nvSpPr>
          <p:cNvPr id="4" name="Platshållare för bildnummer 3"/>
          <p:cNvSpPr>
            <a:spLocks noGrp="1"/>
          </p:cNvSpPr>
          <p:nvPr>
            <p:ph type="sldNum" sz="quarter" idx="5"/>
          </p:nvPr>
        </p:nvSpPr>
        <p:spPr/>
        <p:txBody>
          <a:bodyPr/>
          <a:lstStyle/>
          <a:p>
            <a:fld id="{0D23C669-23EA-48F9-B206-D63C48910670}" type="slidenum">
              <a:rPr lang="sv-SE" smtClean="0"/>
              <a:t>1</a:t>
            </a:fld>
            <a:endParaRPr lang="sv-SE"/>
          </a:p>
        </p:txBody>
      </p:sp>
    </p:spTree>
    <p:extLst>
      <p:ext uri="{BB962C8B-B14F-4D97-AF65-F5344CB8AC3E}">
        <p14:creationId xmlns:p14="http://schemas.microsoft.com/office/powerpoint/2010/main" val="3504267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är det bara att börja justera intervaller och färger hur man vill har det.</a:t>
            </a:r>
          </a:p>
        </p:txBody>
      </p:sp>
      <p:sp>
        <p:nvSpPr>
          <p:cNvPr id="4" name="Platshållare för bildnummer 3"/>
          <p:cNvSpPr>
            <a:spLocks noGrp="1"/>
          </p:cNvSpPr>
          <p:nvPr>
            <p:ph type="sldNum" sz="quarter" idx="5"/>
          </p:nvPr>
        </p:nvSpPr>
        <p:spPr/>
        <p:txBody>
          <a:bodyPr/>
          <a:lstStyle/>
          <a:p>
            <a:fld id="{0D23C669-23EA-48F9-B206-D63C48910670}" type="slidenum">
              <a:rPr lang="sv-SE" smtClean="0"/>
              <a:t>10</a:t>
            </a:fld>
            <a:endParaRPr lang="sv-SE"/>
          </a:p>
        </p:txBody>
      </p:sp>
    </p:spTree>
    <p:extLst>
      <p:ext uri="{BB962C8B-B14F-4D97-AF65-F5344CB8AC3E}">
        <p14:creationId xmlns:p14="http://schemas.microsoft.com/office/powerpoint/2010/main" val="3838495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sagt Region Stockholm har gjort en bra detaljerad instruktion/lathund kring detta. Den finns på gemensamma regionytan, vi kommer skicka med denna lathund med alla underlag efter konferensen.</a:t>
            </a:r>
          </a:p>
        </p:txBody>
      </p:sp>
      <p:sp>
        <p:nvSpPr>
          <p:cNvPr id="4" name="Platshållare för bildnummer 3"/>
          <p:cNvSpPr>
            <a:spLocks noGrp="1"/>
          </p:cNvSpPr>
          <p:nvPr>
            <p:ph type="sldNum" sz="quarter" idx="5"/>
          </p:nvPr>
        </p:nvSpPr>
        <p:spPr/>
        <p:txBody>
          <a:bodyPr/>
          <a:lstStyle/>
          <a:p>
            <a:fld id="{0D23C669-23EA-48F9-B206-D63C48910670}" type="slidenum">
              <a:rPr lang="sv-SE" smtClean="0"/>
              <a:t>11</a:t>
            </a:fld>
            <a:endParaRPr lang="sv-SE"/>
          </a:p>
        </p:txBody>
      </p:sp>
    </p:spTree>
    <p:extLst>
      <p:ext uri="{BB962C8B-B14F-4D97-AF65-F5344CB8AC3E}">
        <p14:creationId xmlns:p14="http://schemas.microsoft.com/office/powerpoint/2010/main" val="319969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Koordinaterna för 1000 och 500 rutorna finns i en kolumn när det tas ut ur regiondatabasen. Man behöver separera X och Y koordinaten i 2 egna kolumner i </a:t>
            </a:r>
            <a:r>
              <a:rPr lang="sv-SE" dirty="0" err="1"/>
              <a:t>excel</a:t>
            </a:r>
            <a:r>
              <a:rPr lang="sv-SE" dirty="0"/>
              <a:t>. </a:t>
            </a:r>
          </a:p>
        </p:txBody>
      </p:sp>
      <p:sp>
        <p:nvSpPr>
          <p:cNvPr id="4" name="Platshållare för bildnummer 3"/>
          <p:cNvSpPr>
            <a:spLocks noGrp="1"/>
          </p:cNvSpPr>
          <p:nvPr>
            <p:ph type="sldNum" sz="quarter" idx="5"/>
          </p:nvPr>
        </p:nvSpPr>
        <p:spPr/>
        <p:txBody>
          <a:bodyPr/>
          <a:lstStyle/>
          <a:p>
            <a:fld id="{0D23C669-23EA-48F9-B206-D63C48910670}" type="slidenum">
              <a:rPr lang="sv-SE" smtClean="0"/>
              <a:t>2</a:t>
            </a:fld>
            <a:endParaRPr lang="sv-SE"/>
          </a:p>
        </p:txBody>
      </p:sp>
    </p:spTree>
    <p:extLst>
      <p:ext uri="{BB962C8B-B14F-4D97-AF65-F5344CB8AC3E}">
        <p14:creationId xmlns:p14="http://schemas.microsoft.com/office/powerpoint/2010/main" val="180072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Därefter är det bara köra in genom Skapa ett lager genom att </a:t>
            </a:r>
            <a:r>
              <a:rPr lang="sv-SE" dirty="0" err="1"/>
              <a:t>Spreadsheet</a:t>
            </a:r>
            <a:r>
              <a:rPr lang="sv-SE" dirty="0"/>
              <a:t> </a:t>
            </a:r>
            <a:r>
              <a:rPr lang="sv-SE" dirty="0" err="1"/>
              <a:t>layer</a:t>
            </a:r>
            <a:r>
              <a:rPr lang="sv-SE" dirty="0"/>
              <a:t>. Där väljer man sin </a:t>
            </a:r>
            <a:r>
              <a:rPr lang="sv-SE" dirty="0" err="1"/>
              <a:t>excelfil</a:t>
            </a:r>
            <a:r>
              <a:rPr lang="sv-SE" dirty="0"/>
              <a:t>, klickar rutan </a:t>
            </a:r>
            <a:r>
              <a:rPr lang="sv-SE" dirty="0" err="1"/>
              <a:t>geometry</a:t>
            </a:r>
            <a:r>
              <a:rPr lang="sv-SE" dirty="0"/>
              <a:t> väljer vilka kolumner är x och y koordinater.</a:t>
            </a:r>
          </a:p>
        </p:txBody>
      </p:sp>
      <p:sp>
        <p:nvSpPr>
          <p:cNvPr id="4" name="Platshållare för bildnummer 3"/>
          <p:cNvSpPr>
            <a:spLocks noGrp="1"/>
          </p:cNvSpPr>
          <p:nvPr>
            <p:ph type="sldNum" sz="quarter" idx="5"/>
          </p:nvPr>
        </p:nvSpPr>
        <p:spPr/>
        <p:txBody>
          <a:bodyPr/>
          <a:lstStyle/>
          <a:p>
            <a:fld id="{0D23C669-23EA-48F9-B206-D63C48910670}" type="slidenum">
              <a:rPr lang="sv-SE" smtClean="0"/>
              <a:t>3</a:t>
            </a:fld>
            <a:endParaRPr lang="sv-SE"/>
          </a:p>
        </p:txBody>
      </p:sp>
    </p:spTree>
    <p:extLst>
      <p:ext uri="{BB962C8B-B14F-4D97-AF65-F5344CB8AC3E}">
        <p14:creationId xmlns:p14="http://schemas.microsoft.com/office/powerpoint/2010/main" val="213532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Punkten som nu är på kartan innehåller den data och värden som man kan färgsätta på olika sätt. Man kan ful göra en ruta av den punkten genom att gå till Lageregenskaper och där under symbolisering ändra punkten till en ruta. Justerar man storleken lite så kan man få det att se ut som ett rutnät. Det finns några problem dock med det on man behöver zooma in lite. Det är fortfarande en punkt.</a:t>
            </a:r>
          </a:p>
        </p:txBody>
      </p:sp>
      <p:sp>
        <p:nvSpPr>
          <p:cNvPr id="4" name="Platshållare för bildnummer 3"/>
          <p:cNvSpPr>
            <a:spLocks noGrp="1"/>
          </p:cNvSpPr>
          <p:nvPr>
            <p:ph type="sldNum" sz="quarter" idx="5"/>
          </p:nvPr>
        </p:nvSpPr>
        <p:spPr/>
        <p:txBody>
          <a:bodyPr/>
          <a:lstStyle/>
          <a:p>
            <a:fld id="{0D23C669-23EA-48F9-B206-D63C48910670}" type="slidenum">
              <a:rPr lang="sv-SE" smtClean="0"/>
              <a:t>4</a:t>
            </a:fld>
            <a:endParaRPr lang="sv-SE"/>
          </a:p>
        </p:txBody>
      </p:sp>
    </p:spTree>
    <p:extLst>
      <p:ext uri="{BB962C8B-B14F-4D97-AF65-F5344CB8AC3E}">
        <p14:creationId xmlns:p14="http://schemas.microsoft.com/office/powerpoint/2010/main" val="222353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skapa ett rutnät baserat på den geografi som man vill ha kan man nyttja punkterna som man har och skapa ett rutnät baserat på dem. Punkterna hamnar vänster ner i en ruta. Under Vektor finns </a:t>
            </a:r>
            <a:r>
              <a:rPr lang="sv-SE" dirty="0" err="1"/>
              <a:t>Forskningvektyg</a:t>
            </a:r>
            <a:r>
              <a:rPr lang="sv-SE" dirty="0"/>
              <a:t> och där under Skapa rutnät. Genom att välja rektangel som typ ändra måtten till kilometer, och välja det läger som rutorna är baserade på  - skapas ett rutnät i det här fallet 1000 m.</a:t>
            </a:r>
          </a:p>
        </p:txBody>
      </p:sp>
      <p:sp>
        <p:nvSpPr>
          <p:cNvPr id="4" name="Platshållare för bildnummer 3"/>
          <p:cNvSpPr>
            <a:spLocks noGrp="1"/>
          </p:cNvSpPr>
          <p:nvPr>
            <p:ph type="sldNum" sz="quarter" idx="5"/>
          </p:nvPr>
        </p:nvSpPr>
        <p:spPr/>
        <p:txBody>
          <a:bodyPr/>
          <a:lstStyle/>
          <a:p>
            <a:fld id="{0D23C669-23EA-48F9-B206-D63C48910670}" type="slidenum">
              <a:rPr lang="sv-SE" smtClean="0"/>
              <a:t>5</a:t>
            </a:fld>
            <a:endParaRPr lang="sv-SE"/>
          </a:p>
        </p:txBody>
      </p:sp>
    </p:spTree>
    <p:extLst>
      <p:ext uri="{BB962C8B-B14F-4D97-AF65-F5344CB8AC3E}">
        <p14:creationId xmlns:p14="http://schemas.microsoft.com/office/powerpoint/2010/main" val="251060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Sedan behöver man bearbeta ursprungliga </a:t>
            </a:r>
            <a:r>
              <a:rPr lang="sv-SE" dirty="0" err="1"/>
              <a:t>datan</a:t>
            </a:r>
            <a:r>
              <a:rPr lang="sv-SE" dirty="0"/>
              <a:t> lite, man justerar koordinaten lite, i det här fallet 500 m åt höger och 500 uppåt så att justerade punkten ska hamna i mitten av rutorna vi skapat. Rent praktiskt kan man skapa nya kolumner där man tar summa x eller y koordinaten på samma rad plus 500.</a:t>
            </a:r>
          </a:p>
        </p:txBody>
      </p:sp>
      <p:sp>
        <p:nvSpPr>
          <p:cNvPr id="4" name="Platshållare för bildnummer 3"/>
          <p:cNvSpPr>
            <a:spLocks noGrp="1"/>
          </p:cNvSpPr>
          <p:nvPr>
            <p:ph type="sldNum" sz="quarter" idx="5"/>
          </p:nvPr>
        </p:nvSpPr>
        <p:spPr/>
        <p:txBody>
          <a:bodyPr/>
          <a:lstStyle/>
          <a:p>
            <a:fld id="{0D23C669-23EA-48F9-B206-D63C48910670}" type="slidenum">
              <a:rPr lang="sv-SE" smtClean="0"/>
              <a:t>6</a:t>
            </a:fld>
            <a:endParaRPr lang="sv-SE"/>
          </a:p>
        </p:txBody>
      </p:sp>
    </p:spTree>
    <p:extLst>
      <p:ext uri="{BB962C8B-B14F-4D97-AF65-F5344CB8AC3E}">
        <p14:creationId xmlns:p14="http://schemas.microsoft.com/office/powerpoint/2010/main" val="294416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kör man in det nya in i QGIS igen så att man väljer att geometrin är baserad på kolumnerna där det justerade x och y koordinaterna finns. De röda är de ursprungliga </a:t>
            </a:r>
            <a:r>
              <a:rPr lang="sv-SE" dirty="0" err="1"/>
              <a:t>koordninaterna</a:t>
            </a:r>
            <a:r>
              <a:rPr lang="sv-SE" dirty="0"/>
              <a:t> från regiondatabasen och de gröna är de nya justerade. Ni ser att nu är punkten inne i rutorna vilket gör att det blir lättare att koppla ihop data in i rutan.</a:t>
            </a:r>
          </a:p>
        </p:txBody>
      </p:sp>
      <p:sp>
        <p:nvSpPr>
          <p:cNvPr id="4" name="Platshållare för bildnummer 3"/>
          <p:cNvSpPr>
            <a:spLocks noGrp="1"/>
          </p:cNvSpPr>
          <p:nvPr>
            <p:ph type="sldNum" sz="quarter" idx="5"/>
          </p:nvPr>
        </p:nvSpPr>
        <p:spPr/>
        <p:txBody>
          <a:bodyPr/>
          <a:lstStyle/>
          <a:p>
            <a:fld id="{0D23C669-23EA-48F9-B206-D63C48910670}" type="slidenum">
              <a:rPr lang="sv-SE" smtClean="0"/>
              <a:t>7</a:t>
            </a:fld>
            <a:endParaRPr lang="sv-SE"/>
          </a:p>
        </p:txBody>
      </p:sp>
    </p:spTree>
    <p:extLst>
      <p:ext uri="{BB962C8B-B14F-4D97-AF65-F5344CB8AC3E}">
        <p14:creationId xmlns:p14="http://schemas.microsoft.com/office/powerpoint/2010/main" val="231737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 Vektor väljer man Datahanteringsverktyg och där Slå ihop attribut efter position. Man väljer </a:t>
            </a:r>
            <a:r>
              <a:rPr lang="sv-SE" dirty="0" err="1"/>
              <a:t>baslager</a:t>
            </a:r>
            <a:r>
              <a:rPr lang="sv-SE" dirty="0"/>
              <a:t>, rutnätet och lagret med de justerade koordinaterna att slå ihop. Klicka på rutan innehåll.</a:t>
            </a:r>
          </a:p>
        </p:txBody>
      </p:sp>
      <p:sp>
        <p:nvSpPr>
          <p:cNvPr id="4" name="Platshållare för bildnummer 3"/>
          <p:cNvSpPr>
            <a:spLocks noGrp="1"/>
          </p:cNvSpPr>
          <p:nvPr>
            <p:ph type="sldNum" sz="quarter" idx="5"/>
          </p:nvPr>
        </p:nvSpPr>
        <p:spPr/>
        <p:txBody>
          <a:bodyPr/>
          <a:lstStyle/>
          <a:p>
            <a:fld id="{0D23C669-23EA-48F9-B206-D63C48910670}" type="slidenum">
              <a:rPr lang="sv-SE" smtClean="0"/>
              <a:t>8</a:t>
            </a:fld>
            <a:endParaRPr lang="sv-SE"/>
          </a:p>
        </p:txBody>
      </p:sp>
    </p:spTree>
    <p:extLst>
      <p:ext uri="{BB962C8B-B14F-4D97-AF65-F5344CB8AC3E}">
        <p14:creationId xmlns:p14="http://schemas.microsoft.com/office/powerpoint/2010/main" val="176216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 vänster är rutorna som är lite fulskapade och till höger de rutor i rutnätet som har data. Punkterna fortfarande punkter när man zoomar in medan rutorna är rutor.  </a:t>
            </a:r>
          </a:p>
        </p:txBody>
      </p:sp>
      <p:sp>
        <p:nvSpPr>
          <p:cNvPr id="4" name="Platshållare för bildnummer 3"/>
          <p:cNvSpPr>
            <a:spLocks noGrp="1"/>
          </p:cNvSpPr>
          <p:nvPr>
            <p:ph type="sldNum" sz="quarter" idx="5"/>
          </p:nvPr>
        </p:nvSpPr>
        <p:spPr/>
        <p:txBody>
          <a:bodyPr/>
          <a:lstStyle/>
          <a:p>
            <a:fld id="{0D23C669-23EA-48F9-B206-D63C48910670}" type="slidenum">
              <a:rPr lang="sv-SE" smtClean="0"/>
              <a:t>9</a:t>
            </a:fld>
            <a:endParaRPr lang="sv-SE"/>
          </a:p>
        </p:txBody>
      </p:sp>
    </p:spTree>
    <p:extLst>
      <p:ext uri="{BB962C8B-B14F-4D97-AF65-F5344CB8AC3E}">
        <p14:creationId xmlns:p14="http://schemas.microsoft.com/office/powerpoint/2010/main" val="160833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33255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vå radig 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864000" y="1989120"/>
            <a:ext cx="10465200" cy="38322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
        <p:nvSpPr>
          <p:cNvPr id="11"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dirty="0"/>
              <a:t>Eventuellt underrubrik</a:t>
            </a:r>
          </a:p>
        </p:txBody>
      </p:sp>
    </p:spTree>
    <p:extLst>
      <p:ext uri="{BB962C8B-B14F-4D97-AF65-F5344CB8AC3E}">
        <p14:creationId xmlns:p14="http://schemas.microsoft.com/office/powerpoint/2010/main" val="276234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64000" y="720000"/>
            <a:ext cx="10465200" cy="64800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64000" y="1825625"/>
            <a:ext cx="51660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p:cNvSpPr>
            <a:spLocks noGrp="1"/>
          </p:cNvSpPr>
          <p:nvPr>
            <p:ph sz="half" idx="2"/>
          </p:nvPr>
        </p:nvSpPr>
        <p:spPr>
          <a:xfrm>
            <a:off x="6172200" y="1825625"/>
            <a:ext cx="51660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2024-12-04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
        <p:nvSpPr>
          <p:cNvPr id="8"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dirty="0"/>
              <a:t>Eventuellt underrubrik</a:t>
            </a:r>
          </a:p>
        </p:txBody>
      </p:sp>
    </p:spTree>
    <p:extLst>
      <p:ext uri="{BB962C8B-B14F-4D97-AF65-F5344CB8AC3E}">
        <p14:creationId xmlns:p14="http://schemas.microsoft.com/office/powerpoint/2010/main" val="384427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5183188" y="720000"/>
            <a:ext cx="6172200" cy="500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2024-12-04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262870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5183188" y="719999"/>
            <a:ext cx="6172200" cy="500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2024-12-04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1194221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64000" y="720000"/>
            <a:ext cx="10465200" cy="648000"/>
          </a:xfrm>
          <a:prstGeom prst="rect">
            <a:avLst/>
          </a:prstGeom>
        </p:spPr>
        <p:txBody>
          <a:bodyPr vert="horz" lIns="91440" tIns="45720" rIns="91440" bIns="45720" rtlCol="0" anchor="t" anchorCtr="0">
            <a:noAutofit/>
          </a:bodyPr>
          <a:lstStyle/>
          <a:p>
            <a:r>
              <a:rPr lang="sv-SE" dirty="0"/>
              <a:t>Klicka här för att ändra format</a:t>
            </a:r>
          </a:p>
        </p:txBody>
      </p:sp>
      <p:pic>
        <p:nvPicPr>
          <p:cNvPr id="7" name="Bildobjekt 6"/>
          <p:cNvPicPr>
            <a:picLocks noChangeAspect="1"/>
          </p:cNvPicPr>
          <p:nvPr userDrawn="1"/>
        </p:nvPicPr>
        <p:blipFill>
          <a:blip r:embed="rId7" cstate="print">
            <a:lum contrast="-20000"/>
            <a:extLst>
              <a:ext uri="{28A0092B-C50C-407E-A947-70E740481C1C}">
                <a14:useLocalDpi xmlns:a14="http://schemas.microsoft.com/office/drawing/2010/main" val="0"/>
              </a:ext>
            </a:extLst>
          </a:blip>
          <a:stretch>
            <a:fillRect/>
          </a:stretch>
        </p:blipFill>
        <p:spPr>
          <a:xfrm>
            <a:off x="10007667" y="5607977"/>
            <a:ext cx="1944053" cy="746760"/>
          </a:xfrm>
          <a:prstGeom prst="rect">
            <a:avLst/>
          </a:prstGeom>
        </p:spPr>
      </p:pic>
      <p:sp>
        <p:nvSpPr>
          <p:cNvPr id="9" name="Rektangel 8"/>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idx="1"/>
          </p:nvPr>
        </p:nvSpPr>
        <p:spPr>
          <a:xfrm>
            <a:off x="863999" y="1569719"/>
            <a:ext cx="10465200" cy="425164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4" name="Platshållare för datum 3"/>
          <p:cNvSpPr>
            <a:spLocks noGrp="1"/>
          </p:cNvSpPr>
          <p:nvPr>
            <p:ph type="dt" sz="half" idx="2"/>
          </p:nvPr>
        </p:nvSpPr>
        <p:spPr>
          <a:xfrm>
            <a:off x="10780736" y="6532878"/>
            <a:ext cx="720000" cy="365125"/>
          </a:xfrm>
          <a:prstGeom prst="rect">
            <a:avLst/>
          </a:prstGeom>
        </p:spPr>
        <p:txBody>
          <a:bodyPr vert="horz" lIns="91440" tIns="45720" rIns="91440" bIns="45720" rtlCol="0" anchor="ctr"/>
          <a:lstStyle>
            <a:lvl1pPr algn="l">
              <a:defRPr sz="900">
                <a:solidFill>
                  <a:schemeClr val="bg1"/>
                </a:solidFill>
                <a:latin typeface="+mj-lt"/>
              </a:defRPr>
            </a:lvl1pPr>
          </a:lstStyle>
          <a:p>
            <a:pPr algn="ctr"/>
            <a:fld id="{93979412-D361-406D-A194-319B192BD2D7}" type="datetimeFigureOut">
              <a:rPr lang="sv-SE" smtClean="0"/>
              <a:pPr algn="ctr"/>
              <a:t>2024-12-04</a:t>
            </a:fld>
            <a:endParaRPr lang="sv-SE" dirty="0"/>
          </a:p>
        </p:txBody>
      </p:sp>
      <p:sp>
        <p:nvSpPr>
          <p:cNvPr id="5" name="Platshållare för sidfot 4"/>
          <p:cNvSpPr>
            <a:spLocks noGrp="1"/>
          </p:cNvSpPr>
          <p:nvPr>
            <p:ph type="ftr" sz="quarter" idx="3"/>
          </p:nvPr>
        </p:nvSpPr>
        <p:spPr>
          <a:xfrm>
            <a:off x="6653823" y="6532878"/>
            <a:ext cx="4114800" cy="365125"/>
          </a:xfrm>
          <a:prstGeom prst="rect">
            <a:avLst/>
          </a:prstGeom>
        </p:spPr>
        <p:txBody>
          <a:bodyPr vert="horz" lIns="91440" tIns="45720" rIns="91440" bIns="45720" rtlCol="0" anchor="ctr"/>
          <a:lstStyle>
            <a:lvl1pPr algn="r">
              <a:defRPr sz="900" cap="all" baseline="0">
                <a:solidFill>
                  <a:schemeClr val="bg1"/>
                </a:solidFill>
                <a:latin typeface="+mj-lt"/>
              </a:defRPr>
            </a:lvl1pPr>
          </a:lstStyle>
          <a:p>
            <a:endParaRPr lang="sv-SE" dirty="0"/>
          </a:p>
        </p:txBody>
      </p:sp>
      <p:sp>
        <p:nvSpPr>
          <p:cNvPr id="6" name="Platshållare för bildnummer 5"/>
          <p:cNvSpPr>
            <a:spLocks noGrp="1"/>
          </p:cNvSpPr>
          <p:nvPr>
            <p:ph type="sldNum" sz="quarter" idx="4"/>
          </p:nvPr>
        </p:nvSpPr>
        <p:spPr>
          <a:xfrm>
            <a:off x="11519720" y="6532878"/>
            <a:ext cx="432000" cy="365125"/>
          </a:xfrm>
          <a:prstGeom prst="rect">
            <a:avLst/>
          </a:prstGeom>
        </p:spPr>
        <p:txBody>
          <a:bodyPr vert="horz" lIns="91440" tIns="45720" rIns="91440" bIns="45720" rtlCol="0" anchor="ctr"/>
          <a:lstStyle>
            <a:lvl1pPr algn="l">
              <a:defRPr sz="900">
                <a:solidFill>
                  <a:schemeClr val="bg1"/>
                </a:solidFill>
                <a:latin typeface="+mj-lt"/>
              </a:defRPr>
            </a:lvl1pPr>
          </a:lstStyle>
          <a:p>
            <a:fld id="{44A3E772-BA0E-440B-B6B8-BBE74D104596}" type="slidenum">
              <a:rPr lang="sv-SE" smtClean="0"/>
              <a:pPr/>
              <a:t>‹#›</a:t>
            </a:fld>
            <a:endParaRPr lang="sv-SE" dirty="0"/>
          </a:p>
        </p:txBody>
      </p:sp>
    </p:spTree>
    <p:extLst>
      <p:ext uri="{BB962C8B-B14F-4D97-AF65-F5344CB8AC3E}">
        <p14:creationId xmlns:p14="http://schemas.microsoft.com/office/powerpoint/2010/main" val="1548991592"/>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64" r:id="rId3"/>
    <p:sldLayoutId id="2147483668" r:id="rId4"/>
    <p:sldLayoutId id="2147483669" r:id="rId5"/>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914400" rtl="0" eaLnBrk="1" latinLnBrk="0" hangingPunct="1">
        <a:lnSpc>
          <a:spcPct val="110000"/>
        </a:lnSpc>
        <a:spcBef>
          <a:spcPts val="600"/>
        </a:spcBef>
        <a:buClr>
          <a:schemeClr val="accent1"/>
        </a:buClr>
        <a:buFont typeface="Wingdings" panose="05000000000000000000" pitchFamily="2" charset="2"/>
        <a:buChar char="§"/>
        <a:defRPr sz="2200" kern="1200">
          <a:solidFill>
            <a:schemeClr val="tx1"/>
          </a:solidFill>
          <a:latin typeface="+mn-lt"/>
          <a:ea typeface="+mn-ea"/>
          <a:cs typeface="+mn-cs"/>
        </a:defRPr>
      </a:lvl1pPr>
      <a:lvl2pPr marL="504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2pPr>
      <a:lvl3pPr marL="756000" indent="-252000" algn="l" defTabSz="914400" rtl="0" eaLnBrk="1" latinLnBrk="0" hangingPunct="1">
        <a:lnSpc>
          <a:spcPct val="110000"/>
        </a:lnSpc>
        <a:spcBef>
          <a:spcPts val="600"/>
        </a:spcBef>
        <a:buClr>
          <a:schemeClr val="bg1">
            <a:lumMod val="50000"/>
          </a:schemeClr>
        </a:buClr>
        <a:buFont typeface="Wingdings" panose="05000000000000000000" pitchFamily="2" charset="2"/>
        <a:buChar char="§"/>
        <a:defRPr sz="2000" kern="1200">
          <a:solidFill>
            <a:schemeClr val="tx1"/>
          </a:solidFill>
          <a:latin typeface="+mn-lt"/>
          <a:ea typeface="+mn-ea"/>
          <a:cs typeface="+mn-cs"/>
        </a:defRPr>
      </a:lvl3pPr>
      <a:lvl4pPr marL="1008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63491" y="2050035"/>
            <a:ext cx="7282474" cy="2004727"/>
          </a:xfrm>
        </p:spPr>
        <p:txBody>
          <a:bodyPr/>
          <a:lstStyle/>
          <a:p>
            <a:pPr algn="ctr"/>
            <a:r>
              <a:rPr lang="sv-SE" dirty="0"/>
              <a:t>Koppla data från Regiondatabasen till rutnät i QGIS</a:t>
            </a:r>
          </a:p>
        </p:txBody>
      </p:sp>
    </p:spTree>
    <p:extLst>
      <p:ext uri="{BB962C8B-B14F-4D97-AF65-F5344CB8AC3E}">
        <p14:creationId xmlns:p14="http://schemas.microsoft.com/office/powerpoint/2010/main" val="134053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karta, text, kartbok&#10;&#10;Automatiskt genererad beskrivning">
            <a:extLst>
              <a:ext uri="{FF2B5EF4-FFF2-40B4-BE49-F238E27FC236}">
                <a16:creationId xmlns:a16="http://schemas.microsoft.com/office/drawing/2014/main" id="{24FF3986-9573-22E2-95F4-4A5367481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379" y="0"/>
            <a:ext cx="4605695" cy="6512972"/>
          </a:xfrm>
          <a:prstGeom prst="rect">
            <a:avLst/>
          </a:prstGeom>
        </p:spPr>
      </p:pic>
      <p:sp>
        <p:nvSpPr>
          <p:cNvPr id="2" name="Rubrik 1"/>
          <p:cNvSpPr>
            <a:spLocks noGrp="1"/>
          </p:cNvSpPr>
          <p:nvPr>
            <p:ph type="title"/>
          </p:nvPr>
        </p:nvSpPr>
        <p:spPr>
          <a:xfrm>
            <a:off x="409575" y="720000"/>
            <a:ext cx="11610975" cy="648000"/>
          </a:xfrm>
        </p:spPr>
        <p:txBody>
          <a:bodyPr/>
          <a:lstStyle/>
          <a:p>
            <a:r>
              <a:rPr lang="sv-SE" sz="3800" dirty="0"/>
              <a:t>Hitta lämplig intervall för värdena och visualisera nya kartlagret</a:t>
            </a:r>
          </a:p>
        </p:txBody>
      </p:sp>
      <p:pic>
        <p:nvPicPr>
          <p:cNvPr id="15" name="Bildobjekt 14" descr="En bild som visar text, skärmbild, nummer, Teckensnitt&#10;&#10;Automatiskt genererad beskrivning">
            <a:extLst>
              <a:ext uri="{FF2B5EF4-FFF2-40B4-BE49-F238E27FC236}">
                <a16:creationId xmlns:a16="http://schemas.microsoft.com/office/drawing/2014/main" id="{083D9820-8072-EA41-AB41-B9DA012CB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 y="2088000"/>
            <a:ext cx="4940464" cy="4153854"/>
          </a:xfrm>
          <a:prstGeom prst="rect">
            <a:avLst/>
          </a:prstGeom>
        </p:spPr>
      </p:pic>
    </p:spTree>
    <p:extLst>
      <p:ext uri="{BB962C8B-B14F-4D97-AF65-F5344CB8AC3E}">
        <p14:creationId xmlns:p14="http://schemas.microsoft.com/office/powerpoint/2010/main" val="269600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9575" y="720000"/>
            <a:ext cx="11610975" cy="648000"/>
          </a:xfrm>
        </p:spPr>
        <p:txBody>
          <a:bodyPr/>
          <a:lstStyle/>
          <a:p>
            <a:pPr algn="ctr"/>
            <a:r>
              <a:rPr lang="sv-SE" sz="3800" dirty="0"/>
              <a:t>Instruktion/lathund i detalj gjord av Region Stockholm</a:t>
            </a:r>
          </a:p>
        </p:txBody>
      </p:sp>
      <p:pic>
        <p:nvPicPr>
          <p:cNvPr id="4" name="Bildobjekt 3" descr="En bild som visar text, skärmbild, karta&#10;&#10;Automatiskt genererad beskrivning">
            <a:extLst>
              <a:ext uri="{FF2B5EF4-FFF2-40B4-BE49-F238E27FC236}">
                <a16:creationId xmlns:a16="http://schemas.microsoft.com/office/drawing/2014/main" id="{A549E755-978B-C45B-CB46-19EBEE5EE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698" y="1532236"/>
            <a:ext cx="7468728" cy="4328238"/>
          </a:xfrm>
          <a:prstGeom prst="rect">
            <a:avLst/>
          </a:prstGeom>
        </p:spPr>
      </p:pic>
    </p:spTree>
    <p:extLst>
      <p:ext uri="{BB962C8B-B14F-4D97-AF65-F5344CB8AC3E}">
        <p14:creationId xmlns:p14="http://schemas.microsoft.com/office/powerpoint/2010/main" val="12252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descr="En bild som visar text, skärmbild, skärm, nummer&#10;&#10;Automatiskt genererad beskrivning">
            <a:extLst>
              <a:ext uri="{FF2B5EF4-FFF2-40B4-BE49-F238E27FC236}">
                <a16:creationId xmlns:a16="http://schemas.microsoft.com/office/drawing/2014/main" id="{B7AD720A-6C61-9EE3-E672-E8A437EF7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66" y="932907"/>
            <a:ext cx="6301080" cy="5302370"/>
          </a:xfrm>
          <a:prstGeom prst="rect">
            <a:avLst/>
          </a:prstGeom>
        </p:spPr>
      </p:pic>
      <p:sp>
        <p:nvSpPr>
          <p:cNvPr id="2" name="Rubrik 1"/>
          <p:cNvSpPr>
            <a:spLocks noGrp="1"/>
          </p:cNvSpPr>
          <p:nvPr>
            <p:ph type="title"/>
          </p:nvPr>
        </p:nvSpPr>
        <p:spPr>
          <a:xfrm>
            <a:off x="863999" y="720000"/>
            <a:ext cx="10382265" cy="648000"/>
          </a:xfrm>
        </p:spPr>
        <p:txBody>
          <a:bodyPr/>
          <a:lstStyle/>
          <a:p>
            <a:r>
              <a:rPr lang="sv-SE" dirty="0"/>
              <a:t>Bearbetning av koordinaterna</a:t>
            </a:r>
          </a:p>
        </p:txBody>
      </p:sp>
      <p:pic>
        <p:nvPicPr>
          <p:cNvPr id="12" name="Bildobjekt 11" descr="En bild som visar text, skärmbild, programvara, nummer&#10;&#10;Automatiskt genererad beskrivning">
            <a:extLst>
              <a:ext uri="{FF2B5EF4-FFF2-40B4-BE49-F238E27FC236}">
                <a16:creationId xmlns:a16="http://schemas.microsoft.com/office/drawing/2014/main" id="{57BF51B1-FB70-15AC-2DAB-518B00DE930F}"/>
              </a:ext>
            </a:extLst>
          </p:cNvPr>
          <p:cNvPicPr>
            <a:picLocks noChangeAspect="1"/>
          </p:cNvPicPr>
          <p:nvPr/>
        </p:nvPicPr>
        <p:blipFill>
          <a:blip r:embed="rId4">
            <a:extLst>
              <a:ext uri="{28A0092B-C50C-407E-A947-70E740481C1C}">
                <a14:useLocalDpi xmlns:a14="http://schemas.microsoft.com/office/drawing/2010/main" val="0"/>
              </a:ext>
            </a:extLst>
          </a:blip>
          <a:srcRect t="41084" r="49429"/>
          <a:stretch/>
        </p:blipFill>
        <p:spPr>
          <a:xfrm>
            <a:off x="7800917" y="1368000"/>
            <a:ext cx="2903247" cy="4426200"/>
          </a:xfrm>
          <a:prstGeom prst="rect">
            <a:avLst/>
          </a:prstGeom>
        </p:spPr>
      </p:pic>
      <p:sp>
        <p:nvSpPr>
          <p:cNvPr id="16" name="Pil: höger 15">
            <a:extLst>
              <a:ext uri="{FF2B5EF4-FFF2-40B4-BE49-F238E27FC236}">
                <a16:creationId xmlns:a16="http://schemas.microsoft.com/office/drawing/2014/main" id="{B5A921B9-6EE3-9A2E-4EFE-3144F5B1C101}"/>
              </a:ext>
            </a:extLst>
          </p:cNvPr>
          <p:cNvSpPr/>
          <p:nvPr/>
        </p:nvSpPr>
        <p:spPr>
          <a:xfrm>
            <a:off x="6808111" y="3147483"/>
            <a:ext cx="848141" cy="967153"/>
          </a:xfrm>
          <a:prstGeom prst="rightArrow">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il: vänster 16">
            <a:extLst>
              <a:ext uri="{FF2B5EF4-FFF2-40B4-BE49-F238E27FC236}">
                <a16:creationId xmlns:a16="http://schemas.microsoft.com/office/drawing/2014/main" id="{EE112743-8885-9F9F-4CE7-5644A4BFF4F9}"/>
              </a:ext>
            </a:extLst>
          </p:cNvPr>
          <p:cNvSpPr/>
          <p:nvPr/>
        </p:nvSpPr>
        <p:spPr>
          <a:xfrm rot="19952142">
            <a:off x="5004008" y="1447808"/>
            <a:ext cx="381000" cy="142875"/>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9920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skärmbild, nummer, Teckensnitt&#10;&#10;Automatiskt genererad beskrivning">
            <a:extLst>
              <a:ext uri="{FF2B5EF4-FFF2-40B4-BE49-F238E27FC236}">
                <a16:creationId xmlns:a16="http://schemas.microsoft.com/office/drawing/2014/main" id="{5B4B0FDD-E59D-225B-879B-BAC197F11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38" y="930181"/>
            <a:ext cx="5999053" cy="5830541"/>
          </a:xfrm>
          <a:prstGeom prst="rect">
            <a:avLst/>
          </a:prstGeom>
        </p:spPr>
      </p:pic>
      <p:sp>
        <p:nvSpPr>
          <p:cNvPr id="2" name="Rubrik 1"/>
          <p:cNvSpPr>
            <a:spLocks noGrp="1"/>
          </p:cNvSpPr>
          <p:nvPr>
            <p:ph type="title"/>
          </p:nvPr>
        </p:nvSpPr>
        <p:spPr>
          <a:xfrm>
            <a:off x="863999" y="720000"/>
            <a:ext cx="10382265" cy="648000"/>
          </a:xfrm>
        </p:spPr>
        <p:txBody>
          <a:bodyPr/>
          <a:lstStyle/>
          <a:p>
            <a:r>
              <a:rPr lang="sv-SE" dirty="0"/>
              <a:t>Data in i QGIS</a:t>
            </a:r>
          </a:p>
        </p:txBody>
      </p:sp>
      <p:pic>
        <p:nvPicPr>
          <p:cNvPr id="11" name="Bildobjekt 10" descr="En bild som visar skiss, rita, karta, konst&#10;&#10;Automatiskt genererad beskrivning">
            <a:extLst>
              <a:ext uri="{FF2B5EF4-FFF2-40B4-BE49-F238E27FC236}">
                <a16:creationId xmlns:a16="http://schemas.microsoft.com/office/drawing/2014/main" id="{307167FA-BF75-16A5-F614-D43E5BE9EE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1661" y="1233569"/>
            <a:ext cx="3449053" cy="4877349"/>
          </a:xfrm>
          <a:prstGeom prst="rect">
            <a:avLst/>
          </a:prstGeom>
        </p:spPr>
      </p:pic>
      <p:sp>
        <p:nvSpPr>
          <p:cNvPr id="13" name="Pil: höger 12">
            <a:extLst>
              <a:ext uri="{FF2B5EF4-FFF2-40B4-BE49-F238E27FC236}">
                <a16:creationId xmlns:a16="http://schemas.microsoft.com/office/drawing/2014/main" id="{83E05CAE-D0A5-2BD2-CC69-8ECE5822D70D}"/>
              </a:ext>
            </a:extLst>
          </p:cNvPr>
          <p:cNvSpPr/>
          <p:nvPr/>
        </p:nvSpPr>
        <p:spPr>
          <a:xfrm>
            <a:off x="7481676" y="3097207"/>
            <a:ext cx="848141" cy="967153"/>
          </a:xfrm>
          <a:prstGeom prst="rightArrow">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0611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karta, visualisering&#10;&#10;Automatiskt genererad beskrivning med låg exakthet">
            <a:extLst>
              <a:ext uri="{FF2B5EF4-FFF2-40B4-BE49-F238E27FC236}">
                <a16:creationId xmlns:a16="http://schemas.microsoft.com/office/drawing/2014/main" id="{25F6D595-A735-E4BD-815B-2D5E16C59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660" y="640235"/>
            <a:ext cx="5240591" cy="4533020"/>
          </a:xfrm>
          <a:prstGeom prst="rect">
            <a:avLst/>
          </a:prstGeom>
        </p:spPr>
      </p:pic>
      <p:sp>
        <p:nvSpPr>
          <p:cNvPr id="2" name="Rubrik 1"/>
          <p:cNvSpPr>
            <a:spLocks noGrp="1"/>
          </p:cNvSpPr>
          <p:nvPr>
            <p:ph type="title"/>
          </p:nvPr>
        </p:nvSpPr>
        <p:spPr>
          <a:xfrm>
            <a:off x="863999" y="720000"/>
            <a:ext cx="10382265" cy="648000"/>
          </a:xfrm>
        </p:spPr>
        <p:txBody>
          <a:bodyPr/>
          <a:lstStyle/>
          <a:p>
            <a:r>
              <a:rPr lang="sv-SE" dirty="0"/>
              <a:t>Ändra punkten till en ruta?</a:t>
            </a:r>
          </a:p>
        </p:txBody>
      </p:sp>
      <p:sp>
        <p:nvSpPr>
          <p:cNvPr id="5" name="Pil: vänster 4">
            <a:extLst>
              <a:ext uri="{FF2B5EF4-FFF2-40B4-BE49-F238E27FC236}">
                <a16:creationId xmlns:a16="http://schemas.microsoft.com/office/drawing/2014/main" id="{A1CBC02C-161A-06D5-3957-227C3D70A66D}"/>
              </a:ext>
            </a:extLst>
          </p:cNvPr>
          <p:cNvSpPr/>
          <p:nvPr/>
        </p:nvSpPr>
        <p:spPr>
          <a:xfrm rot="12549114">
            <a:off x="652854" y="4986703"/>
            <a:ext cx="558934" cy="373104"/>
          </a:xfrm>
          <a:prstGeom prst="left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il: vänster 5">
            <a:extLst>
              <a:ext uri="{FF2B5EF4-FFF2-40B4-BE49-F238E27FC236}">
                <a16:creationId xmlns:a16="http://schemas.microsoft.com/office/drawing/2014/main" id="{99E28CF8-2A17-2A31-556B-85199608725F}"/>
              </a:ext>
            </a:extLst>
          </p:cNvPr>
          <p:cNvSpPr/>
          <p:nvPr/>
        </p:nvSpPr>
        <p:spPr>
          <a:xfrm rot="12934006">
            <a:off x="1355522" y="3089898"/>
            <a:ext cx="558934" cy="373104"/>
          </a:xfrm>
          <a:prstGeom prst="left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text, skärmbild, programvara, Datorikon&#10;&#10;Automatiskt genererad beskrivning">
            <a:extLst>
              <a:ext uri="{FF2B5EF4-FFF2-40B4-BE49-F238E27FC236}">
                <a16:creationId xmlns:a16="http://schemas.microsoft.com/office/drawing/2014/main" id="{1718E091-BCA1-F6F8-94DB-C79642F581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298" y="1368000"/>
            <a:ext cx="7506106" cy="5405074"/>
          </a:xfrm>
          <a:prstGeom prst="rect">
            <a:avLst/>
          </a:prstGeom>
        </p:spPr>
      </p:pic>
    </p:spTree>
    <p:extLst>
      <p:ext uri="{BB962C8B-B14F-4D97-AF65-F5344CB8AC3E}">
        <p14:creationId xmlns:p14="http://schemas.microsoft.com/office/powerpoint/2010/main" val="347186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 programvara, Datorikon, Webbsida&#10;&#10;Automatiskt genererad beskrivning">
            <a:extLst>
              <a:ext uri="{FF2B5EF4-FFF2-40B4-BE49-F238E27FC236}">
                <a16:creationId xmlns:a16="http://schemas.microsoft.com/office/drawing/2014/main" id="{F403210C-241F-9186-B1EA-F295BB6F4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 y="1113417"/>
            <a:ext cx="10519631" cy="5584394"/>
          </a:xfrm>
          <a:prstGeom prst="rect">
            <a:avLst/>
          </a:prstGeom>
        </p:spPr>
      </p:pic>
      <p:pic>
        <p:nvPicPr>
          <p:cNvPr id="5" name="Bildobjekt 4" descr="En bild som visar mönster, stygn&#10;&#10;Automatiskt genererad beskrivning">
            <a:extLst>
              <a:ext uri="{FF2B5EF4-FFF2-40B4-BE49-F238E27FC236}">
                <a16:creationId xmlns:a16="http://schemas.microsoft.com/office/drawing/2014/main" id="{C499C154-A3D6-A6FC-B864-540C704F50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9760" y="160189"/>
            <a:ext cx="3477501" cy="4917579"/>
          </a:xfrm>
          <a:prstGeom prst="rect">
            <a:avLst/>
          </a:prstGeom>
        </p:spPr>
      </p:pic>
      <p:sp>
        <p:nvSpPr>
          <p:cNvPr id="2" name="Rubrik 1"/>
          <p:cNvSpPr>
            <a:spLocks noGrp="1"/>
          </p:cNvSpPr>
          <p:nvPr>
            <p:ph type="title"/>
          </p:nvPr>
        </p:nvSpPr>
        <p:spPr/>
        <p:txBody>
          <a:bodyPr/>
          <a:lstStyle/>
          <a:p>
            <a:r>
              <a:rPr lang="sv-SE" dirty="0"/>
              <a:t>Skapa rutnät – baserat på de uttagna punkterna</a:t>
            </a:r>
          </a:p>
        </p:txBody>
      </p:sp>
      <p:pic>
        <p:nvPicPr>
          <p:cNvPr id="9" name="Bildobjekt 8" descr="En bild som visar text, skärmbild, skärm, programvara&#10;&#10;Automatiskt genererad beskrivning">
            <a:extLst>
              <a:ext uri="{FF2B5EF4-FFF2-40B4-BE49-F238E27FC236}">
                <a16:creationId xmlns:a16="http://schemas.microsoft.com/office/drawing/2014/main" id="{BE6B0D02-BD83-9397-B67C-3B948CB440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5142" y="2329499"/>
            <a:ext cx="5495872" cy="4368312"/>
          </a:xfrm>
          <a:prstGeom prst="rect">
            <a:avLst/>
          </a:prstGeom>
        </p:spPr>
      </p:pic>
    </p:spTree>
    <p:extLst>
      <p:ext uri="{BB962C8B-B14F-4D97-AF65-F5344CB8AC3E}">
        <p14:creationId xmlns:p14="http://schemas.microsoft.com/office/powerpoint/2010/main" val="2533195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xt, skärmbild, programvara, nummer&#10;&#10;Automatiskt genererad beskrivning">
            <a:extLst>
              <a:ext uri="{FF2B5EF4-FFF2-40B4-BE49-F238E27FC236}">
                <a16:creationId xmlns:a16="http://schemas.microsoft.com/office/drawing/2014/main" id="{17870F78-4896-5E13-15CE-66122412E466}"/>
              </a:ext>
            </a:extLst>
          </p:cNvPr>
          <p:cNvPicPr>
            <a:picLocks noChangeAspect="1"/>
          </p:cNvPicPr>
          <p:nvPr/>
        </p:nvPicPr>
        <p:blipFill>
          <a:blip r:embed="rId3">
            <a:extLst>
              <a:ext uri="{28A0092B-C50C-407E-A947-70E740481C1C}">
                <a14:useLocalDpi xmlns:a14="http://schemas.microsoft.com/office/drawing/2010/main" val="0"/>
              </a:ext>
            </a:extLst>
          </a:blip>
          <a:srcRect t="16480" b="37411"/>
          <a:stretch/>
        </p:blipFill>
        <p:spPr>
          <a:xfrm>
            <a:off x="1400784" y="1360846"/>
            <a:ext cx="8949446" cy="5399877"/>
          </a:xfrm>
          <a:prstGeom prst="rect">
            <a:avLst/>
          </a:prstGeom>
        </p:spPr>
      </p:pic>
      <p:sp>
        <p:nvSpPr>
          <p:cNvPr id="2" name="Rubrik 1"/>
          <p:cNvSpPr>
            <a:spLocks noGrp="1"/>
          </p:cNvSpPr>
          <p:nvPr>
            <p:ph type="title"/>
          </p:nvPr>
        </p:nvSpPr>
        <p:spPr>
          <a:xfrm>
            <a:off x="863999" y="720000"/>
            <a:ext cx="10382265" cy="648000"/>
          </a:xfrm>
        </p:spPr>
        <p:txBody>
          <a:bodyPr/>
          <a:lstStyle/>
          <a:p>
            <a:r>
              <a:rPr lang="sv-SE" dirty="0"/>
              <a:t>Centrera punkterna i mitten i </a:t>
            </a:r>
            <a:r>
              <a:rPr lang="sv-SE" dirty="0" err="1"/>
              <a:t>excel</a:t>
            </a:r>
            <a:endParaRPr lang="sv-SE" dirty="0"/>
          </a:p>
        </p:txBody>
      </p:sp>
    </p:spTree>
    <p:extLst>
      <p:ext uri="{BB962C8B-B14F-4D97-AF65-F5344CB8AC3E}">
        <p14:creationId xmlns:p14="http://schemas.microsoft.com/office/powerpoint/2010/main" val="84956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mönster, linje, text&#10;&#10;Automatiskt genererad beskrivning">
            <a:extLst>
              <a:ext uri="{FF2B5EF4-FFF2-40B4-BE49-F238E27FC236}">
                <a16:creationId xmlns:a16="http://schemas.microsoft.com/office/drawing/2014/main" id="{09D3CDFD-7443-5596-2260-555F05C1A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080" y="424183"/>
            <a:ext cx="8037499" cy="6009633"/>
          </a:xfrm>
          <a:prstGeom prst="rect">
            <a:avLst/>
          </a:prstGeom>
        </p:spPr>
      </p:pic>
      <p:sp>
        <p:nvSpPr>
          <p:cNvPr id="2" name="Rubrik 1"/>
          <p:cNvSpPr>
            <a:spLocks noGrp="1"/>
          </p:cNvSpPr>
          <p:nvPr>
            <p:ph type="title"/>
          </p:nvPr>
        </p:nvSpPr>
        <p:spPr>
          <a:xfrm>
            <a:off x="863999" y="720000"/>
            <a:ext cx="10382265" cy="648000"/>
          </a:xfrm>
        </p:spPr>
        <p:txBody>
          <a:bodyPr/>
          <a:lstStyle/>
          <a:p>
            <a:r>
              <a:rPr lang="sv-SE" dirty="0"/>
              <a:t>Justerade punkterna och data in i QGIS</a:t>
            </a:r>
          </a:p>
        </p:txBody>
      </p:sp>
      <p:pic>
        <p:nvPicPr>
          <p:cNvPr id="8" name="Bildobjekt 7" descr="En bild som visar stygn, mönster&#10;&#10;Automatiskt genererad beskrivning">
            <a:extLst>
              <a:ext uri="{FF2B5EF4-FFF2-40B4-BE49-F238E27FC236}">
                <a16:creationId xmlns:a16="http://schemas.microsoft.com/office/drawing/2014/main" id="{42048694-45FC-190C-C61E-80BD84EEE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3670" y="720000"/>
            <a:ext cx="3429706" cy="4849992"/>
          </a:xfrm>
          <a:prstGeom prst="rect">
            <a:avLst/>
          </a:prstGeom>
        </p:spPr>
      </p:pic>
      <p:sp>
        <p:nvSpPr>
          <p:cNvPr id="3" name="Pil: höger 2">
            <a:extLst>
              <a:ext uri="{FF2B5EF4-FFF2-40B4-BE49-F238E27FC236}">
                <a16:creationId xmlns:a16="http://schemas.microsoft.com/office/drawing/2014/main" id="{3D49F34B-758B-4D9C-7C78-DCCD28E3B749}"/>
              </a:ext>
            </a:extLst>
          </p:cNvPr>
          <p:cNvSpPr/>
          <p:nvPr/>
        </p:nvSpPr>
        <p:spPr>
          <a:xfrm rot="1418676">
            <a:off x="1035281" y="2251113"/>
            <a:ext cx="2768597" cy="555350"/>
          </a:xfrm>
          <a:prstGeom prst="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Ursprungliga punkten</a:t>
            </a:r>
          </a:p>
        </p:txBody>
      </p:sp>
      <p:sp>
        <p:nvSpPr>
          <p:cNvPr id="9" name="Pil: vänster 8">
            <a:extLst>
              <a:ext uri="{FF2B5EF4-FFF2-40B4-BE49-F238E27FC236}">
                <a16:creationId xmlns:a16="http://schemas.microsoft.com/office/drawing/2014/main" id="{8F592118-85DB-7044-08C3-0F6BDDAB5FDE}"/>
              </a:ext>
            </a:extLst>
          </p:cNvPr>
          <p:cNvSpPr/>
          <p:nvPr/>
        </p:nvSpPr>
        <p:spPr>
          <a:xfrm rot="20758791">
            <a:off x="4076658" y="2312724"/>
            <a:ext cx="2623127" cy="648000"/>
          </a:xfrm>
          <a:prstGeom prst="leftArrow">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Justerade punkten</a:t>
            </a:r>
          </a:p>
        </p:txBody>
      </p:sp>
    </p:spTree>
    <p:extLst>
      <p:ext uri="{BB962C8B-B14F-4D97-AF65-F5344CB8AC3E}">
        <p14:creationId xmlns:p14="http://schemas.microsoft.com/office/powerpoint/2010/main" val="317396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4722" y="282892"/>
            <a:ext cx="10382265" cy="648000"/>
          </a:xfrm>
        </p:spPr>
        <p:txBody>
          <a:bodyPr/>
          <a:lstStyle/>
          <a:p>
            <a:r>
              <a:rPr lang="sv-SE" dirty="0"/>
              <a:t>Koppla ihop data med rutor</a:t>
            </a:r>
          </a:p>
        </p:txBody>
      </p:sp>
      <p:pic>
        <p:nvPicPr>
          <p:cNvPr id="5" name="Bildobjekt 4" descr="En bild som visar text, diagram, skärmbild, karta&#10;&#10;Automatiskt genererad beskrivning">
            <a:extLst>
              <a:ext uri="{FF2B5EF4-FFF2-40B4-BE49-F238E27FC236}">
                <a16:creationId xmlns:a16="http://schemas.microsoft.com/office/drawing/2014/main" id="{F1EA0249-4801-A094-2591-6FA6EB58EA80}"/>
              </a:ext>
            </a:extLst>
          </p:cNvPr>
          <p:cNvPicPr>
            <a:picLocks noChangeAspect="1"/>
          </p:cNvPicPr>
          <p:nvPr/>
        </p:nvPicPr>
        <p:blipFill>
          <a:blip r:embed="rId3">
            <a:extLst>
              <a:ext uri="{28A0092B-C50C-407E-A947-70E740481C1C}">
                <a14:useLocalDpi xmlns:a14="http://schemas.microsoft.com/office/drawing/2010/main" val="0"/>
              </a:ext>
            </a:extLst>
          </a:blip>
          <a:srcRect l="7554" t="1767" r="28374" b="57451"/>
          <a:stretch/>
        </p:blipFill>
        <p:spPr>
          <a:xfrm>
            <a:off x="277531" y="1317871"/>
            <a:ext cx="6006538" cy="4335019"/>
          </a:xfrm>
          <a:prstGeom prst="rect">
            <a:avLst/>
          </a:prstGeom>
        </p:spPr>
      </p:pic>
      <p:pic>
        <p:nvPicPr>
          <p:cNvPr id="4" name="Bildobjekt 3" descr="En bild som visar visualisering&#10;&#10;Automatiskt genererad beskrivning med medelhög exakthet">
            <a:extLst>
              <a:ext uri="{FF2B5EF4-FFF2-40B4-BE49-F238E27FC236}">
                <a16:creationId xmlns:a16="http://schemas.microsoft.com/office/drawing/2014/main" id="{2EF0D2E1-9C15-C3DC-854D-CBDE4DE03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0426" y="4642652"/>
            <a:ext cx="2276502" cy="2215348"/>
          </a:xfrm>
          <a:prstGeom prst="rect">
            <a:avLst/>
          </a:prstGeom>
        </p:spPr>
      </p:pic>
      <p:pic>
        <p:nvPicPr>
          <p:cNvPr id="10" name="Bildobjekt 9" descr="En bild som visar text, skärmbild, programvara, skärm&#10;&#10;Automatiskt genererad beskrivning">
            <a:extLst>
              <a:ext uri="{FF2B5EF4-FFF2-40B4-BE49-F238E27FC236}">
                <a16:creationId xmlns:a16="http://schemas.microsoft.com/office/drawing/2014/main" id="{CCBD5671-35AA-F69E-22D7-00D0C388A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075" y="87438"/>
            <a:ext cx="6401005" cy="5102384"/>
          </a:xfrm>
          <a:prstGeom prst="rect">
            <a:avLst/>
          </a:prstGeom>
        </p:spPr>
      </p:pic>
      <p:sp>
        <p:nvSpPr>
          <p:cNvPr id="11" name="Pil: höger 10">
            <a:extLst>
              <a:ext uri="{FF2B5EF4-FFF2-40B4-BE49-F238E27FC236}">
                <a16:creationId xmlns:a16="http://schemas.microsoft.com/office/drawing/2014/main" id="{87BD089B-4850-D6CD-6959-4D148A2D583D}"/>
              </a:ext>
            </a:extLst>
          </p:cNvPr>
          <p:cNvSpPr/>
          <p:nvPr/>
        </p:nvSpPr>
        <p:spPr>
          <a:xfrm>
            <a:off x="5670561" y="3932582"/>
            <a:ext cx="848141" cy="967153"/>
          </a:xfrm>
          <a:prstGeom prst="rightArrow">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il: höger 5">
            <a:extLst>
              <a:ext uri="{FF2B5EF4-FFF2-40B4-BE49-F238E27FC236}">
                <a16:creationId xmlns:a16="http://schemas.microsoft.com/office/drawing/2014/main" id="{39E1A95B-906F-82D6-30FA-366A2BF66902}"/>
              </a:ext>
            </a:extLst>
          </p:cNvPr>
          <p:cNvSpPr/>
          <p:nvPr/>
        </p:nvSpPr>
        <p:spPr>
          <a:xfrm rot="2780452">
            <a:off x="8697750" y="4698165"/>
            <a:ext cx="848141" cy="967153"/>
          </a:xfrm>
          <a:prstGeom prst="rightArrow">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872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10382265" cy="648000"/>
          </a:xfrm>
        </p:spPr>
        <p:txBody>
          <a:bodyPr/>
          <a:lstStyle/>
          <a:p>
            <a:r>
              <a:rPr lang="sv-SE" dirty="0"/>
              <a:t>Skillnad</a:t>
            </a:r>
            <a:br>
              <a:rPr lang="sv-SE" dirty="0"/>
            </a:br>
            <a:endParaRPr lang="sv-SE" dirty="0"/>
          </a:p>
        </p:txBody>
      </p:sp>
      <p:pic>
        <p:nvPicPr>
          <p:cNvPr id="7" name="Bildobjekt 6" descr="En bild som visar karta&#10;&#10;Automatiskt genererad beskrivning">
            <a:extLst>
              <a:ext uri="{FF2B5EF4-FFF2-40B4-BE49-F238E27FC236}">
                <a16:creationId xmlns:a16="http://schemas.microsoft.com/office/drawing/2014/main" id="{4570560B-9163-8C19-A598-160741FE5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8" y="1619729"/>
            <a:ext cx="5638801" cy="4518271"/>
          </a:xfrm>
          <a:prstGeom prst="rect">
            <a:avLst/>
          </a:prstGeom>
        </p:spPr>
      </p:pic>
      <p:pic>
        <p:nvPicPr>
          <p:cNvPr id="9" name="Bildobjekt 8" descr="En bild som visar karta&#10;&#10;Automatiskt genererad beskrivning">
            <a:extLst>
              <a:ext uri="{FF2B5EF4-FFF2-40B4-BE49-F238E27FC236}">
                <a16:creationId xmlns:a16="http://schemas.microsoft.com/office/drawing/2014/main" id="{2C9DC7BD-1389-83E5-700A-EC604B3EF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977" y="1619309"/>
            <a:ext cx="5534025" cy="4518691"/>
          </a:xfrm>
          <a:prstGeom prst="rect">
            <a:avLst/>
          </a:prstGeom>
        </p:spPr>
      </p:pic>
      <p:pic>
        <p:nvPicPr>
          <p:cNvPr id="13" name="Bildobjekt 12" descr="En bild som visar röd, pixel, mönster, design&#10;&#10;Automatiskt genererad beskrivning">
            <a:extLst>
              <a:ext uri="{FF2B5EF4-FFF2-40B4-BE49-F238E27FC236}">
                <a16:creationId xmlns:a16="http://schemas.microsoft.com/office/drawing/2014/main" id="{2E9616B9-4014-4873-0C79-67B88792FF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7894" y="4015258"/>
            <a:ext cx="2936078" cy="2299817"/>
          </a:xfrm>
          <a:prstGeom prst="rect">
            <a:avLst/>
          </a:prstGeom>
        </p:spPr>
      </p:pic>
      <p:pic>
        <p:nvPicPr>
          <p:cNvPr id="15" name="Bildobjekt 14" descr="En bild som visar mönster, design&#10;&#10;Automatiskt genererad beskrivning">
            <a:extLst>
              <a:ext uri="{FF2B5EF4-FFF2-40B4-BE49-F238E27FC236}">
                <a16:creationId xmlns:a16="http://schemas.microsoft.com/office/drawing/2014/main" id="{8BA9FF7A-F02A-CCA7-CB52-B83052C9BB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82" y="4015258"/>
            <a:ext cx="3130722" cy="2374471"/>
          </a:xfrm>
          <a:prstGeom prst="rect">
            <a:avLst/>
          </a:prstGeom>
        </p:spPr>
      </p:pic>
    </p:spTree>
    <p:extLst>
      <p:ext uri="{BB962C8B-B14F-4D97-AF65-F5344CB8AC3E}">
        <p14:creationId xmlns:p14="http://schemas.microsoft.com/office/powerpoint/2010/main" val="3596825589"/>
      </p:ext>
    </p:extLst>
  </p:cSld>
  <p:clrMapOvr>
    <a:masterClrMapping/>
  </p:clrMapOvr>
</p:sld>
</file>

<file path=ppt/theme/theme1.xml><?xml version="1.0" encoding="utf-8"?>
<a:theme xmlns:a="http://schemas.openxmlformats.org/drawingml/2006/main" name="RJH">
  <a:themeElements>
    <a:clrScheme name="Region JH-0416">
      <a:dk1>
        <a:srgbClr val="000000"/>
      </a:dk1>
      <a:lt1>
        <a:srgbClr val="FFFFFF"/>
      </a:lt1>
      <a:dk2>
        <a:srgbClr val="A59C94"/>
      </a:dk2>
      <a:lt2>
        <a:srgbClr val="FFFFFF"/>
      </a:lt2>
      <a:accent1>
        <a:srgbClr val="97D700"/>
      </a:accent1>
      <a:accent2>
        <a:srgbClr val="E6F0F9"/>
      </a:accent2>
      <a:accent3>
        <a:srgbClr val="1C1C1C"/>
      </a:accent3>
      <a:accent4>
        <a:srgbClr val="BFB8AF"/>
      </a:accent4>
      <a:accent5>
        <a:srgbClr val="4E801F"/>
      </a:accent5>
      <a:accent6>
        <a:srgbClr val="96C0E6"/>
      </a:accent6>
      <a:hlink>
        <a:srgbClr val="000000"/>
      </a:hlink>
      <a:folHlink>
        <a:srgbClr val="7F746B"/>
      </a:folHlink>
    </a:clrScheme>
    <a:fontScheme name="RJH - Rubrik Arial Narrow -  Bröd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_RJH_mall_anpassade färger.pptx" id="{95C4B7E5-F834-4063-B622-10F4EB466DD8}" vid="{5504849E-FC1A-493C-ADCA-5C793ED58A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3b4cf3a-ca77-4a02-aefa-f4398591468f}" enabled="0" method="" siteId="{d3b4cf3a-ca77-4a02-aefa-f4398591468f}" removed="1"/>
</clbl:labelList>
</file>

<file path=docProps/app.xml><?xml version="1.0" encoding="utf-8"?>
<Properties xmlns="http://schemas.openxmlformats.org/officeDocument/2006/extended-properties" xmlns:vt="http://schemas.openxmlformats.org/officeDocument/2006/docPropsVTypes">
  <Template>blank</Template>
  <TotalTime>0</TotalTime>
  <Words>588</Words>
  <Application>Microsoft Office PowerPoint</Application>
  <PresentationFormat>Bredbild</PresentationFormat>
  <Paragraphs>35</Paragraphs>
  <Slides>11</Slides>
  <Notes>11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Aptos</vt:lpstr>
      <vt:lpstr>Arial</vt:lpstr>
      <vt:lpstr>Arial Narrow</vt:lpstr>
      <vt:lpstr>Verdana</vt:lpstr>
      <vt:lpstr>Wingdings</vt:lpstr>
      <vt:lpstr>RJH</vt:lpstr>
      <vt:lpstr>Koppla data från Regiondatabasen till rutnät i QGIS</vt:lpstr>
      <vt:lpstr>Bearbetning av koordinaterna</vt:lpstr>
      <vt:lpstr>Data in i QGIS</vt:lpstr>
      <vt:lpstr>Ändra punkten till en ruta?</vt:lpstr>
      <vt:lpstr>Skapa rutnät – baserat på de uttagna punkterna</vt:lpstr>
      <vt:lpstr>Centrera punkterna i mitten i excel</vt:lpstr>
      <vt:lpstr>Justerade punkterna och data in i QGIS</vt:lpstr>
      <vt:lpstr>Koppla ihop data med rutor</vt:lpstr>
      <vt:lpstr>Skillnad </vt:lpstr>
      <vt:lpstr>Hitta lämplig intervall för värdena och visualisera nya kartlagret</vt:lpstr>
      <vt:lpstr>Instruktion/lathund i detalj gjord av Region Stockholm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Ilkka Kemppainen</dc:creator>
  <cp:lastModifiedBy>Ilkka Kemppainen</cp:lastModifiedBy>
  <cp:revision>1</cp:revision>
  <dcterms:created xsi:type="dcterms:W3CDTF">2024-12-02T12:40:50Z</dcterms:created>
  <dcterms:modified xsi:type="dcterms:W3CDTF">2024-12-04T10:46:10Z</dcterms:modified>
</cp:coreProperties>
</file>