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3" r:id="rId4"/>
    <p:sldId id="258" r:id="rId5"/>
    <p:sldId id="260" r:id="rId6"/>
    <p:sldId id="271" r:id="rId7"/>
    <p:sldId id="267" r:id="rId8"/>
    <p:sldId id="283" r:id="rId9"/>
    <p:sldId id="274" r:id="rId10"/>
    <p:sldId id="285" r:id="rId11"/>
    <p:sldId id="275" r:id="rId12"/>
    <p:sldId id="292" r:id="rId13"/>
    <p:sldId id="291" r:id="rId14"/>
    <p:sldId id="280" r:id="rId15"/>
    <p:sldId id="261" r:id="rId16"/>
    <p:sldId id="279" r:id="rId17"/>
    <p:sldId id="290" r:id="rId18"/>
    <p:sldId id="270" r:id="rId19"/>
    <p:sldId id="287" r:id="rId20"/>
    <p:sldId id="286" r:id="rId21"/>
    <p:sldId id="293" r:id="rId22"/>
  </p:sldIdLst>
  <p:sldSz cx="9144000" cy="5143500" type="screen16x9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17D4FA-24F3-4965-860C-6F17E1BCEFF3}" v="16" dt="2024-12-04T05:20:26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50" autoAdjust="0"/>
    <p:restoredTop sz="94678"/>
  </p:normalViewPr>
  <p:slideViewPr>
    <p:cSldViewPr>
      <p:cViewPr varScale="1">
        <p:scale>
          <a:sx n="95" d="100"/>
          <a:sy n="95" d="100"/>
        </p:scale>
        <p:origin x="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1" d="100"/>
        <a:sy n="1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Norin" userId="bb2ad371-4947-4f15-aa4c-9784415ea5e1" providerId="ADAL" clId="{2217D4FA-24F3-4965-860C-6F17E1BCEFF3}"/>
    <pc:docChg chg="custSel addSld delSld modSld sldOrd">
      <pc:chgData name="Anna Norin" userId="bb2ad371-4947-4f15-aa4c-9784415ea5e1" providerId="ADAL" clId="{2217D4FA-24F3-4965-860C-6F17E1BCEFF3}" dt="2024-12-04T14:14:48.766" v="5348" actId="20577"/>
      <pc:docMkLst>
        <pc:docMk/>
      </pc:docMkLst>
      <pc:sldChg chg="modSp mod">
        <pc:chgData name="Anna Norin" userId="bb2ad371-4947-4f15-aa4c-9784415ea5e1" providerId="ADAL" clId="{2217D4FA-24F3-4965-860C-6F17E1BCEFF3}" dt="2024-11-28T08:42:25.904" v="52" actId="20577"/>
        <pc:sldMkLst>
          <pc:docMk/>
          <pc:sldMk cId="3337699601" sldId="256"/>
        </pc:sldMkLst>
        <pc:spChg chg="mod">
          <ac:chgData name="Anna Norin" userId="bb2ad371-4947-4f15-aa4c-9784415ea5e1" providerId="ADAL" clId="{2217D4FA-24F3-4965-860C-6F17E1BCEFF3}" dt="2024-11-28T08:42:25.904" v="52" actId="20577"/>
          <ac:spMkLst>
            <pc:docMk/>
            <pc:sldMk cId="3337699601" sldId="256"/>
            <ac:spMk id="37" creationId="{BAD42080-61DC-4FA7-9672-B451C96B89B0}"/>
          </ac:spMkLst>
        </pc:spChg>
      </pc:sldChg>
      <pc:sldChg chg="modSp mod">
        <pc:chgData name="Anna Norin" userId="bb2ad371-4947-4f15-aa4c-9784415ea5e1" providerId="ADAL" clId="{2217D4FA-24F3-4965-860C-6F17E1BCEFF3}" dt="2024-12-04T04:44:13.733" v="3295" actId="20577"/>
        <pc:sldMkLst>
          <pc:docMk/>
          <pc:sldMk cId="1769903341" sldId="257"/>
        </pc:sldMkLst>
        <pc:spChg chg="mod">
          <ac:chgData name="Anna Norin" userId="bb2ad371-4947-4f15-aa4c-9784415ea5e1" providerId="ADAL" clId="{2217D4FA-24F3-4965-860C-6F17E1BCEFF3}" dt="2024-12-04T04:44:13.733" v="3295" actId="20577"/>
          <ac:spMkLst>
            <pc:docMk/>
            <pc:sldMk cId="1769903341" sldId="257"/>
            <ac:spMk id="2" creationId="{1C4D7320-D9E6-4273-B088-D15783234907}"/>
          </ac:spMkLst>
        </pc:spChg>
        <pc:spChg chg="mod">
          <ac:chgData name="Anna Norin" userId="bb2ad371-4947-4f15-aa4c-9784415ea5e1" providerId="ADAL" clId="{2217D4FA-24F3-4965-860C-6F17E1BCEFF3}" dt="2024-12-03T09:22:35.017" v="791" actId="20577"/>
          <ac:spMkLst>
            <pc:docMk/>
            <pc:sldMk cId="1769903341" sldId="257"/>
            <ac:spMk id="4" creationId="{E95FB358-C79F-4548-9417-D3B76A9A05CF}"/>
          </ac:spMkLst>
        </pc:spChg>
      </pc:sldChg>
      <pc:sldChg chg="modSp mod modShow">
        <pc:chgData name="Anna Norin" userId="bb2ad371-4947-4f15-aa4c-9784415ea5e1" providerId="ADAL" clId="{2217D4FA-24F3-4965-860C-6F17E1BCEFF3}" dt="2024-12-04T10:05:52.160" v="4990" actId="729"/>
        <pc:sldMkLst>
          <pc:docMk/>
          <pc:sldMk cId="245819210" sldId="258"/>
        </pc:sldMkLst>
        <pc:spChg chg="mod">
          <ac:chgData name="Anna Norin" userId="bb2ad371-4947-4f15-aa4c-9784415ea5e1" providerId="ADAL" clId="{2217D4FA-24F3-4965-860C-6F17E1BCEFF3}" dt="2024-12-04T04:45:20.048" v="3347" actId="20577"/>
          <ac:spMkLst>
            <pc:docMk/>
            <pc:sldMk cId="245819210" sldId="258"/>
            <ac:spMk id="2" creationId="{2CCE1CDE-1179-4207-8BC4-CD2DD0674419}"/>
          </ac:spMkLst>
        </pc:spChg>
      </pc:sldChg>
      <pc:sldChg chg="del mod modShow">
        <pc:chgData name="Anna Norin" userId="bb2ad371-4947-4f15-aa4c-9784415ea5e1" providerId="ADAL" clId="{2217D4FA-24F3-4965-860C-6F17E1BCEFF3}" dt="2024-12-04T04:44:34.216" v="3296" actId="2696"/>
        <pc:sldMkLst>
          <pc:docMk/>
          <pc:sldMk cId="127661990" sldId="259"/>
        </pc:sldMkLst>
      </pc:sldChg>
      <pc:sldChg chg="modSp mod">
        <pc:chgData name="Anna Norin" userId="bb2ad371-4947-4f15-aa4c-9784415ea5e1" providerId="ADAL" clId="{2217D4FA-24F3-4965-860C-6F17E1BCEFF3}" dt="2024-12-04T10:06:06.239" v="4999" actId="20577"/>
        <pc:sldMkLst>
          <pc:docMk/>
          <pc:sldMk cId="703653565" sldId="260"/>
        </pc:sldMkLst>
        <pc:spChg chg="mod">
          <ac:chgData name="Anna Norin" userId="bb2ad371-4947-4f15-aa4c-9784415ea5e1" providerId="ADAL" clId="{2217D4FA-24F3-4965-860C-6F17E1BCEFF3}" dt="2024-12-04T10:06:06.239" v="4999" actId="20577"/>
          <ac:spMkLst>
            <pc:docMk/>
            <pc:sldMk cId="703653565" sldId="260"/>
            <ac:spMk id="4" creationId="{9265879F-96F7-4610-BE90-2FFE79141CFE}"/>
          </ac:spMkLst>
        </pc:spChg>
      </pc:sldChg>
      <pc:sldChg chg="mod modShow">
        <pc:chgData name="Anna Norin" userId="bb2ad371-4947-4f15-aa4c-9784415ea5e1" providerId="ADAL" clId="{2217D4FA-24F3-4965-860C-6F17E1BCEFF3}" dt="2024-12-04T10:08:45.379" v="5197" actId="729"/>
        <pc:sldMkLst>
          <pc:docMk/>
          <pc:sldMk cId="2747893191" sldId="261"/>
        </pc:sldMkLst>
      </pc:sldChg>
      <pc:sldChg chg="modSp mod">
        <pc:chgData name="Anna Norin" userId="bb2ad371-4947-4f15-aa4c-9784415ea5e1" providerId="ADAL" clId="{2217D4FA-24F3-4965-860C-6F17E1BCEFF3}" dt="2024-12-03T09:22:49.751" v="799" actId="20577"/>
        <pc:sldMkLst>
          <pc:docMk/>
          <pc:sldMk cId="51084138" sldId="263"/>
        </pc:sldMkLst>
        <pc:spChg chg="mod">
          <ac:chgData name="Anna Norin" userId="bb2ad371-4947-4f15-aa4c-9784415ea5e1" providerId="ADAL" clId="{2217D4FA-24F3-4965-860C-6F17E1BCEFF3}" dt="2024-12-03T09:22:49.751" v="799" actId="20577"/>
          <ac:spMkLst>
            <pc:docMk/>
            <pc:sldMk cId="51084138" sldId="263"/>
            <ac:spMk id="4" creationId="{9A3C2298-A1F2-4BB8-AE13-A0F0FAEAF54B}"/>
          </ac:spMkLst>
        </pc:spChg>
      </pc:sldChg>
      <pc:sldChg chg="addSp modSp mod ord">
        <pc:chgData name="Anna Norin" userId="bb2ad371-4947-4f15-aa4c-9784415ea5e1" providerId="ADAL" clId="{2217D4FA-24F3-4965-860C-6F17E1BCEFF3}" dt="2024-12-04T05:23:43.953" v="4258" actId="20577"/>
        <pc:sldMkLst>
          <pc:docMk/>
          <pc:sldMk cId="3150348738" sldId="267"/>
        </pc:sldMkLst>
        <pc:spChg chg="mod">
          <ac:chgData name="Anna Norin" userId="bb2ad371-4947-4f15-aa4c-9784415ea5e1" providerId="ADAL" clId="{2217D4FA-24F3-4965-860C-6F17E1BCEFF3}" dt="2024-12-04T04:48:35.121" v="3455" actId="313"/>
          <ac:spMkLst>
            <pc:docMk/>
            <pc:sldMk cId="3150348738" sldId="267"/>
            <ac:spMk id="2" creationId="{F84FC34A-2306-4545-B281-D57007EBC766}"/>
          </ac:spMkLst>
        </pc:spChg>
        <pc:spChg chg="mod">
          <ac:chgData name="Anna Norin" userId="bb2ad371-4947-4f15-aa4c-9784415ea5e1" providerId="ADAL" clId="{2217D4FA-24F3-4965-860C-6F17E1BCEFF3}" dt="2024-12-03T09:54:42.968" v="2519" actId="1076"/>
          <ac:spMkLst>
            <pc:docMk/>
            <pc:sldMk cId="3150348738" sldId="267"/>
            <ac:spMk id="3" creationId="{645B980F-2C39-49C0-B8DF-4AED7B633708}"/>
          </ac:spMkLst>
        </pc:spChg>
        <pc:spChg chg="mod">
          <ac:chgData name="Anna Norin" userId="bb2ad371-4947-4f15-aa4c-9784415ea5e1" providerId="ADAL" clId="{2217D4FA-24F3-4965-860C-6F17E1BCEFF3}" dt="2024-12-04T05:23:43.953" v="4258" actId="20577"/>
          <ac:spMkLst>
            <pc:docMk/>
            <pc:sldMk cId="3150348738" sldId="267"/>
            <ac:spMk id="4" creationId="{7650CEEF-A244-40BF-AD82-46C048F4CCA2}"/>
          </ac:spMkLst>
        </pc:spChg>
        <pc:spChg chg="mod">
          <ac:chgData name="Anna Norin" userId="bb2ad371-4947-4f15-aa4c-9784415ea5e1" providerId="ADAL" clId="{2217D4FA-24F3-4965-860C-6F17E1BCEFF3}" dt="2024-12-03T09:55:43.543" v="2520" actId="164"/>
          <ac:spMkLst>
            <pc:docMk/>
            <pc:sldMk cId="3150348738" sldId="267"/>
            <ac:spMk id="10" creationId="{026FE0A5-F803-469C-BB75-914D086C4C65}"/>
          </ac:spMkLst>
        </pc:spChg>
        <pc:spChg chg="mod">
          <ac:chgData name="Anna Norin" userId="bb2ad371-4947-4f15-aa4c-9784415ea5e1" providerId="ADAL" clId="{2217D4FA-24F3-4965-860C-6F17E1BCEFF3}" dt="2024-12-03T09:55:43.543" v="2520" actId="164"/>
          <ac:spMkLst>
            <pc:docMk/>
            <pc:sldMk cId="3150348738" sldId="267"/>
            <ac:spMk id="11" creationId="{32E4A7AE-EB04-4E7A-9590-9441DAD8D027}"/>
          </ac:spMkLst>
        </pc:spChg>
        <pc:spChg chg="mod">
          <ac:chgData name="Anna Norin" userId="bb2ad371-4947-4f15-aa4c-9784415ea5e1" providerId="ADAL" clId="{2217D4FA-24F3-4965-860C-6F17E1BCEFF3}" dt="2024-12-03T09:55:43.543" v="2520" actId="164"/>
          <ac:spMkLst>
            <pc:docMk/>
            <pc:sldMk cId="3150348738" sldId="267"/>
            <ac:spMk id="20" creationId="{17773398-70F1-44C7-AB8C-F55943D9F310}"/>
          </ac:spMkLst>
        </pc:spChg>
        <pc:spChg chg="mod">
          <ac:chgData name="Anna Norin" userId="bb2ad371-4947-4f15-aa4c-9784415ea5e1" providerId="ADAL" clId="{2217D4FA-24F3-4965-860C-6F17E1BCEFF3}" dt="2024-12-03T09:55:43.543" v="2520" actId="164"/>
          <ac:spMkLst>
            <pc:docMk/>
            <pc:sldMk cId="3150348738" sldId="267"/>
            <ac:spMk id="21" creationId="{7AC8FEB2-795F-438A-9744-F68B26B07B11}"/>
          </ac:spMkLst>
        </pc:spChg>
        <pc:spChg chg="mod">
          <ac:chgData name="Anna Norin" userId="bb2ad371-4947-4f15-aa4c-9784415ea5e1" providerId="ADAL" clId="{2217D4FA-24F3-4965-860C-6F17E1BCEFF3}" dt="2024-12-03T09:55:43.543" v="2520" actId="164"/>
          <ac:spMkLst>
            <pc:docMk/>
            <pc:sldMk cId="3150348738" sldId="267"/>
            <ac:spMk id="22" creationId="{72D3A3B7-F388-4118-9F17-03C3379A3C98}"/>
          </ac:spMkLst>
        </pc:spChg>
        <pc:spChg chg="mod">
          <ac:chgData name="Anna Norin" userId="bb2ad371-4947-4f15-aa4c-9784415ea5e1" providerId="ADAL" clId="{2217D4FA-24F3-4965-860C-6F17E1BCEFF3}" dt="2024-12-03T09:55:43.543" v="2520" actId="164"/>
          <ac:spMkLst>
            <pc:docMk/>
            <pc:sldMk cId="3150348738" sldId="267"/>
            <ac:spMk id="23" creationId="{388FA520-DD0D-44C0-9D97-3CEEB6ECEAD6}"/>
          </ac:spMkLst>
        </pc:spChg>
        <pc:spChg chg="mod">
          <ac:chgData name="Anna Norin" userId="bb2ad371-4947-4f15-aa4c-9784415ea5e1" providerId="ADAL" clId="{2217D4FA-24F3-4965-860C-6F17E1BCEFF3}" dt="2024-12-03T09:55:43.543" v="2520" actId="164"/>
          <ac:spMkLst>
            <pc:docMk/>
            <pc:sldMk cId="3150348738" sldId="267"/>
            <ac:spMk id="26" creationId="{C0101E85-A130-4D2C-BF40-CC3C30B2A962}"/>
          </ac:spMkLst>
        </pc:spChg>
        <pc:spChg chg="mod">
          <ac:chgData name="Anna Norin" userId="bb2ad371-4947-4f15-aa4c-9784415ea5e1" providerId="ADAL" clId="{2217D4FA-24F3-4965-860C-6F17E1BCEFF3}" dt="2024-12-03T09:55:43.543" v="2520" actId="164"/>
          <ac:spMkLst>
            <pc:docMk/>
            <pc:sldMk cId="3150348738" sldId="267"/>
            <ac:spMk id="29" creationId="{C85F10DE-A3F5-46D6-AF66-B0FD67E01CE2}"/>
          </ac:spMkLst>
        </pc:spChg>
        <pc:grpChg chg="add mod">
          <ac:chgData name="Anna Norin" userId="bb2ad371-4947-4f15-aa4c-9784415ea5e1" providerId="ADAL" clId="{2217D4FA-24F3-4965-860C-6F17E1BCEFF3}" dt="2024-12-03T09:55:49.692" v="2527" actId="1036"/>
          <ac:grpSpMkLst>
            <pc:docMk/>
            <pc:sldMk cId="3150348738" sldId="267"/>
            <ac:grpSpMk id="6" creationId="{A8487A86-05DE-3DEC-AAEE-4C7B9DB87ED1}"/>
          </ac:grpSpMkLst>
        </pc:grpChg>
        <pc:picChg chg="mod">
          <ac:chgData name="Anna Norin" userId="bb2ad371-4947-4f15-aa4c-9784415ea5e1" providerId="ADAL" clId="{2217D4FA-24F3-4965-860C-6F17E1BCEFF3}" dt="2024-12-03T09:55:43.543" v="2520" actId="164"/>
          <ac:picMkLst>
            <pc:docMk/>
            <pc:sldMk cId="3150348738" sldId="267"/>
            <ac:picMk id="5" creationId="{F60EFF0E-C5E6-4F5C-8F47-4406708061A3}"/>
          </ac:picMkLst>
        </pc:picChg>
        <pc:cxnChg chg="mod">
          <ac:chgData name="Anna Norin" userId="bb2ad371-4947-4f15-aa4c-9784415ea5e1" providerId="ADAL" clId="{2217D4FA-24F3-4965-860C-6F17E1BCEFF3}" dt="2024-12-03T09:55:43.543" v="2520" actId="164"/>
          <ac:cxnSpMkLst>
            <pc:docMk/>
            <pc:sldMk cId="3150348738" sldId="267"/>
            <ac:cxnSpMk id="7" creationId="{F240B383-8A61-4D09-8BF7-8CA6DB5623E5}"/>
          </ac:cxnSpMkLst>
        </pc:cxnChg>
        <pc:cxnChg chg="mod">
          <ac:chgData name="Anna Norin" userId="bb2ad371-4947-4f15-aa4c-9784415ea5e1" providerId="ADAL" clId="{2217D4FA-24F3-4965-860C-6F17E1BCEFF3}" dt="2024-12-03T09:55:43.543" v="2520" actId="164"/>
          <ac:cxnSpMkLst>
            <pc:docMk/>
            <pc:sldMk cId="3150348738" sldId="267"/>
            <ac:cxnSpMk id="12" creationId="{4F3BD37B-FEDE-4DC7-BD6F-8695AEDA44BB}"/>
          </ac:cxnSpMkLst>
        </pc:cxnChg>
        <pc:cxnChg chg="mod">
          <ac:chgData name="Anna Norin" userId="bb2ad371-4947-4f15-aa4c-9784415ea5e1" providerId="ADAL" clId="{2217D4FA-24F3-4965-860C-6F17E1BCEFF3}" dt="2024-12-03T09:55:43.543" v="2520" actId="164"/>
          <ac:cxnSpMkLst>
            <pc:docMk/>
            <pc:sldMk cId="3150348738" sldId="267"/>
            <ac:cxnSpMk id="13" creationId="{64AF2B6E-FCFD-41D2-8C98-EFA17E1D52C2}"/>
          </ac:cxnSpMkLst>
        </pc:cxnChg>
        <pc:cxnChg chg="mod">
          <ac:chgData name="Anna Norin" userId="bb2ad371-4947-4f15-aa4c-9784415ea5e1" providerId="ADAL" clId="{2217D4FA-24F3-4965-860C-6F17E1BCEFF3}" dt="2024-12-03T09:55:43.543" v="2520" actId="164"/>
          <ac:cxnSpMkLst>
            <pc:docMk/>
            <pc:sldMk cId="3150348738" sldId="267"/>
            <ac:cxnSpMk id="14" creationId="{4E6158A5-32F5-450E-9D27-295C3B4CAE0B}"/>
          </ac:cxnSpMkLst>
        </pc:cxnChg>
        <pc:cxnChg chg="mod">
          <ac:chgData name="Anna Norin" userId="bb2ad371-4947-4f15-aa4c-9784415ea5e1" providerId="ADAL" clId="{2217D4FA-24F3-4965-860C-6F17E1BCEFF3}" dt="2024-12-03T09:55:43.543" v="2520" actId="164"/>
          <ac:cxnSpMkLst>
            <pc:docMk/>
            <pc:sldMk cId="3150348738" sldId="267"/>
            <ac:cxnSpMk id="15" creationId="{BDC1F41B-1EF4-4CCC-B45B-1F14B8FBA85F}"/>
          </ac:cxnSpMkLst>
        </pc:cxnChg>
        <pc:cxnChg chg="mod">
          <ac:chgData name="Anna Norin" userId="bb2ad371-4947-4f15-aa4c-9784415ea5e1" providerId="ADAL" clId="{2217D4FA-24F3-4965-860C-6F17E1BCEFF3}" dt="2024-12-03T09:55:43.543" v="2520" actId="164"/>
          <ac:cxnSpMkLst>
            <pc:docMk/>
            <pc:sldMk cId="3150348738" sldId="267"/>
            <ac:cxnSpMk id="24" creationId="{69CBB090-4B9B-4897-9526-B51EAE7C7700}"/>
          </ac:cxnSpMkLst>
        </pc:cxnChg>
        <pc:cxnChg chg="mod">
          <ac:chgData name="Anna Norin" userId="bb2ad371-4947-4f15-aa4c-9784415ea5e1" providerId="ADAL" clId="{2217D4FA-24F3-4965-860C-6F17E1BCEFF3}" dt="2024-12-03T09:55:43.543" v="2520" actId="164"/>
          <ac:cxnSpMkLst>
            <pc:docMk/>
            <pc:sldMk cId="3150348738" sldId="267"/>
            <ac:cxnSpMk id="25" creationId="{97B6CDB0-43B6-4F86-9B4F-6437C5AF8645}"/>
          </ac:cxnSpMkLst>
        </pc:cxnChg>
        <pc:cxnChg chg="mod">
          <ac:chgData name="Anna Norin" userId="bb2ad371-4947-4f15-aa4c-9784415ea5e1" providerId="ADAL" clId="{2217D4FA-24F3-4965-860C-6F17E1BCEFF3}" dt="2024-12-03T09:55:43.543" v="2520" actId="164"/>
          <ac:cxnSpMkLst>
            <pc:docMk/>
            <pc:sldMk cId="3150348738" sldId="267"/>
            <ac:cxnSpMk id="27" creationId="{1C7B7573-A1BA-4BD9-B2BC-B71A0F783BC4}"/>
          </ac:cxnSpMkLst>
        </pc:cxnChg>
      </pc:sldChg>
      <pc:sldChg chg="addSp delSp modSp mod ord chgLayout">
        <pc:chgData name="Anna Norin" userId="bb2ad371-4947-4f15-aa4c-9784415ea5e1" providerId="ADAL" clId="{2217D4FA-24F3-4965-860C-6F17E1BCEFF3}" dt="2024-12-04T10:09:23.362" v="5245" actId="20577"/>
        <pc:sldMkLst>
          <pc:docMk/>
          <pc:sldMk cId="754160726" sldId="270"/>
        </pc:sldMkLst>
        <pc:spChg chg="mod">
          <ac:chgData name="Anna Norin" userId="bb2ad371-4947-4f15-aa4c-9784415ea5e1" providerId="ADAL" clId="{2217D4FA-24F3-4965-860C-6F17E1BCEFF3}" dt="2024-11-28T08:55:03.698" v="382" actId="1076"/>
          <ac:spMkLst>
            <pc:docMk/>
            <pc:sldMk cId="754160726" sldId="270"/>
            <ac:spMk id="2" creationId="{E9AA8C1D-3245-488D-B893-B4A6E8960721}"/>
          </ac:spMkLst>
        </pc:spChg>
        <pc:spChg chg="mod ord">
          <ac:chgData name="Anna Norin" userId="bb2ad371-4947-4f15-aa4c-9784415ea5e1" providerId="ADAL" clId="{2217D4FA-24F3-4965-860C-6F17E1BCEFF3}" dt="2024-12-04T10:09:23.362" v="5245" actId="20577"/>
          <ac:spMkLst>
            <pc:docMk/>
            <pc:sldMk cId="754160726" sldId="270"/>
            <ac:spMk id="4" creationId="{4466494D-8FDF-40E5-B4E3-7A9F0A91AB96}"/>
          </ac:spMkLst>
        </pc:spChg>
        <pc:spChg chg="add mod ord">
          <ac:chgData name="Anna Norin" userId="bb2ad371-4947-4f15-aa4c-9784415ea5e1" providerId="ADAL" clId="{2217D4FA-24F3-4965-860C-6F17E1BCEFF3}" dt="2024-12-03T09:31:36.856" v="1761" actId="20577"/>
          <ac:spMkLst>
            <pc:docMk/>
            <pc:sldMk cId="754160726" sldId="270"/>
            <ac:spMk id="7" creationId="{650DEC92-612D-C677-4AAD-3059EA574E14}"/>
          </ac:spMkLst>
        </pc:spChg>
        <pc:spChg chg="add del mod ord">
          <ac:chgData name="Anna Norin" userId="bb2ad371-4947-4f15-aa4c-9784415ea5e1" providerId="ADAL" clId="{2217D4FA-24F3-4965-860C-6F17E1BCEFF3}" dt="2024-11-28T08:54:56.385" v="380" actId="478"/>
          <ac:spMkLst>
            <pc:docMk/>
            <pc:sldMk cId="754160726" sldId="270"/>
            <ac:spMk id="8" creationId="{D9B3DB47-6A01-B701-2C0E-A390C9217A6D}"/>
          </ac:spMkLst>
        </pc:spChg>
        <pc:picChg chg="del">
          <ac:chgData name="Anna Norin" userId="bb2ad371-4947-4f15-aa4c-9784415ea5e1" providerId="ADAL" clId="{2217D4FA-24F3-4965-860C-6F17E1BCEFF3}" dt="2024-11-28T08:54:17.207" v="372" actId="478"/>
          <ac:picMkLst>
            <pc:docMk/>
            <pc:sldMk cId="754160726" sldId="270"/>
            <ac:picMk id="5" creationId="{3399D2F4-945E-4DB3-867B-6F2E9021C91E}"/>
          </ac:picMkLst>
        </pc:picChg>
        <pc:picChg chg="add mod">
          <ac:chgData name="Anna Norin" userId="bb2ad371-4947-4f15-aa4c-9784415ea5e1" providerId="ADAL" clId="{2217D4FA-24F3-4965-860C-6F17E1BCEFF3}" dt="2024-12-03T09:31:06.908" v="1753" actId="1076"/>
          <ac:picMkLst>
            <pc:docMk/>
            <pc:sldMk cId="754160726" sldId="270"/>
            <ac:picMk id="6" creationId="{49A704F0-1F53-A636-B768-2B1426D783BA}"/>
          </ac:picMkLst>
        </pc:picChg>
      </pc:sldChg>
      <pc:sldChg chg="modSp mod">
        <pc:chgData name="Anna Norin" userId="bb2ad371-4947-4f15-aa4c-9784415ea5e1" providerId="ADAL" clId="{2217D4FA-24F3-4965-860C-6F17E1BCEFF3}" dt="2024-12-04T05:23:20.596" v="4241" actId="20577"/>
        <pc:sldMkLst>
          <pc:docMk/>
          <pc:sldMk cId="3716274278" sldId="271"/>
        </pc:sldMkLst>
        <pc:spChg chg="mod">
          <ac:chgData name="Anna Norin" userId="bb2ad371-4947-4f15-aa4c-9784415ea5e1" providerId="ADAL" clId="{2217D4FA-24F3-4965-860C-6F17E1BCEFF3}" dt="2024-12-04T04:46:54.563" v="3415" actId="20577"/>
          <ac:spMkLst>
            <pc:docMk/>
            <pc:sldMk cId="3716274278" sldId="271"/>
            <ac:spMk id="2" creationId="{3B307208-E8D2-4A80-BDD8-5AC3D8CBF61F}"/>
          </ac:spMkLst>
        </pc:spChg>
        <pc:spChg chg="mod">
          <ac:chgData name="Anna Norin" userId="bb2ad371-4947-4f15-aa4c-9784415ea5e1" providerId="ADAL" clId="{2217D4FA-24F3-4965-860C-6F17E1BCEFF3}" dt="2024-12-04T05:23:20.596" v="4241" actId="20577"/>
          <ac:spMkLst>
            <pc:docMk/>
            <pc:sldMk cId="3716274278" sldId="271"/>
            <ac:spMk id="4" creationId="{0739FAB4-ADE5-4B7F-99B3-93737AD4AFEC}"/>
          </ac:spMkLst>
        </pc:spChg>
      </pc:sldChg>
      <pc:sldChg chg="del mod modShow">
        <pc:chgData name="Anna Norin" userId="bb2ad371-4947-4f15-aa4c-9784415ea5e1" providerId="ADAL" clId="{2217D4FA-24F3-4965-860C-6F17E1BCEFF3}" dt="2024-12-04T04:46:12.373" v="3348" actId="2696"/>
        <pc:sldMkLst>
          <pc:docMk/>
          <pc:sldMk cId="2421898880" sldId="272"/>
        </pc:sldMkLst>
      </pc:sldChg>
      <pc:sldChg chg="del mod modShow">
        <pc:chgData name="Anna Norin" userId="bb2ad371-4947-4f15-aa4c-9784415ea5e1" providerId="ADAL" clId="{2217D4FA-24F3-4965-860C-6F17E1BCEFF3}" dt="2024-12-04T04:56:24.509" v="3470" actId="47"/>
        <pc:sldMkLst>
          <pc:docMk/>
          <pc:sldMk cId="1993605414" sldId="273"/>
        </pc:sldMkLst>
      </pc:sldChg>
      <pc:sldChg chg="modSp mod">
        <pc:chgData name="Anna Norin" userId="bb2ad371-4947-4f15-aa4c-9784415ea5e1" providerId="ADAL" clId="{2217D4FA-24F3-4965-860C-6F17E1BCEFF3}" dt="2024-12-04T05:24:47.282" v="4308" actId="6549"/>
        <pc:sldMkLst>
          <pc:docMk/>
          <pc:sldMk cId="3341770328" sldId="274"/>
        </pc:sldMkLst>
        <pc:spChg chg="mod">
          <ac:chgData name="Anna Norin" userId="bb2ad371-4947-4f15-aa4c-9784415ea5e1" providerId="ADAL" clId="{2217D4FA-24F3-4965-860C-6F17E1BCEFF3}" dt="2024-12-04T04:52:20.169" v="3463" actId="20577"/>
          <ac:spMkLst>
            <pc:docMk/>
            <pc:sldMk cId="3341770328" sldId="274"/>
            <ac:spMk id="2" creationId="{2D6DF05A-82A4-47DD-BABF-5EE100EE8E3B}"/>
          </ac:spMkLst>
        </pc:spChg>
        <pc:spChg chg="mod">
          <ac:chgData name="Anna Norin" userId="bb2ad371-4947-4f15-aa4c-9784415ea5e1" providerId="ADAL" clId="{2217D4FA-24F3-4965-860C-6F17E1BCEFF3}" dt="2024-12-04T05:24:47.282" v="4308" actId="6549"/>
          <ac:spMkLst>
            <pc:docMk/>
            <pc:sldMk cId="3341770328" sldId="274"/>
            <ac:spMk id="4" creationId="{2EA79C0A-8331-428D-BF5D-312AF7E2DA8A}"/>
          </ac:spMkLst>
        </pc:spChg>
      </pc:sldChg>
      <pc:sldChg chg="modSp mod ord">
        <pc:chgData name="Anna Norin" userId="bb2ad371-4947-4f15-aa4c-9784415ea5e1" providerId="ADAL" clId="{2217D4FA-24F3-4965-860C-6F17E1BCEFF3}" dt="2024-12-04T10:07:29.751" v="5087" actId="20577"/>
        <pc:sldMkLst>
          <pc:docMk/>
          <pc:sldMk cId="3699492625" sldId="275"/>
        </pc:sldMkLst>
        <pc:spChg chg="mod">
          <ac:chgData name="Anna Norin" userId="bb2ad371-4947-4f15-aa4c-9784415ea5e1" providerId="ADAL" clId="{2217D4FA-24F3-4965-860C-6F17E1BCEFF3}" dt="2024-12-03T09:26:12.682" v="1028" actId="20577"/>
          <ac:spMkLst>
            <pc:docMk/>
            <pc:sldMk cId="3699492625" sldId="275"/>
            <ac:spMk id="2" creationId="{7BAFF854-7E0B-416C-85E5-D9101CDCF9EC}"/>
          </ac:spMkLst>
        </pc:spChg>
        <pc:spChg chg="mod">
          <ac:chgData name="Anna Norin" userId="bb2ad371-4947-4f15-aa4c-9784415ea5e1" providerId="ADAL" clId="{2217D4FA-24F3-4965-860C-6F17E1BCEFF3}" dt="2024-12-03T09:29:32.207" v="1636" actId="20577"/>
          <ac:spMkLst>
            <pc:docMk/>
            <pc:sldMk cId="3699492625" sldId="275"/>
            <ac:spMk id="3" creationId="{25619A34-D3B9-4F81-813C-A6A7365D7E31}"/>
          </ac:spMkLst>
        </pc:spChg>
        <pc:spChg chg="mod">
          <ac:chgData name="Anna Norin" userId="bb2ad371-4947-4f15-aa4c-9784415ea5e1" providerId="ADAL" clId="{2217D4FA-24F3-4965-860C-6F17E1BCEFF3}" dt="2024-12-04T10:07:29.751" v="5087" actId="20577"/>
          <ac:spMkLst>
            <pc:docMk/>
            <pc:sldMk cId="3699492625" sldId="275"/>
            <ac:spMk id="4" creationId="{08117A6C-9831-40F0-905F-CEDC7AAE71EA}"/>
          </ac:spMkLst>
        </pc:spChg>
        <pc:spChg chg="mod">
          <ac:chgData name="Anna Norin" userId="bb2ad371-4947-4f15-aa4c-9784415ea5e1" providerId="ADAL" clId="{2217D4FA-24F3-4965-860C-6F17E1BCEFF3}" dt="2024-12-03T09:28:25.102" v="1507" actId="1076"/>
          <ac:spMkLst>
            <pc:docMk/>
            <pc:sldMk cId="3699492625" sldId="275"/>
            <ac:spMk id="5" creationId="{890D713A-A19B-49A2-8E62-41E810598718}"/>
          </ac:spMkLst>
        </pc:spChg>
      </pc:sldChg>
      <pc:sldChg chg="del mod modShow">
        <pc:chgData name="Anna Norin" userId="bb2ad371-4947-4f15-aa4c-9784415ea5e1" providerId="ADAL" clId="{2217D4FA-24F3-4965-860C-6F17E1BCEFF3}" dt="2024-12-04T04:56:29.090" v="3471" actId="47"/>
        <pc:sldMkLst>
          <pc:docMk/>
          <pc:sldMk cId="4282950703" sldId="276"/>
        </pc:sldMkLst>
      </pc:sldChg>
      <pc:sldChg chg="del mod modShow">
        <pc:chgData name="Anna Norin" userId="bb2ad371-4947-4f15-aa4c-9784415ea5e1" providerId="ADAL" clId="{2217D4FA-24F3-4965-860C-6F17E1BCEFF3}" dt="2024-12-04T04:56:42.847" v="3472" actId="47"/>
        <pc:sldMkLst>
          <pc:docMk/>
          <pc:sldMk cId="4241159553" sldId="277"/>
        </pc:sldMkLst>
      </pc:sldChg>
      <pc:sldChg chg="del mod modShow">
        <pc:chgData name="Anna Norin" userId="bb2ad371-4947-4f15-aa4c-9784415ea5e1" providerId="ADAL" clId="{2217D4FA-24F3-4965-860C-6F17E1BCEFF3}" dt="2024-12-04T04:56:47.326" v="3473" actId="47"/>
        <pc:sldMkLst>
          <pc:docMk/>
          <pc:sldMk cId="3746964105" sldId="278"/>
        </pc:sldMkLst>
      </pc:sldChg>
      <pc:sldChg chg="delSp modSp mod ord">
        <pc:chgData name="Anna Norin" userId="bb2ad371-4947-4f15-aa4c-9784415ea5e1" providerId="ADAL" clId="{2217D4FA-24F3-4965-860C-6F17E1BCEFF3}" dt="2024-12-04T10:13:16.866" v="5312" actId="478"/>
        <pc:sldMkLst>
          <pc:docMk/>
          <pc:sldMk cId="387758095" sldId="279"/>
        </pc:sldMkLst>
        <pc:spChg chg="mod">
          <ac:chgData name="Anna Norin" userId="bb2ad371-4947-4f15-aa4c-9784415ea5e1" providerId="ADAL" clId="{2217D4FA-24F3-4965-860C-6F17E1BCEFF3}" dt="2024-12-04T05:01:56.170" v="3750" actId="20577"/>
          <ac:spMkLst>
            <pc:docMk/>
            <pc:sldMk cId="387758095" sldId="279"/>
            <ac:spMk id="2" creationId="{04DDC2E8-8B81-4F86-AB75-AF688D8B9348}"/>
          </ac:spMkLst>
        </pc:spChg>
        <pc:spChg chg="mod">
          <ac:chgData name="Anna Norin" userId="bb2ad371-4947-4f15-aa4c-9784415ea5e1" providerId="ADAL" clId="{2217D4FA-24F3-4965-860C-6F17E1BCEFF3}" dt="2024-12-04T10:08:30.687" v="5175" actId="5793"/>
          <ac:spMkLst>
            <pc:docMk/>
            <pc:sldMk cId="387758095" sldId="279"/>
            <ac:spMk id="3" creationId="{6F26AB74-98E7-4124-82E7-CDE9A4A5CE8A}"/>
          </ac:spMkLst>
        </pc:spChg>
        <pc:spChg chg="mod">
          <ac:chgData name="Anna Norin" userId="bb2ad371-4947-4f15-aa4c-9784415ea5e1" providerId="ADAL" clId="{2217D4FA-24F3-4965-860C-6F17E1BCEFF3}" dt="2024-12-04T10:08:39.493" v="5196" actId="20577"/>
          <ac:spMkLst>
            <pc:docMk/>
            <pc:sldMk cId="387758095" sldId="279"/>
            <ac:spMk id="4" creationId="{CA95DCF4-1050-4D37-9AEE-7DEE918AEF8F}"/>
          </ac:spMkLst>
        </pc:spChg>
        <pc:picChg chg="del">
          <ac:chgData name="Anna Norin" userId="bb2ad371-4947-4f15-aa4c-9784415ea5e1" providerId="ADAL" clId="{2217D4FA-24F3-4965-860C-6F17E1BCEFF3}" dt="2024-12-04T10:13:16.866" v="5312" actId="478"/>
          <ac:picMkLst>
            <pc:docMk/>
            <pc:sldMk cId="387758095" sldId="279"/>
            <ac:picMk id="5" creationId="{ED068FC4-339B-44EE-A9C2-69391EBEE706}"/>
          </ac:picMkLst>
        </pc:picChg>
      </pc:sldChg>
      <pc:sldChg chg="addSp delSp modSp mod">
        <pc:chgData name="Anna Norin" userId="bb2ad371-4947-4f15-aa4c-9784415ea5e1" providerId="ADAL" clId="{2217D4FA-24F3-4965-860C-6F17E1BCEFF3}" dt="2024-12-04T10:12:49.019" v="5311" actId="20577"/>
        <pc:sldMkLst>
          <pc:docMk/>
          <pc:sldMk cId="3628543942" sldId="280"/>
        </pc:sldMkLst>
        <pc:spChg chg="mod">
          <ac:chgData name="Anna Norin" userId="bb2ad371-4947-4f15-aa4c-9784415ea5e1" providerId="ADAL" clId="{2217D4FA-24F3-4965-860C-6F17E1BCEFF3}" dt="2024-12-04T04:58:38.153" v="3502" actId="6549"/>
          <ac:spMkLst>
            <pc:docMk/>
            <pc:sldMk cId="3628543942" sldId="280"/>
            <ac:spMk id="2" creationId="{DC88D196-A9A7-4F85-836C-7A421BB756C7}"/>
          </ac:spMkLst>
        </pc:spChg>
        <pc:spChg chg="mod">
          <ac:chgData name="Anna Norin" userId="bb2ad371-4947-4f15-aa4c-9784415ea5e1" providerId="ADAL" clId="{2217D4FA-24F3-4965-860C-6F17E1BCEFF3}" dt="2024-12-04T10:12:49.019" v="5311" actId="20577"/>
          <ac:spMkLst>
            <pc:docMk/>
            <pc:sldMk cId="3628543942" sldId="280"/>
            <ac:spMk id="3" creationId="{FAFEEB29-8665-4F36-8D4E-74F5D1E664D8}"/>
          </ac:spMkLst>
        </pc:spChg>
        <pc:spChg chg="mod">
          <ac:chgData name="Anna Norin" userId="bb2ad371-4947-4f15-aa4c-9784415ea5e1" providerId="ADAL" clId="{2217D4FA-24F3-4965-860C-6F17E1BCEFF3}" dt="2024-12-04T10:07:57.545" v="5120" actId="20577"/>
          <ac:spMkLst>
            <pc:docMk/>
            <pc:sldMk cId="3628543942" sldId="280"/>
            <ac:spMk id="4" creationId="{62F89E3F-71FA-4EA7-84B5-AE047AF97EAC}"/>
          </ac:spMkLst>
        </pc:spChg>
        <pc:spChg chg="mod">
          <ac:chgData name="Anna Norin" userId="bb2ad371-4947-4f15-aa4c-9784415ea5e1" providerId="ADAL" clId="{2217D4FA-24F3-4965-860C-6F17E1BCEFF3}" dt="2024-12-03T17:09:27.039" v="2892" actId="1076"/>
          <ac:spMkLst>
            <pc:docMk/>
            <pc:sldMk cId="3628543942" sldId="280"/>
            <ac:spMk id="5" creationId="{2968A87F-003D-4250-8814-27FA6DBF7B25}"/>
          </ac:spMkLst>
        </pc:spChg>
        <pc:picChg chg="del">
          <ac:chgData name="Anna Norin" userId="bb2ad371-4947-4f15-aa4c-9784415ea5e1" providerId="ADAL" clId="{2217D4FA-24F3-4965-860C-6F17E1BCEFF3}" dt="2024-12-03T09:34:03.691" v="1989" actId="478"/>
          <ac:picMkLst>
            <pc:docMk/>
            <pc:sldMk cId="3628543942" sldId="280"/>
            <ac:picMk id="6" creationId="{A9823885-DB2F-4655-83BC-1BD143BCA7F6}"/>
          </ac:picMkLst>
        </pc:picChg>
        <pc:picChg chg="add mod">
          <ac:chgData name="Anna Norin" userId="bb2ad371-4947-4f15-aa4c-9784415ea5e1" providerId="ADAL" clId="{2217D4FA-24F3-4965-860C-6F17E1BCEFF3}" dt="2024-12-03T17:08:58.917" v="2884" actId="1076"/>
          <ac:picMkLst>
            <pc:docMk/>
            <pc:sldMk cId="3628543942" sldId="280"/>
            <ac:picMk id="7" creationId="{5A1DF247-59FB-9963-8218-092C82859D6C}"/>
          </ac:picMkLst>
        </pc:picChg>
        <pc:picChg chg="mod">
          <ac:chgData name="Anna Norin" userId="bb2ad371-4947-4f15-aa4c-9784415ea5e1" providerId="ADAL" clId="{2217D4FA-24F3-4965-860C-6F17E1BCEFF3}" dt="2024-12-03T09:53:38.897" v="2468" actId="1076"/>
          <ac:picMkLst>
            <pc:docMk/>
            <pc:sldMk cId="3628543942" sldId="280"/>
            <ac:picMk id="11" creationId="{EDECE815-C6BB-16B2-C1EC-B2346682E7A2}"/>
          </ac:picMkLst>
        </pc:picChg>
      </pc:sldChg>
      <pc:sldChg chg="del mod modShow">
        <pc:chgData name="Anna Norin" userId="bb2ad371-4947-4f15-aa4c-9784415ea5e1" providerId="ADAL" clId="{2217D4FA-24F3-4965-860C-6F17E1BCEFF3}" dt="2024-12-04T05:03:22.924" v="3765" actId="47"/>
        <pc:sldMkLst>
          <pc:docMk/>
          <pc:sldMk cId="317100527" sldId="281"/>
        </pc:sldMkLst>
      </pc:sldChg>
      <pc:sldChg chg="del mod modShow">
        <pc:chgData name="Anna Norin" userId="bb2ad371-4947-4f15-aa4c-9784415ea5e1" providerId="ADAL" clId="{2217D4FA-24F3-4965-860C-6F17E1BCEFF3}" dt="2024-12-04T05:03:25.408" v="3766" actId="47"/>
        <pc:sldMkLst>
          <pc:docMk/>
          <pc:sldMk cId="1649757135" sldId="282"/>
        </pc:sldMkLst>
      </pc:sldChg>
      <pc:sldChg chg="modSp mod ord">
        <pc:chgData name="Anna Norin" userId="bb2ad371-4947-4f15-aa4c-9784415ea5e1" providerId="ADAL" clId="{2217D4FA-24F3-4965-860C-6F17E1BCEFF3}" dt="2024-12-04T05:24:25.925" v="4273" actId="20577"/>
        <pc:sldMkLst>
          <pc:docMk/>
          <pc:sldMk cId="559934277" sldId="283"/>
        </pc:sldMkLst>
        <pc:spChg chg="mod">
          <ac:chgData name="Anna Norin" userId="bb2ad371-4947-4f15-aa4c-9784415ea5e1" providerId="ADAL" clId="{2217D4FA-24F3-4965-860C-6F17E1BCEFF3}" dt="2024-12-04T05:14:36.121" v="3934" actId="20577"/>
          <ac:spMkLst>
            <pc:docMk/>
            <pc:sldMk cId="559934277" sldId="283"/>
            <ac:spMk id="2" creationId="{3B307208-E8D2-4A80-BDD8-5AC3D8CBF61F}"/>
          </ac:spMkLst>
        </pc:spChg>
        <pc:spChg chg="mod">
          <ac:chgData name="Anna Norin" userId="bb2ad371-4947-4f15-aa4c-9784415ea5e1" providerId="ADAL" clId="{2217D4FA-24F3-4965-860C-6F17E1BCEFF3}" dt="2024-12-04T05:14:08.359" v="3916" actId="20577"/>
          <ac:spMkLst>
            <pc:docMk/>
            <pc:sldMk cId="559934277" sldId="283"/>
            <ac:spMk id="3" creationId="{B8257407-CC52-45F1-A6F9-E0EDBC9C1254}"/>
          </ac:spMkLst>
        </pc:spChg>
        <pc:spChg chg="mod">
          <ac:chgData name="Anna Norin" userId="bb2ad371-4947-4f15-aa4c-9784415ea5e1" providerId="ADAL" clId="{2217D4FA-24F3-4965-860C-6F17E1BCEFF3}" dt="2024-12-04T05:24:25.925" v="4273" actId="20577"/>
          <ac:spMkLst>
            <pc:docMk/>
            <pc:sldMk cId="559934277" sldId="283"/>
            <ac:spMk id="4" creationId="{0739FAB4-ADE5-4B7F-99B3-93737AD4AFEC}"/>
          </ac:spMkLst>
        </pc:spChg>
        <pc:spChg chg="mod">
          <ac:chgData name="Anna Norin" userId="bb2ad371-4947-4f15-aa4c-9784415ea5e1" providerId="ADAL" clId="{2217D4FA-24F3-4965-860C-6F17E1BCEFF3}" dt="2024-12-04T05:14:24.653" v="3927" actId="20577"/>
          <ac:spMkLst>
            <pc:docMk/>
            <pc:sldMk cId="559934277" sldId="283"/>
            <ac:spMk id="18" creationId="{0B3276AB-E806-4A3F-936C-739BC3F23DE9}"/>
          </ac:spMkLst>
        </pc:spChg>
        <pc:spChg chg="mod">
          <ac:chgData name="Anna Norin" userId="bb2ad371-4947-4f15-aa4c-9784415ea5e1" providerId="ADAL" clId="{2217D4FA-24F3-4965-860C-6F17E1BCEFF3}" dt="2024-12-04T05:14:02.683" v="3913" actId="14100"/>
          <ac:spMkLst>
            <pc:docMk/>
            <pc:sldMk cId="559934277" sldId="283"/>
            <ac:spMk id="20" creationId="{DE066321-222E-47F1-BBB9-268C80B9F7B7}"/>
          </ac:spMkLst>
        </pc:spChg>
        <pc:cxnChg chg="mod">
          <ac:chgData name="Anna Norin" userId="bb2ad371-4947-4f15-aa4c-9784415ea5e1" providerId="ADAL" clId="{2217D4FA-24F3-4965-860C-6F17E1BCEFF3}" dt="2024-12-04T05:12:33.796" v="3878" actId="14100"/>
          <ac:cxnSpMkLst>
            <pc:docMk/>
            <pc:sldMk cId="559934277" sldId="283"/>
            <ac:cxnSpMk id="22" creationId="{90460DBC-2288-4E28-AF27-6E6424EBB879}"/>
          </ac:cxnSpMkLst>
        </pc:cxnChg>
      </pc:sldChg>
      <pc:sldChg chg="del mod modShow">
        <pc:chgData name="Anna Norin" userId="bb2ad371-4947-4f15-aa4c-9784415ea5e1" providerId="ADAL" clId="{2217D4FA-24F3-4965-860C-6F17E1BCEFF3}" dt="2024-12-04T04:46:21.318" v="3349" actId="2696"/>
        <pc:sldMkLst>
          <pc:docMk/>
          <pc:sldMk cId="2815942548" sldId="284"/>
        </pc:sldMkLst>
      </pc:sldChg>
      <pc:sldChg chg="addSp modSp mod ord">
        <pc:chgData name="Anna Norin" userId="bb2ad371-4947-4f15-aa4c-9784415ea5e1" providerId="ADAL" clId="{2217D4FA-24F3-4965-860C-6F17E1BCEFF3}" dt="2024-12-04T05:26:00.735" v="4363" actId="20577"/>
        <pc:sldMkLst>
          <pc:docMk/>
          <pc:sldMk cId="3208169477" sldId="285"/>
        </pc:sldMkLst>
        <pc:spChg chg="mod">
          <ac:chgData name="Anna Norin" userId="bb2ad371-4947-4f15-aa4c-9784415ea5e1" providerId="ADAL" clId="{2217D4FA-24F3-4965-860C-6F17E1BCEFF3}" dt="2024-12-04T05:26:00.735" v="4363" actId="20577"/>
          <ac:spMkLst>
            <pc:docMk/>
            <pc:sldMk cId="3208169477" sldId="285"/>
            <ac:spMk id="2" creationId="{88313388-C289-1604-2003-AB10AA4F9EB7}"/>
          </ac:spMkLst>
        </pc:spChg>
        <pc:spChg chg="add mod">
          <ac:chgData name="Anna Norin" userId="bb2ad371-4947-4f15-aa4c-9784415ea5e1" providerId="ADAL" clId="{2217D4FA-24F3-4965-860C-6F17E1BCEFF3}" dt="2024-11-28T08:49:03.641" v="247" actId="20577"/>
          <ac:spMkLst>
            <pc:docMk/>
            <pc:sldMk cId="3208169477" sldId="285"/>
            <ac:spMk id="3" creationId="{9412DB0A-D6D3-4CF2-B16E-4376D2C338FC}"/>
          </ac:spMkLst>
        </pc:spChg>
        <pc:spChg chg="mod">
          <ac:chgData name="Anna Norin" userId="bb2ad371-4947-4f15-aa4c-9784415ea5e1" providerId="ADAL" clId="{2217D4FA-24F3-4965-860C-6F17E1BCEFF3}" dt="2024-12-04T05:25:27.412" v="4354" actId="20577"/>
          <ac:spMkLst>
            <pc:docMk/>
            <pc:sldMk cId="3208169477" sldId="285"/>
            <ac:spMk id="4" creationId="{550656EE-8BCA-46E5-B976-1FE4913CD894}"/>
          </ac:spMkLst>
        </pc:spChg>
        <pc:spChg chg="add mod">
          <ac:chgData name="Anna Norin" userId="bb2ad371-4947-4f15-aa4c-9784415ea5e1" providerId="ADAL" clId="{2217D4FA-24F3-4965-860C-6F17E1BCEFF3}" dt="2024-11-28T08:50:53.690" v="371" actId="20577"/>
          <ac:spMkLst>
            <pc:docMk/>
            <pc:sldMk cId="3208169477" sldId="285"/>
            <ac:spMk id="6" creationId="{E4A5C608-5AA8-0C8E-E87F-CF066DC313E2}"/>
          </ac:spMkLst>
        </pc:spChg>
        <pc:spChg chg="mod">
          <ac:chgData name="Anna Norin" userId="bb2ad371-4947-4f15-aa4c-9784415ea5e1" providerId="ADAL" clId="{2217D4FA-24F3-4965-860C-6F17E1BCEFF3}" dt="2024-11-28T08:49:26.151" v="249" actId="1076"/>
          <ac:spMkLst>
            <pc:docMk/>
            <pc:sldMk cId="3208169477" sldId="285"/>
            <ac:spMk id="8" creationId="{1309A8B1-8EAE-85C0-0689-D04712AB62C7}"/>
          </ac:spMkLst>
        </pc:spChg>
        <pc:spChg chg="mod">
          <ac:chgData name="Anna Norin" userId="bb2ad371-4947-4f15-aa4c-9784415ea5e1" providerId="ADAL" clId="{2217D4FA-24F3-4965-860C-6F17E1BCEFF3}" dt="2024-11-28T08:47:35.057" v="171" actId="20577"/>
          <ac:spMkLst>
            <pc:docMk/>
            <pc:sldMk cId="3208169477" sldId="285"/>
            <ac:spMk id="9" creationId="{DE3C66B9-8559-A68C-081E-3EDFF78C1AB8}"/>
          </ac:spMkLst>
        </pc:spChg>
        <pc:spChg chg="mod">
          <ac:chgData name="Anna Norin" userId="bb2ad371-4947-4f15-aa4c-9784415ea5e1" providerId="ADAL" clId="{2217D4FA-24F3-4965-860C-6F17E1BCEFF3}" dt="2024-11-28T08:46:37.259" v="79" actId="20577"/>
          <ac:spMkLst>
            <pc:docMk/>
            <pc:sldMk cId="3208169477" sldId="285"/>
            <ac:spMk id="10" creationId="{270E2B43-19E2-0285-E2E0-21D160052F5E}"/>
          </ac:spMkLst>
        </pc:spChg>
        <pc:spChg chg="mod">
          <ac:chgData name="Anna Norin" userId="bb2ad371-4947-4f15-aa4c-9784415ea5e1" providerId="ADAL" clId="{2217D4FA-24F3-4965-860C-6F17E1BCEFF3}" dt="2024-11-28T08:47:09.969" v="107" actId="1076"/>
          <ac:spMkLst>
            <pc:docMk/>
            <pc:sldMk cId="3208169477" sldId="285"/>
            <ac:spMk id="11" creationId="{17FEC8EE-8355-30B2-93AC-4FD3350F097B}"/>
          </ac:spMkLst>
        </pc:spChg>
        <pc:spChg chg="mod">
          <ac:chgData name="Anna Norin" userId="bb2ad371-4947-4f15-aa4c-9784415ea5e1" providerId="ADAL" clId="{2217D4FA-24F3-4965-860C-6F17E1BCEFF3}" dt="2024-12-03T09:24:51.750" v="954" actId="1076"/>
          <ac:spMkLst>
            <pc:docMk/>
            <pc:sldMk cId="3208169477" sldId="285"/>
            <ac:spMk id="12" creationId="{E5132B74-C093-F08D-E8A7-D133C0B35AE5}"/>
          </ac:spMkLst>
        </pc:spChg>
      </pc:sldChg>
      <pc:sldChg chg="modSp mod">
        <pc:chgData name="Anna Norin" userId="bb2ad371-4947-4f15-aa4c-9784415ea5e1" providerId="ADAL" clId="{2217D4FA-24F3-4965-860C-6F17E1BCEFF3}" dt="2024-12-04T10:10:55.849" v="5309" actId="20577"/>
        <pc:sldMkLst>
          <pc:docMk/>
          <pc:sldMk cId="482409419" sldId="286"/>
        </pc:sldMkLst>
        <pc:spChg chg="mod">
          <ac:chgData name="Anna Norin" userId="bb2ad371-4947-4f15-aa4c-9784415ea5e1" providerId="ADAL" clId="{2217D4FA-24F3-4965-860C-6F17E1BCEFF3}" dt="2024-12-04T05:03:54.770" v="3799" actId="20577"/>
          <ac:spMkLst>
            <pc:docMk/>
            <pc:sldMk cId="482409419" sldId="286"/>
            <ac:spMk id="2" creationId="{175541C3-5A25-BD3C-DC00-5A4328ADEB38}"/>
          </ac:spMkLst>
        </pc:spChg>
        <pc:spChg chg="mod">
          <ac:chgData name="Anna Norin" userId="bb2ad371-4947-4f15-aa4c-9784415ea5e1" providerId="ADAL" clId="{2217D4FA-24F3-4965-860C-6F17E1BCEFF3}" dt="2024-12-04T10:10:55.849" v="5309" actId="20577"/>
          <ac:spMkLst>
            <pc:docMk/>
            <pc:sldMk cId="482409419" sldId="286"/>
            <ac:spMk id="3" creationId="{FC5DABB9-D7D3-E2FE-000B-C307B27944AA}"/>
          </ac:spMkLst>
        </pc:spChg>
      </pc:sldChg>
      <pc:sldChg chg="addSp modSp new mod ord">
        <pc:chgData name="Anna Norin" userId="bb2ad371-4947-4f15-aa4c-9784415ea5e1" providerId="ADAL" clId="{2217D4FA-24F3-4965-860C-6F17E1BCEFF3}" dt="2024-12-04T14:14:48.766" v="5348" actId="20577"/>
        <pc:sldMkLst>
          <pc:docMk/>
          <pc:sldMk cId="1129137132" sldId="287"/>
        </pc:sldMkLst>
        <pc:spChg chg="mod">
          <ac:chgData name="Anna Norin" userId="bb2ad371-4947-4f15-aa4c-9784415ea5e1" providerId="ADAL" clId="{2217D4FA-24F3-4965-860C-6F17E1BCEFF3}" dt="2024-12-04T10:09:49.002" v="5285" actId="20577"/>
          <ac:spMkLst>
            <pc:docMk/>
            <pc:sldMk cId="1129137132" sldId="287"/>
            <ac:spMk id="2" creationId="{6846DE9D-6568-354F-0BAA-EB70964D7810}"/>
          </ac:spMkLst>
        </pc:spChg>
        <pc:spChg chg="mod">
          <ac:chgData name="Anna Norin" userId="bb2ad371-4947-4f15-aa4c-9784415ea5e1" providerId="ADAL" clId="{2217D4FA-24F3-4965-860C-6F17E1BCEFF3}" dt="2024-12-04T14:14:48.766" v="5348" actId="20577"/>
          <ac:spMkLst>
            <pc:docMk/>
            <pc:sldMk cId="1129137132" sldId="287"/>
            <ac:spMk id="3" creationId="{1E190F83-BB01-E567-4EB6-C84A1C5D0A5B}"/>
          </ac:spMkLst>
        </pc:spChg>
        <pc:spChg chg="mod">
          <ac:chgData name="Anna Norin" userId="bb2ad371-4947-4f15-aa4c-9784415ea5e1" providerId="ADAL" clId="{2217D4FA-24F3-4965-860C-6F17E1BCEFF3}" dt="2024-12-04T10:09:36.654" v="5247" actId="20577"/>
          <ac:spMkLst>
            <pc:docMk/>
            <pc:sldMk cId="1129137132" sldId="287"/>
            <ac:spMk id="4" creationId="{0BF55B15-174D-4AD9-2932-A2612DA7CB0E}"/>
          </ac:spMkLst>
        </pc:spChg>
        <pc:picChg chg="add mod">
          <ac:chgData name="Anna Norin" userId="bb2ad371-4947-4f15-aa4c-9784415ea5e1" providerId="ADAL" clId="{2217D4FA-24F3-4965-860C-6F17E1BCEFF3}" dt="2024-12-04T10:09:57.679" v="5287" actId="1076"/>
          <ac:picMkLst>
            <pc:docMk/>
            <pc:sldMk cId="1129137132" sldId="287"/>
            <ac:picMk id="6" creationId="{AE56B908-ABF4-B040-4BA4-4B00D3502618}"/>
          </ac:picMkLst>
        </pc:picChg>
      </pc:sldChg>
      <pc:sldChg chg="modSp new del mod">
        <pc:chgData name="Anna Norin" userId="bb2ad371-4947-4f15-aa4c-9784415ea5e1" providerId="ADAL" clId="{2217D4FA-24F3-4965-860C-6F17E1BCEFF3}" dt="2024-12-04T04:47:16.813" v="3416" actId="47"/>
        <pc:sldMkLst>
          <pc:docMk/>
          <pc:sldMk cId="1092011131" sldId="288"/>
        </pc:sldMkLst>
        <pc:spChg chg="mod">
          <ac:chgData name="Anna Norin" userId="bb2ad371-4947-4f15-aa4c-9784415ea5e1" providerId="ADAL" clId="{2217D4FA-24F3-4965-860C-6F17E1BCEFF3}" dt="2024-11-28T09:08:00.897" v="747" actId="20577"/>
          <ac:spMkLst>
            <pc:docMk/>
            <pc:sldMk cId="1092011131" sldId="288"/>
            <ac:spMk id="2" creationId="{D312472A-AE22-0767-5FDD-168129786C6A}"/>
          </ac:spMkLst>
        </pc:spChg>
      </pc:sldChg>
      <pc:sldChg chg="modSp new del mod">
        <pc:chgData name="Anna Norin" userId="bb2ad371-4947-4f15-aa4c-9784415ea5e1" providerId="ADAL" clId="{2217D4FA-24F3-4965-860C-6F17E1BCEFF3}" dt="2024-12-04T05:28:30.470" v="4385" actId="47"/>
        <pc:sldMkLst>
          <pc:docMk/>
          <pc:sldMk cId="2016054376" sldId="289"/>
        </pc:sldMkLst>
        <pc:spChg chg="mod">
          <ac:chgData name="Anna Norin" userId="bb2ad371-4947-4f15-aa4c-9784415ea5e1" providerId="ADAL" clId="{2217D4FA-24F3-4965-860C-6F17E1BCEFF3}" dt="2024-12-03T17:11:14.100" v="2939" actId="6549"/>
          <ac:spMkLst>
            <pc:docMk/>
            <pc:sldMk cId="2016054376" sldId="289"/>
            <ac:spMk id="2" creationId="{5DECC253-45D3-1D5F-CBF5-CFBBFFEF855D}"/>
          </ac:spMkLst>
        </pc:spChg>
        <pc:spChg chg="mod">
          <ac:chgData name="Anna Norin" userId="bb2ad371-4947-4f15-aa4c-9784415ea5e1" providerId="ADAL" clId="{2217D4FA-24F3-4965-860C-6F17E1BCEFF3}" dt="2024-12-03T17:20:19.380" v="3188" actId="14100"/>
          <ac:spMkLst>
            <pc:docMk/>
            <pc:sldMk cId="2016054376" sldId="289"/>
            <ac:spMk id="3" creationId="{D7B20A65-E204-BAB2-2E5F-6BBCF67944F8}"/>
          </ac:spMkLst>
        </pc:spChg>
      </pc:sldChg>
      <pc:sldChg chg="addSp modSp add mod">
        <pc:chgData name="Anna Norin" userId="bb2ad371-4947-4f15-aa4c-9784415ea5e1" providerId="ADAL" clId="{2217D4FA-24F3-4965-860C-6F17E1BCEFF3}" dt="2024-12-04T10:09:03.439" v="5217" actId="20577"/>
        <pc:sldMkLst>
          <pc:docMk/>
          <pc:sldMk cId="303713504" sldId="290"/>
        </pc:sldMkLst>
        <pc:spChg chg="mod">
          <ac:chgData name="Anna Norin" userId="bb2ad371-4947-4f15-aa4c-9784415ea5e1" providerId="ADAL" clId="{2217D4FA-24F3-4965-860C-6F17E1BCEFF3}" dt="2024-12-04T04:59:17.046" v="3582" actId="20577"/>
          <ac:spMkLst>
            <pc:docMk/>
            <pc:sldMk cId="303713504" sldId="290"/>
            <ac:spMk id="2" creationId="{9146CCA9-985B-F4CB-EAE6-EDBF7F2A905D}"/>
          </ac:spMkLst>
        </pc:spChg>
        <pc:spChg chg="mod">
          <ac:chgData name="Anna Norin" userId="bb2ad371-4947-4f15-aa4c-9784415ea5e1" providerId="ADAL" clId="{2217D4FA-24F3-4965-860C-6F17E1BCEFF3}" dt="2024-12-04T05:01:12.426" v="3738" actId="20577"/>
          <ac:spMkLst>
            <pc:docMk/>
            <pc:sldMk cId="303713504" sldId="290"/>
            <ac:spMk id="3" creationId="{9B32B6AF-A3B1-3819-088C-50F71C52E5F1}"/>
          </ac:spMkLst>
        </pc:spChg>
        <pc:spChg chg="mod">
          <ac:chgData name="Anna Norin" userId="bb2ad371-4947-4f15-aa4c-9784415ea5e1" providerId="ADAL" clId="{2217D4FA-24F3-4965-860C-6F17E1BCEFF3}" dt="2024-12-04T10:09:03.439" v="5217" actId="20577"/>
          <ac:spMkLst>
            <pc:docMk/>
            <pc:sldMk cId="303713504" sldId="290"/>
            <ac:spMk id="4" creationId="{05778373-A2AB-8D2E-9C6D-68F1228AA14B}"/>
          </ac:spMkLst>
        </pc:spChg>
        <pc:spChg chg="add mod">
          <ac:chgData name="Anna Norin" userId="bb2ad371-4947-4f15-aa4c-9784415ea5e1" providerId="ADAL" clId="{2217D4FA-24F3-4965-860C-6F17E1BCEFF3}" dt="2024-12-04T04:59:28.853" v="3584" actId="1076"/>
          <ac:spMkLst>
            <pc:docMk/>
            <pc:sldMk cId="303713504" sldId="290"/>
            <ac:spMk id="7" creationId="{2369CC4C-E43A-055C-BF43-4BC415861823}"/>
          </ac:spMkLst>
        </pc:spChg>
        <pc:picChg chg="add mod">
          <ac:chgData name="Anna Norin" userId="bb2ad371-4947-4f15-aa4c-9784415ea5e1" providerId="ADAL" clId="{2217D4FA-24F3-4965-860C-6F17E1BCEFF3}" dt="2024-12-04T04:59:23.690" v="3583" actId="14100"/>
          <ac:picMkLst>
            <pc:docMk/>
            <pc:sldMk cId="303713504" sldId="290"/>
            <ac:picMk id="6" creationId="{EE272EC1-DEF2-9DBC-4FEC-AD5FB3956A3E}"/>
          </ac:picMkLst>
        </pc:picChg>
      </pc:sldChg>
      <pc:sldChg chg="addSp delSp modSp add mod ord modClrScheme chgLayout">
        <pc:chgData name="Anna Norin" userId="bb2ad371-4947-4f15-aa4c-9784415ea5e1" providerId="ADAL" clId="{2217D4FA-24F3-4965-860C-6F17E1BCEFF3}" dt="2024-12-04T10:07:45.773" v="5091" actId="20577"/>
        <pc:sldMkLst>
          <pc:docMk/>
          <pc:sldMk cId="800845350" sldId="291"/>
        </pc:sldMkLst>
        <pc:spChg chg="mod ord">
          <ac:chgData name="Anna Norin" userId="bb2ad371-4947-4f15-aa4c-9784415ea5e1" providerId="ADAL" clId="{2217D4FA-24F3-4965-860C-6F17E1BCEFF3}" dt="2024-12-04T05:06:42.831" v="3809" actId="700"/>
          <ac:spMkLst>
            <pc:docMk/>
            <pc:sldMk cId="800845350" sldId="291"/>
            <ac:spMk id="2" creationId="{2720DF41-532F-57B8-27D0-085550A7D532}"/>
          </ac:spMkLst>
        </pc:spChg>
        <pc:spChg chg="mod ord">
          <ac:chgData name="Anna Norin" userId="bb2ad371-4947-4f15-aa4c-9784415ea5e1" providerId="ADAL" clId="{2217D4FA-24F3-4965-860C-6F17E1BCEFF3}" dt="2024-12-04T05:20:34.412" v="4134" actId="114"/>
          <ac:spMkLst>
            <pc:docMk/>
            <pc:sldMk cId="800845350" sldId="291"/>
            <ac:spMk id="3" creationId="{4FFB954B-9D87-07C0-FC5B-C8768B57A167}"/>
          </ac:spMkLst>
        </pc:spChg>
        <pc:spChg chg="add mod ord">
          <ac:chgData name="Anna Norin" userId="bb2ad371-4947-4f15-aa4c-9784415ea5e1" providerId="ADAL" clId="{2217D4FA-24F3-4965-860C-6F17E1BCEFF3}" dt="2024-12-04T10:07:45.773" v="5091" actId="20577"/>
          <ac:spMkLst>
            <pc:docMk/>
            <pc:sldMk cId="800845350" sldId="291"/>
            <ac:spMk id="4" creationId="{556FDEB0-CBED-DB1E-BCF1-3C607A1E502F}"/>
          </ac:spMkLst>
        </pc:spChg>
        <pc:spChg chg="add mod">
          <ac:chgData name="Anna Norin" userId="bb2ad371-4947-4f15-aa4c-9784415ea5e1" providerId="ADAL" clId="{2217D4FA-24F3-4965-860C-6F17E1BCEFF3}" dt="2024-12-04T05:19:35.660" v="4125" actId="1036"/>
          <ac:spMkLst>
            <pc:docMk/>
            <pc:sldMk cId="800845350" sldId="291"/>
            <ac:spMk id="7" creationId="{5648BC6F-1FA8-E2C4-5B56-FD1F4178627D}"/>
          </ac:spMkLst>
        </pc:spChg>
        <pc:spChg chg="add mod">
          <ac:chgData name="Anna Norin" userId="bb2ad371-4947-4f15-aa4c-9784415ea5e1" providerId="ADAL" clId="{2217D4FA-24F3-4965-860C-6F17E1BCEFF3}" dt="2024-12-04T05:19:51.579" v="4133" actId="1037"/>
          <ac:spMkLst>
            <pc:docMk/>
            <pc:sldMk cId="800845350" sldId="291"/>
            <ac:spMk id="8" creationId="{6AA8CB16-6E4C-4077-A547-1448A6BD6831}"/>
          </ac:spMkLst>
        </pc:spChg>
        <pc:spChg chg="add mod">
          <ac:chgData name="Anna Norin" userId="bb2ad371-4947-4f15-aa4c-9784415ea5e1" providerId="ADAL" clId="{2217D4FA-24F3-4965-860C-6F17E1BCEFF3}" dt="2024-12-04T05:19:21.196" v="4119" actId="1037"/>
          <ac:spMkLst>
            <pc:docMk/>
            <pc:sldMk cId="800845350" sldId="291"/>
            <ac:spMk id="9" creationId="{3A9307B4-EED8-08AD-203C-0CB6E3B6FD63}"/>
          </ac:spMkLst>
        </pc:spChg>
        <pc:picChg chg="del mod">
          <ac:chgData name="Anna Norin" userId="bb2ad371-4947-4f15-aa4c-9784415ea5e1" providerId="ADAL" clId="{2217D4FA-24F3-4965-860C-6F17E1BCEFF3}" dt="2024-12-04T05:16:05.643" v="3935" actId="478"/>
          <ac:picMkLst>
            <pc:docMk/>
            <pc:sldMk cId="800845350" sldId="291"/>
            <ac:picMk id="5" creationId="{33853786-F44A-F35E-07DC-687468F86B58}"/>
          </ac:picMkLst>
        </pc:picChg>
        <pc:picChg chg="add mod">
          <ac:chgData name="Anna Norin" userId="bb2ad371-4947-4f15-aa4c-9784415ea5e1" providerId="ADAL" clId="{2217D4FA-24F3-4965-860C-6F17E1BCEFF3}" dt="2024-12-04T05:17:21.080" v="3950" actId="1076"/>
          <ac:picMkLst>
            <pc:docMk/>
            <pc:sldMk cId="800845350" sldId="291"/>
            <ac:picMk id="6" creationId="{06100413-5272-5812-463F-887C9355098A}"/>
          </ac:picMkLst>
        </pc:picChg>
      </pc:sldChg>
      <pc:sldChg chg="modSp new mod">
        <pc:chgData name="Anna Norin" userId="bb2ad371-4947-4f15-aa4c-9784415ea5e1" providerId="ADAL" clId="{2217D4FA-24F3-4965-860C-6F17E1BCEFF3}" dt="2024-12-04T10:07:40.895" v="5089" actId="20577"/>
        <pc:sldMkLst>
          <pc:docMk/>
          <pc:sldMk cId="36145116" sldId="292"/>
        </pc:sldMkLst>
        <pc:spChg chg="mod">
          <ac:chgData name="Anna Norin" userId="bb2ad371-4947-4f15-aa4c-9784415ea5e1" providerId="ADAL" clId="{2217D4FA-24F3-4965-860C-6F17E1BCEFF3}" dt="2024-12-04T09:55:55.529" v="4431" actId="20577"/>
          <ac:spMkLst>
            <pc:docMk/>
            <pc:sldMk cId="36145116" sldId="292"/>
            <ac:spMk id="2" creationId="{59FFC5FB-2B29-E0EA-E6B2-F7BBB88A2799}"/>
          </ac:spMkLst>
        </pc:spChg>
        <pc:spChg chg="mod">
          <ac:chgData name="Anna Norin" userId="bb2ad371-4947-4f15-aa4c-9784415ea5e1" providerId="ADAL" clId="{2217D4FA-24F3-4965-860C-6F17E1BCEFF3}" dt="2024-12-04T10:02:28.491" v="4822" actId="20577"/>
          <ac:spMkLst>
            <pc:docMk/>
            <pc:sldMk cId="36145116" sldId="292"/>
            <ac:spMk id="3" creationId="{FC5D94F9-BDE8-9889-E4DA-46F749365773}"/>
          </ac:spMkLst>
        </pc:spChg>
        <pc:spChg chg="mod">
          <ac:chgData name="Anna Norin" userId="bb2ad371-4947-4f15-aa4c-9784415ea5e1" providerId="ADAL" clId="{2217D4FA-24F3-4965-860C-6F17E1BCEFF3}" dt="2024-12-04T10:07:40.895" v="5089" actId="20577"/>
          <ac:spMkLst>
            <pc:docMk/>
            <pc:sldMk cId="36145116" sldId="292"/>
            <ac:spMk id="4" creationId="{E3905DA7-9CB9-15BA-6E53-717AA6DE23C7}"/>
          </ac:spMkLst>
        </pc:spChg>
      </pc:sldChg>
      <pc:sldChg chg="modSp new mod">
        <pc:chgData name="Anna Norin" userId="bb2ad371-4947-4f15-aa4c-9784415ea5e1" providerId="ADAL" clId="{2217D4FA-24F3-4965-860C-6F17E1BCEFF3}" dt="2024-12-04T10:05:13.421" v="4989" actId="20577"/>
        <pc:sldMkLst>
          <pc:docMk/>
          <pc:sldMk cId="4240112303" sldId="293"/>
        </pc:sldMkLst>
        <pc:spChg chg="mod">
          <ac:chgData name="Anna Norin" userId="bb2ad371-4947-4f15-aa4c-9784415ea5e1" providerId="ADAL" clId="{2217D4FA-24F3-4965-860C-6F17E1BCEFF3}" dt="2024-12-04T10:05:13.421" v="4989" actId="20577"/>
          <ac:spMkLst>
            <pc:docMk/>
            <pc:sldMk cId="4240112303" sldId="293"/>
            <ac:spMk id="2" creationId="{BA200657-6877-0C80-61D4-29A9EB8B023C}"/>
          </ac:spMkLst>
        </pc:spChg>
        <pc:spChg chg="mod">
          <ac:chgData name="Anna Norin" userId="bb2ad371-4947-4f15-aa4c-9784415ea5e1" providerId="ADAL" clId="{2217D4FA-24F3-4965-860C-6F17E1BCEFF3}" dt="2024-12-04T10:05:04.937" v="4979" actId="20577"/>
          <ac:spMkLst>
            <pc:docMk/>
            <pc:sldMk cId="4240112303" sldId="293"/>
            <ac:spMk id="3" creationId="{DA15F678-8C33-E4E3-DB0C-2AAA75B4E1B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fld id="{C51D43CF-4250-4FCC-9F87-67256B49C6C8}" type="datetimeFigureOut">
              <a:rPr lang="sv-SE" smtClean="0"/>
              <a:t>2024-12-04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9" tIns="45514" rIns="91029" bIns="4551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029" tIns="45514" rIns="91029" bIns="45514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fld id="{E356CE4E-E75E-48D9-88FC-8D09A4C446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84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på bakgrundspla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2"/>
            <a:ext cx="9147670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5650" y="1168004"/>
            <a:ext cx="7704139" cy="756084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42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58"/>
          <a:stretch/>
        </p:blipFill>
        <p:spPr bwMode="auto">
          <a:xfrm>
            <a:off x="0" y="-3"/>
            <a:ext cx="9147600" cy="419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68325"/>
            <a:ext cx="7704139" cy="590551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6233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ACED7FC-43C7-894A-A901-859E163D61C4}"/>
              </a:ext>
            </a:extLst>
          </p:cNvPr>
          <p:cNvSpPr/>
          <p:nvPr userDrawn="1"/>
        </p:nvSpPr>
        <p:spPr>
          <a:xfrm>
            <a:off x="0" y="0"/>
            <a:ext cx="9144000" cy="41957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68325"/>
            <a:ext cx="7704139" cy="590551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09560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50FAAF-18B1-AA20-F22F-AD8C6492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6A781A-C73D-62AD-5B5E-52CC6DCA4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C3F712-E534-DB0A-C3CA-F6F0A8A63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AA26-97F2-4EF3-ADFF-C23563684BC5}" type="datetimeFigureOut">
              <a:rPr lang="sv-SE" smtClean="0"/>
              <a:t>2024-12-04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BD7A4CE-A8A9-2755-52B1-09B452183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F52208-53B7-6915-4FA0-A6BC96CB1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D0C0-9D75-4FD9-A647-A1C7D6541FA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866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92588"/>
          </a:xfrm>
          <a:prstGeom prst="rect">
            <a:avLst/>
          </a:prstGeom>
        </p:spPr>
      </p:pic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1925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62549" y="1168004"/>
            <a:ext cx="7704139" cy="756084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775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punktlista +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1565" y="573881"/>
            <a:ext cx="7704139" cy="584994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0050A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761564" y="1329929"/>
            <a:ext cx="7698223" cy="2609973"/>
          </a:xfrm>
        </p:spPr>
        <p:txBody>
          <a:bodyPr>
            <a:noAutofit/>
          </a:bodyPr>
          <a:lstStyle>
            <a:lvl1pPr>
              <a:buClr>
                <a:srgbClr val="0050A0"/>
              </a:buClr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Clr>
                <a:srgbClr val="0050A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396000" y="248400"/>
            <a:ext cx="8063787" cy="16117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3313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rödtext,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3816350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0110"/>
            <a:ext cx="3816350" cy="2862081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4859788" y="573882"/>
            <a:ext cx="3600000" cy="36183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847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2"/>
          </p:nvPr>
        </p:nvSpPr>
        <p:spPr>
          <a:xfrm>
            <a:off x="755650" y="1329614"/>
            <a:ext cx="7704139" cy="2610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492"/>
            <a:ext cx="8064500" cy="16008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6006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2"/>
            <a:ext cx="9147670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25563"/>
            <a:ext cx="7704065" cy="261434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5562"/>
            <a:ext cx="8064427" cy="16401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2247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48"/>
          <a:stretch/>
        </p:blipFill>
        <p:spPr bwMode="auto">
          <a:xfrm>
            <a:off x="-6263" y="-2"/>
            <a:ext cx="9150263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5110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3E08A02-F581-7345-BCB7-2EB45552AE42}"/>
              </a:ext>
            </a:extLst>
          </p:cNvPr>
          <p:cNvSpPr/>
          <p:nvPr userDrawn="1"/>
        </p:nvSpPr>
        <p:spPr>
          <a:xfrm>
            <a:off x="0" y="0"/>
            <a:ext cx="9144000" cy="4195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1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5870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31"/>
          <a:stretch/>
        </p:blipFill>
        <p:spPr bwMode="auto">
          <a:xfrm>
            <a:off x="0" y="-3"/>
            <a:ext cx="9147600" cy="419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68325"/>
            <a:ext cx="7704139" cy="590550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576" y="1329929"/>
            <a:ext cx="7704139" cy="260997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5562"/>
            <a:ext cx="8064427" cy="16401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1248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5651" y="205979"/>
            <a:ext cx="770413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5651" y="1200151"/>
            <a:ext cx="7704138" cy="2667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769B1E0-10C2-AE47-AB55-7809D530512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29" y="4505693"/>
            <a:ext cx="1440160" cy="3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6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3" r:id="rId5"/>
    <p:sldLayoutId id="2147483655" r:id="rId6"/>
    <p:sldLayoutId id="2147483654" r:id="rId7"/>
    <p:sldLayoutId id="2147483660" r:id="rId8"/>
    <p:sldLayoutId id="2147483658" r:id="rId9"/>
    <p:sldLayoutId id="2147483659" r:id="rId10"/>
    <p:sldLayoutId id="2147483661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50A0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56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630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842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4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3" userDrawn="1">
          <p15:clr>
            <a:srgbClr val="F26B43"/>
          </p15:clr>
        </p15:guide>
        <p15:guide id="2" pos="476" userDrawn="1">
          <p15:clr>
            <a:srgbClr val="F26B43"/>
          </p15:clr>
        </p15:guide>
        <p15:guide id="3" orient="horz" pos="158" userDrawn="1">
          <p15:clr>
            <a:srgbClr val="F26B43"/>
          </p15:clr>
        </p15:guide>
        <p15:guide id="4" orient="horz" pos="259" userDrawn="1">
          <p15:clr>
            <a:srgbClr val="F26B43"/>
          </p15:clr>
        </p15:guide>
        <p15:guide id="5" orient="horz" pos="835" userDrawn="1">
          <p15:clr>
            <a:srgbClr val="F26B43"/>
          </p15:clr>
        </p15:guide>
        <p15:guide id="6" orient="horz" pos="730" userDrawn="1">
          <p15:clr>
            <a:srgbClr val="F26B43"/>
          </p15:clr>
        </p15:guide>
        <p15:guide id="7" pos="5329" userDrawn="1">
          <p15:clr>
            <a:srgbClr val="F26B43"/>
          </p15:clr>
        </p15:guide>
        <p15:guide id="8" pos="249" userDrawn="1">
          <p15:clr>
            <a:srgbClr val="F26B43"/>
          </p15:clr>
        </p15:guide>
        <p15:guide id="9" orient="horz" pos="2482" userDrawn="1">
          <p15:clr>
            <a:srgbClr val="F26B43"/>
          </p15:clr>
        </p15:guide>
        <p15:guide id="10" orient="horz" pos="358" userDrawn="1">
          <p15:clr>
            <a:srgbClr val="F26B43"/>
          </p15:clr>
        </p15:guide>
        <p15:guide id="12" orient="horz" pos="2835" userDrawn="1">
          <p15:clr>
            <a:srgbClr val="F26B43"/>
          </p15:clr>
        </p15:guide>
        <p15:guide id="13" orient="horz" pos="3044" userDrawn="1">
          <p15:clr>
            <a:srgbClr val="F26B43"/>
          </p15:clr>
        </p15:guide>
        <p15:guide id="14" pos="2880" userDrawn="1">
          <p15:clr>
            <a:srgbClr val="F26B43"/>
          </p15:clr>
        </p15:guide>
        <p15:guide id="15" pos="30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geodata.scb.se/reginawebmap/main/webapp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scb.se/dokumentation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ona@scb.se" TargetMode="External"/><Relationship Id="rId2" Type="http://schemas.openxmlformats.org/officeDocument/2006/relationships/hyperlink" Target="https://docs.wingarc.com.au/superstar/latest/supercross/user-guide/reference/menu-options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mona@scb.se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ocs.wingarc.com.au/superstar/latest/supercross/user-guide/reference/menu-options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cs.wingarc.com.au/superstar/latest/supercross/user-guide/reference/recode-reference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BAD42080-61DC-4FA7-9672-B451C96B8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650" y="1168004"/>
            <a:ext cx="7704139" cy="1331738"/>
          </a:xfrm>
        </p:spPr>
        <p:txBody>
          <a:bodyPr/>
          <a:lstStyle/>
          <a:p>
            <a:r>
              <a:rPr lang="en-US" dirty="0"/>
              <a:t>Regionala supercrossdatabaser -</a:t>
            </a:r>
            <a:br>
              <a:rPr lang="en-US" dirty="0"/>
            </a:br>
            <a:r>
              <a:rPr lang="en-US" dirty="0"/>
              <a:t>tips och tricks </a:t>
            </a:r>
          </a:p>
        </p:txBody>
      </p:sp>
    </p:spTree>
    <p:extLst>
      <p:ext uri="{BB962C8B-B14F-4D97-AF65-F5344CB8AC3E}">
        <p14:creationId xmlns:p14="http://schemas.microsoft.com/office/powerpoint/2010/main" val="3337699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313388-C289-1604-2003-AB10AA4F9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finns i </a:t>
            </a:r>
            <a:r>
              <a:rPr lang="sv-SE" dirty="0" err="1"/>
              <a:t>Define</a:t>
            </a:r>
            <a:r>
              <a:rPr lang="sv-SE" dirty="0"/>
              <a:t> </a:t>
            </a:r>
            <a:r>
              <a:rPr lang="sv-SE" dirty="0" err="1"/>
              <a:t>Recode</a:t>
            </a:r>
            <a:r>
              <a:rPr lang="sv-SE" dirty="0"/>
              <a:t>-fönstret?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50656EE-8BCA-46E5-B976-1FE4913CD8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Programvaran Supercross – fönstret </a:t>
            </a:r>
            <a:r>
              <a:rPr lang="sv-SE" dirty="0" err="1"/>
              <a:t>Recode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BE2FB6B-D126-B598-B402-2D8FC4732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491630"/>
            <a:ext cx="3637311" cy="269218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E3B3997-AB45-E788-AD61-544BF3E568EA}"/>
              </a:ext>
            </a:extLst>
          </p:cNvPr>
          <p:cNvSpPr txBox="1"/>
          <p:nvPr/>
        </p:nvSpPr>
        <p:spPr>
          <a:xfrm>
            <a:off x="539552" y="1923678"/>
            <a:ext cx="1800200" cy="430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100" i="1" dirty="0" err="1">
                <a:solidFill>
                  <a:schemeClr val="accent4"/>
                </a:solidFill>
              </a:rPr>
              <a:t>Field</a:t>
            </a:r>
            <a:r>
              <a:rPr lang="sv-SE" sz="1100" i="1" dirty="0">
                <a:solidFill>
                  <a:schemeClr val="accent4"/>
                </a:solidFill>
              </a:rPr>
              <a:t> </a:t>
            </a:r>
            <a:r>
              <a:rPr lang="sv-SE" sz="1100" i="1" dirty="0" err="1">
                <a:solidFill>
                  <a:schemeClr val="accent4"/>
                </a:solidFill>
              </a:rPr>
              <a:t>values</a:t>
            </a:r>
            <a:r>
              <a:rPr lang="sv-SE" sz="1100" i="1" dirty="0">
                <a:solidFill>
                  <a:schemeClr val="accent4"/>
                </a:solidFill>
              </a:rPr>
              <a:t>: möjliga värden att välja 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309A8B1-8EAE-85C0-0689-D04712AB62C7}"/>
              </a:ext>
            </a:extLst>
          </p:cNvPr>
          <p:cNvSpPr txBox="1"/>
          <p:nvPr/>
        </p:nvSpPr>
        <p:spPr>
          <a:xfrm>
            <a:off x="539552" y="3298717"/>
            <a:ext cx="1800200" cy="430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100" i="1" dirty="0">
                <a:solidFill>
                  <a:schemeClr val="accent6"/>
                </a:solidFill>
              </a:rPr>
              <a:t>Group </a:t>
            </a:r>
            <a:r>
              <a:rPr lang="sv-SE" sz="1100" i="1" dirty="0" err="1">
                <a:solidFill>
                  <a:schemeClr val="accent6"/>
                </a:solidFill>
              </a:rPr>
              <a:t>name</a:t>
            </a:r>
            <a:r>
              <a:rPr lang="sv-SE" sz="1100" i="1" dirty="0">
                <a:solidFill>
                  <a:schemeClr val="accent6"/>
                </a:solidFill>
              </a:rPr>
              <a:t>: namnge vid gruppering av </a:t>
            </a:r>
            <a:r>
              <a:rPr lang="sv-SE" sz="1100" i="1" dirty="0" err="1">
                <a:solidFill>
                  <a:schemeClr val="accent6"/>
                </a:solidFill>
              </a:rPr>
              <a:t>Field</a:t>
            </a:r>
            <a:r>
              <a:rPr lang="sv-SE" sz="1100" i="1" dirty="0">
                <a:solidFill>
                  <a:schemeClr val="accent6"/>
                </a:solidFill>
              </a:rPr>
              <a:t> </a:t>
            </a:r>
            <a:r>
              <a:rPr lang="sv-SE" sz="1100" i="1" dirty="0" err="1">
                <a:solidFill>
                  <a:schemeClr val="accent6"/>
                </a:solidFill>
              </a:rPr>
              <a:t>values</a:t>
            </a:r>
            <a:endParaRPr lang="sv-SE" sz="1100" i="1" dirty="0">
              <a:solidFill>
                <a:schemeClr val="accent6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E3C66B9-8559-A68C-081E-3EDFF78C1AB8}"/>
              </a:ext>
            </a:extLst>
          </p:cNvPr>
          <p:cNvSpPr txBox="1"/>
          <p:nvPr/>
        </p:nvSpPr>
        <p:spPr>
          <a:xfrm>
            <a:off x="6588224" y="1413897"/>
            <a:ext cx="1800200" cy="938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100" i="1" dirty="0" err="1">
                <a:solidFill>
                  <a:schemeClr val="accent6"/>
                </a:solidFill>
              </a:rPr>
              <a:t>Recode</a:t>
            </a:r>
            <a:r>
              <a:rPr lang="sv-SE" sz="1100" i="1" dirty="0">
                <a:solidFill>
                  <a:schemeClr val="accent6"/>
                </a:solidFill>
              </a:rPr>
              <a:t> </a:t>
            </a:r>
            <a:r>
              <a:rPr lang="sv-SE" sz="1100" i="1" dirty="0" err="1">
                <a:solidFill>
                  <a:schemeClr val="accent6"/>
                </a:solidFill>
              </a:rPr>
              <a:t>name</a:t>
            </a:r>
            <a:r>
              <a:rPr lang="sv-SE" sz="1100" i="1" dirty="0">
                <a:solidFill>
                  <a:schemeClr val="accent6"/>
                </a:solidFill>
              </a:rPr>
              <a:t>: namnge </a:t>
            </a:r>
            <a:r>
              <a:rPr lang="sv-SE" sz="1100" i="1" dirty="0" err="1">
                <a:solidFill>
                  <a:schemeClr val="accent6"/>
                </a:solidFill>
              </a:rPr>
              <a:t>recoden</a:t>
            </a:r>
            <a:r>
              <a:rPr lang="sv-SE" sz="1100" i="1" dirty="0">
                <a:solidFill>
                  <a:schemeClr val="accent6"/>
                </a:solidFill>
              </a:rPr>
              <a:t>, </a:t>
            </a:r>
            <a:r>
              <a:rPr lang="sv-SE" sz="1100" b="1" i="1" dirty="0">
                <a:solidFill>
                  <a:schemeClr val="accent6"/>
                </a:solidFill>
              </a:rPr>
              <a:t>kommer att visas i variabellistan, </a:t>
            </a:r>
            <a:r>
              <a:rPr lang="sv-SE" sz="1100" i="1" dirty="0">
                <a:solidFill>
                  <a:schemeClr val="accent6"/>
                </a:solidFill>
              </a:rPr>
              <a:t>användbart när man vill jobba med flera </a:t>
            </a:r>
            <a:r>
              <a:rPr lang="sv-SE" sz="1100" i="1" dirty="0" err="1">
                <a:solidFill>
                  <a:schemeClr val="accent6"/>
                </a:solidFill>
              </a:rPr>
              <a:t>recodes</a:t>
            </a:r>
            <a:r>
              <a:rPr lang="sv-SE" sz="1100" i="1" dirty="0">
                <a:solidFill>
                  <a:schemeClr val="accent6"/>
                </a:solidFill>
              </a:rPr>
              <a:t> av samma </a:t>
            </a:r>
            <a:r>
              <a:rPr lang="sv-SE" sz="1100" i="1" dirty="0" err="1">
                <a:solidFill>
                  <a:schemeClr val="accent6"/>
                </a:solidFill>
              </a:rPr>
              <a:t>Field</a:t>
            </a:r>
            <a:endParaRPr lang="sv-SE" sz="1100" b="1" i="1" dirty="0">
              <a:solidFill>
                <a:schemeClr val="accent6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70E2B43-19E2-0285-E2E0-21D160052F5E}"/>
              </a:ext>
            </a:extLst>
          </p:cNvPr>
          <p:cNvSpPr txBox="1"/>
          <p:nvPr/>
        </p:nvSpPr>
        <p:spPr>
          <a:xfrm>
            <a:off x="6588224" y="3129440"/>
            <a:ext cx="1800200" cy="6001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100" i="1" dirty="0">
                <a:solidFill>
                  <a:schemeClr val="accent6"/>
                </a:solidFill>
              </a:rPr>
              <a:t>Total </a:t>
            </a:r>
            <a:r>
              <a:rPr lang="sv-SE" sz="1100" i="1" dirty="0" err="1">
                <a:solidFill>
                  <a:schemeClr val="accent6"/>
                </a:solidFill>
              </a:rPr>
              <a:t>name</a:t>
            </a:r>
            <a:r>
              <a:rPr lang="sv-SE" sz="1100" i="1" dirty="0">
                <a:solidFill>
                  <a:schemeClr val="accent6"/>
                </a:solidFill>
              </a:rPr>
              <a:t>: namn vid summering av </a:t>
            </a:r>
            <a:r>
              <a:rPr lang="sv-SE" sz="1100" i="1" dirty="0" err="1">
                <a:solidFill>
                  <a:schemeClr val="accent6"/>
                </a:solidFill>
              </a:rPr>
              <a:t>Recode</a:t>
            </a:r>
            <a:r>
              <a:rPr lang="sv-SE" sz="1100" i="1" dirty="0">
                <a:solidFill>
                  <a:schemeClr val="accent6"/>
                </a:solidFill>
              </a:rPr>
              <a:t> </a:t>
            </a:r>
            <a:r>
              <a:rPr lang="sv-SE" sz="1100" i="1" dirty="0" err="1">
                <a:solidFill>
                  <a:schemeClr val="accent6"/>
                </a:solidFill>
              </a:rPr>
              <a:t>values</a:t>
            </a:r>
            <a:endParaRPr lang="sv-SE" sz="1100" i="1" dirty="0">
              <a:solidFill>
                <a:schemeClr val="accent6"/>
              </a:solidFill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17FEC8EE-8355-30B2-93AC-4FD3350F097B}"/>
              </a:ext>
            </a:extLst>
          </p:cNvPr>
          <p:cNvSpPr txBox="1"/>
          <p:nvPr/>
        </p:nvSpPr>
        <p:spPr>
          <a:xfrm>
            <a:off x="6588224" y="2499742"/>
            <a:ext cx="1800200" cy="430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100" i="1" dirty="0" err="1">
                <a:solidFill>
                  <a:schemeClr val="accent4"/>
                </a:solidFill>
              </a:rPr>
              <a:t>Recode</a:t>
            </a:r>
            <a:r>
              <a:rPr lang="sv-SE" sz="1100" i="1" dirty="0">
                <a:solidFill>
                  <a:schemeClr val="accent4"/>
                </a:solidFill>
              </a:rPr>
              <a:t> </a:t>
            </a:r>
            <a:r>
              <a:rPr lang="sv-SE" sz="1100" i="1" dirty="0" err="1">
                <a:solidFill>
                  <a:schemeClr val="accent4"/>
                </a:solidFill>
              </a:rPr>
              <a:t>values</a:t>
            </a:r>
            <a:r>
              <a:rPr lang="sv-SE" sz="1100" i="1" dirty="0">
                <a:solidFill>
                  <a:schemeClr val="accent4"/>
                </a:solidFill>
              </a:rPr>
              <a:t>: de värden som valts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5132B74-C093-F08D-E8A7-D133C0B35AE5}"/>
              </a:ext>
            </a:extLst>
          </p:cNvPr>
          <p:cNvSpPr txBox="1"/>
          <p:nvPr/>
        </p:nvSpPr>
        <p:spPr>
          <a:xfrm>
            <a:off x="3419872" y="1113815"/>
            <a:ext cx="1800200" cy="6001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100" i="1" dirty="0" err="1">
                <a:solidFill>
                  <a:schemeClr val="accent4"/>
                </a:solidFill>
              </a:rPr>
              <a:t>Use</a:t>
            </a:r>
            <a:r>
              <a:rPr lang="sv-SE" sz="1100" i="1" dirty="0">
                <a:solidFill>
                  <a:schemeClr val="accent4"/>
                </a:solidFill>
              </a:rPr>
              <a:t> </a:t>
            </a:r>
            <a:r>
              <a:rPr lang="sv-SE" sz="1100" i="1" dirty="0" err="1">
                <a:solidFill>
                  <a:schemeClr val="accent4"/>
                </a:solidFill>
              </a:rPr>
              <a:t>namesm</a:t>
            </a:r>
            <a:r>
              <a:rPr lang="sv-SE" sz="1100" i="1" dirty="0">
                <a:solidFill>
                  <a:schemeClr val="accent4"/>
                </a:solidFill>
              </a:rPr>
              <a:t>, </a:t>
            </a:r>
            <a:r>
              <a:rPr lang="sv-SE" sz="1100" i="1" dirty="0" err="1">
                <a:solidFill>
                  <a:schemeClr val="accent4"/>
                </a:solidFill>
              </a:rPr>
              <a:t>Use</a:t>
            </a:r>
            <a:r>
              <a:rPr lang="sv-SE" sz="1100" i="1" dirty="0">
                <a:solidFill>
                  <a:schemeClr val="accent4"/>
                </a:solidFill>
              </a:rPr>
              <a:t> </a:t>
            </a:r>
            <a:r>
              <a:rPr lang="sv-SE" sz="1100" i="1" dirty="0" err="1">
                <a:solidFill>
                  <a:schemeClr val="accent4"/>
                </a:solidFill>
              </a:rPr>
              <a:t>codes</a:t>
            </a:r>
            <a:r>
              <a:rPr lang="sv-SE" sz="1100" i="1" dirty="0">
                <a:solidFill>
                  <a:schemeClr val="accent4"/>
                </a:solidFill>
              </a:rPr>
              <a:t>, </a:t>
            </a:r>
            <a:r>
              <a:rPr lang="sv-SE" sz="1100" i="1" dirty="0" err="1">
                <a:solidFill>
                  <a:schemeClr val="accent4"/>
                </a:solidFill>
              </a:rPr>
              <a:t>Use</a:t>
            </a:r>
            <a:r>
              <a:rPr lang="sv-SE" sz="1100" i="1" dirty="0">
                <a:solidFill>
                  <a:schemeClr val="accent4"/>
                </a:solidFill>
              </a:rPr>
              <a:t> </a:t>
            </a:r>
            <a:r>
              <a:rPr lang="sv-SE" sz="1100" i="1" dirty="0" err="1">
                <a:solidFill>
                  <a:schemeClr val="accent4"/>
                </a:solidFill>
              </a:rPr>
              <a:t>both</a:t>
            </a:r>
            <a:r>
              <a:rPr lang="sv-SE" sz="1100" i="1" dirty="0">
                <a:solidFill>
                  <a:schemeClr val="accent4"/>
                </a:solidFill>
              </a:rPr>
              <a:t>: välj hur värdena ska visas</a:t>
            </a:r>
          </a:p>
        </p:txBody>
      </p:sp>
      <p:sp>
        <p:nvSpPr>
          <p:cNvPr id="3" name="textruta 6">
            <a:extLst>
              <a:ext uri="{FF2B5EF4-FFF2-40B4-BE49-F238E27FC236}">
                <a16:creationId xmlns:a16="http://schemas.microsoft.com/office/drawing/2014/main" id="{9412DB0A-D6D3-4CF2-B16E-4376D2C338FC}"/>
              </a:ext>
            </a:extLst>
          </p:cNvPr>
          <p:cNvSpPr txBox="1"/>
          <p:nvPr/>
        </p:nvSpPr>
        <p:spPr>
          <a:xfrm>
            <a:off x="3275856" y="4443958"/>
            <a:ext cx="1800200" cy="6001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100" i="1" dirty="0" err="1">
                <a:solidFill>
                  <a:schemeClr val="accent4"/>
                </a:solidFill>
              </a:rPr>
              <a:t>Singly</a:t>
            </a:r>
            <a:r>
              <a:rPr lang="sv-SE" sz="1100" i="1" dirty="0">
                <a:solidFill>
                  <a:schemeClr val="accent4"/>
                </a:solidFill>
              </a:rPr>
              <a:t>, Group, </a:t>
            </a:r>
            <a:r>
              <a:rPr lang="sv-SE" sz="1100" i="1" dirty="0" err="1">
                <a:solidFill>
                  <a:schemeClr val="accent4"/>
                </a:solidFill>
              </a:rPr>
              <a:t>Subitems</a:t>
            </a:r>
            <a:r>
              <a:rPr lang="sv-SE" sz="1100" i="1" dirty="0">
                <a:solidFill>
                  <a:schemeClr val="accent4"/>
                </a:solidFill>
              </a:rPr>
              <a:t>, </a:t>
            </a:r>
            <a:r>
              <a:rPr lang="sv-SE" sz="1100" i="1" dirty="0" err="1">
                <a:solidFill>
                  <a:schemeClr val="accent4"/>
                </a:solidFill>
              </a:rPr>
              <a:t>Remove</a:t>
            </a:r>
            <a:r>
              <a:rPr lang="sv-SE" sz="1100" i="1" dirty="0">
                <a:solidFill>
                  <a:schemeClr val="accent4"/>
                </a:solidFill>
              </a:rPr>
              <a:t>: välj hur valda </a:t>
            </a:r>
            <a:r>
              <a:rPr lang="sv-SE" sz="1100" i="1" dirty="0" err="1">
                <a:solidFill>
                  <a:schemeClr val="accent4"/>
                </a:solidFill>
              </a:rPr>
              <a:t>Field</a:t>
            </a:r>
            <a:r>
              <a:rPr lang="sv-SE" sz="1100" i="1" dirty="0">
                <a:solidFill>
                  <a:schemeClr val="accent4"/>
                </a:solidFill>
              </a:rPr>
              <a:t> </a:t>
            </a:r>
            <a:r>
              <a:rPr lang="sv-SE" sz="1100" i="1" dirty="0" err="1">
                <a:solidFill>
                  <a:schemeClr val="accent4"/>
                </a:solidFill>
              </a:rPr>
              <a:t>values</a:t>
            </a:r>
            <a:r>
              <a:rPr lang="sv-SE" sz="1100" i="1" dirty="0">
                <a:solidFill>
                  <a:schemeClr val="accent4"/>
                </a:solidFill>
              </a:rPr>
              <a:t> ska hanteras</a:t>
            </a:r>
          </a:p>
        </p:txBody>
      </p:sp>
      <p:sp>
        <p:nvSpPr>
          <p:cNvPr id="6" name="textruta 6">
            <a:extLst>
              <a:ext uri="{FF2B5EF4-FFF2-40B4-BE49-F238E27FC236}">
                <a16:creationId xmlns:a16="http://schemas.microsoft.com/office/drawing/2014/main" id="{E4A5C608-5AA8-0C8E-E87F-CF066DC313E2}"/>
              </a:ext>
            </a:extLst>
          </p:cNvPr>
          <p:cNvSpPr txBox="1"/>
          <p:nvPr/>
        </p:nvSpPr>
        <p:spPr>
          <a:xfrm>
            <a:off x="539552" y="4184898"/>
            <a:ext cx="1800200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100" i="1" dirty="0" err="1">
                <a:solidFill>
                  <a:schemeClr val="accent4"/>
                </a:solidFill>
              </a:rPr>
              <a:t>Footnote</a:t>
            </a:r>
            <a:r>
              <a:rPr lang="sv-SE" sz="1100" i="1" dirty="0">
                <a:solidFill>
                  <a:schemeClr val="accent4"/>
                </a:solidFill>
              </a:rPr>
              <a:t>: kan vara användbart när man sparar </a:t>
            </a:r>
            <a:r>
              <a:rPr lang="sv-SE" sz="1100" i="1" dirty="0" err="1">
                <a:solidFill>
                  <a:schemeClr val="accent4"/>
                </a:solidFill>
              </a:rPr>
              <a:t>Recode</a:t>
            </a:r>
            <a:r>
              <a:rPr lang="sv-SE" sz="1100" i="1" dirty="0">
                <a:solidFill>
                  <a:schemeClr val="accent4"/>
                </a:solidFill>
              </a:rPr>
              <a:t> för att använda flera gånger</a:t>
            </a:r>
          </a:p>
        </p:txBody>
      </p:sp>
    </p:spTree>
    <p:extLst>
      <p:ext uri="{BB962C8B-B14F-4D97-AF65-F5344CB8AC3E}">
        <p14:creationId xmlns:p14="http://schemas.microsoft.com/office/powerpoint/2010/main" val="3208169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AFF854-7E0B-416C-85E5-D9101CDCF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ett </a:t>
            </a:r>
            <a:r>
              <a:rPr lang="sv-SE" dirty="0" err="1"/>
              <a:t>Mandatory</a:t>
            </a:r>
            <a:r>
              <a:rPr lang="sv-SE" dirty="0"/>
              <a:t> </a:t>
            </a:r>
            <a:r>
              <a:rPr lang="sv-SE" dirty="0" err="1"/>
              <a:t>Field</a:t>
            </a:r>
            <a:r>
              <a:rPr lang="sv-SE" dirty="0"/>
              <a:t>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5619A34-D3B9-4F81-813C-A6A7365D7E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1565" y="1329929"/>
            <a:ext cx="3378388" cy="2609973"/>
          </a:xfrm>
        </p:spPr>
        <p:txBody>
          <a:bodyPr/>
          <a:lstStyle/>
          <a:p>
            <a:pPr marL="0" indent="0">
              <a:buNone/>
            </a:pPr>
            <a:r>
              <a:rPr lang="sv-SE" sz="1600" i="1" dirty="0"/>
              <a:t>Det finns obligatoriska </a:t>
            </a:r>
            <a:r>
              <a:rPr lang="sv-SE" sz="1600" i="1" dirty="0" err="1"/>
              <a:t>Fields</a:t>
            </a:r>
            <a:r>
              <a:rPr lang="sv-SE" sz="1600" i="1" dirty="0"/>
              <a:t> som behöver definieras innan data kan visas. I befolkningsdatabasen är det Region, i sysselsättningsdatabasen även dag/nattbefolkning</a:t>
            </a:r>
            <a:r>
              <a:rPr lang="sv-SE" sz="1200" i="1" dirty="0"/>
              <a:t>.</a:t>
            </a:r>
          </a:p>
          <a:p>
            <a:pPr marL="0" indent="0">
              <a:buNone/>
            </a:pPr>
            <a:endParaRPr lang="sv-SE" sz="1200" i="1" dirty="0"/>
          </a:p>
          <a:p>
            <a:pPr marL="0" indent="0">
              <a:buNone/>
            </a:pPr>
            <a:r>
              <a:rPr lang="sv-SE" sz="1200" i="1" dirty="0"/>
              <a:t>Om de inte definierats kommer ett meddelande om att det behöver göras.</a:t>
            </a:r>
          </a:p>
          <a:p>
            <a:pPr marL="228600" indent="-228600">
              <a:buFont typeface="+mj-lt"/>
              <a:buAutoNum type="arabicPeriod"/>
            </a:pPr>
            <a:endParaRPr lang="sv-SE" sz="12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8117A6C-9831-40F0-905F-CEDC7AAE71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Programvaran Supercross – bra att veta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90D713A-A19B-49A2-8E62-41E810598718}"/>
              </a:ext>
            </a:extLst>
          </p:cNvPr>
          <p:cNvSpPr/>
          <p:nvPr/>
        </p:nvSpPr>
        <p:spPr>
          <a:xfrm>
            <a:off x="674214" y="3402767"/>
            <a:ext cx="36373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Dagbefolkning: de som arbetar i den valda geografin oavsett var de bor</a:t>
            </a:r>
          </a:p>
          <a:p>
            <a:endParaRPr lang="sv-SE" sz="1400" dirty="0"/>
          </a:p>
          <a:p>
            <a:r>
              <a:rPr lang="sv-SE" sz="1400" dirty="0"/>
              <a:t>Nattbefolkning: de som är folkbokförda i den valda geografin oavsett var de arbetar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91F9E6F-14F0-4884-B2AD-BFFE2B1D0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690495"/>
            <a:ext cx="3637311" cy="269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92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FC5FB-2B29-E0EA-E6B2-F7BBB88A2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Hierarkiska variabler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D94F9-BDE8-9889-E4DA-46F7493657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Det finns ett träd med nivåer att klicka genom</a:t>
            </a:r>
          </a:p>
          <a:p>
            <a:r>
              <a:rPr lang="sv-SE" dirty="0"/>
              <a:t>Syns i fönstret </a:t>
            </a:r>
            <a:r>
              <a:rPr lang="sv-SE" dirty="0" err="1"/>
              <a:t>Fields</a:t>
            </a:r>
            <a:r>
              <a:rPr lang="sv-SE" dirty="0"/>
              <a:t> med pil framför värdet</a:t>
            </a:r>
          </a:p>
          <a:p>
            <a:r>
              <a:rPr lang="sv-SE" dirty="0"/>
              <a:t>Öppnar för möjligheten att använda funktionen </a:t>
            </a:r>
            <a:r>
              <a:rPr lang="sv-SE" dirty="0" err="1"/>
              <a:t>Subitems</a:t>
            </a:r>
            <a:r>
              <a:rPr lang="sv-SE" dirty="0"/>
              <a:t> för att bestämma på vilken nivå värden ska läggas till</a:t>
            </a:r>
          </a:p>
          <a:p>
            <a:r>
              <a:rPr lang="sv-SE" dirty="0"/>
              <a:t>Om den läggs till på en övre nivå finns funktionen Drill down vid högerklick för ett värde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05DA7-9CB9-15BA-6E53-717AA6DE23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Programvaran Supercross – bra att veta</a:t>
            </a:r>
          </a:p>
        </p:txBody>
      </p:sp>
    </p:spTree>
    <p:extLst>
      <p:ext uri="{BB962C8B-B14F-4D97-AF65-F5344CB8AC3E}">
        <p14:creationId xmlns:p14="http://schemas.microsoft.com/office/powerpoint/2010/main" val="36145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20DF41-532F-57B8-27D0-085550A7D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/>
              <a:t>Undertrycka nollor (-)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FFB954B-9D87-07C0-FC5B-C8768B57A1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1565" y="1329929"/>
            <a:ext cx="4314492" cy="2609973"/>
          </a:xfrm>
        </p:spPr>
        <p:txBody>
          <a:bodyPr vert="horz" lIns="68580" tIns="34290" rIns="68580" bIns="34290" rtlCol="0" anchor="t">
            <a:normAutofit lnSpcReduction="10000"/>
          </a:bodyPr>
          <a:lstStyle/>
          <a:p>
            <a:pPr marL="0" indent="0">
              <a:buNone/>
            </a:pPr>
            <a:r>
              <a:rPr lang="sv-SE" sz="1500" dirty="0"/>
              <a:t>1. Högerklicka tabellvärden</a:t>
            </a:r>
          </a:p>
          <a:p>
            <a:pPr marL="0" indent="0">
              <a:buNone/>
            </a:pPr>
            <a:r>
              <a:rPr lang="sv-SE" sz="1500" dirty="0"/>
              <a:t>2. Välj </a:t>
            </a:r>
            <a:r>
              <a:rPr lang="sv-SE" sz="1500" i="1" dirty="0"/>
              <a:t>Suppress Zeros</a:t>
            </a:r>
            <a:r>
              <a:rPr lang="sv-SE" sz="1500" dirty="0"/>
              <a:t>...</a:t>
            </a:r>
          </a:p>
          <a:p>
            <a:pPr marL="0" indent="0">
              <a:buNone/>
            </a:pPr>
            <a:r>
              <a:rPr lang="sv-SE" sz="1500" dirty="0"/>
              <a:t>- Välj Wafers för att ta bort de flikar i rullisten som bara är nollor</a:t>
            </a:r>
          </a:p>
          <a:p>
            <a:pPr marL="0" indent="0">
              <a:buNone/>
            </a:pPr>
            <a:r>
              <a:rPr lang="sv-SE" sz="1500" dirty="0"/>
              <a:t>- Välj Rows för att ta bort rader som bara är nollor</a:t>
            </a:r>
          </a:p>
          <a:p>
            <a:pPr marL="0" indent="0">
              <a:buNone/>
            </a:pPr>
            <a:r>
              <a:rPr lang="sv-SE" sz="1500" dirty="0"/>
              <a:t>- Välj Columns för att ta bort kolumner som bara är nollor</a:t>
            </a:r>
          </a:p>
          <a:p>
            <a:pPr marL="0" indent="0">
              <a:buNone/>
            </a:pPr>
            <a:endParaRPr lang="sv-SE" sz="1500" dirty="0"/>
          </a:p>
          <a:p>
            <a:pPr marL="0" indent="0">
              <a:buNone/>
            </a:pPr>
            <a:r>
              <a:rPr lang="sv-SE" sz="1500" dirty="0"/>
              <a:t>Ta bort undertryckningen genom att antingen ångra eller ta bort </a:t>
            </a:r>
            <a:r>
              <a:rPr lang="sv-SE" sz="1500" dirty="0" err="1"/>
              <a:t>recode</a:t>
            </a:r>
            <a:r>
              <a:rPr lang="sv-SE" sz="1500" dirty="0"/>
              <a:t> från tabellen och lägg till igen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6FDEB0-CBED-DB1E-BCF1-3C607A1E50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Programvaran Supercross – bra att veta</a:t>
            </a:r>
          </a:p>
        </p:txBody>
      </p:sp>
      <p:pic>
        <p:nvPicPr>
          <p:cNvPr id="6" name="Bildobjekt 4">
            <a:extLst>
              <a:ext uri="{FF2B5EF4-FFF2-40B4-BE49-F238E27FC236}">
                <a16:creationId xmlns:a16="http://schemas.microsoft.com/office/drawing/2014/main" id="{06100413-5272-5812-463F-887C935509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64" r="26245"/>
          <a:stretch/>
        </p:blipFill>
        <p:spPr>
          <a:xfrm>
            <a:off x="5220072" y="1096563"/>
            <a:ext cx="5328592" cy="3798537"/>
          </a:xfrm>
          <a:prstGeom prst="rect">
            <a:avLst/>
          </a:prstGeom>
        </p:spPr>
      </p:pic>
      <p:sp>
        <p:nvSpPr>
          <p:cNvPr id="7" name="textruta 2">
            <a:extLst>
              <a:ext uri="{FF2B5EF4-FFF2-40B4-BE49-F238E27FC236}">
                <a16:creationId xmlns:a16="http://schemas.microsoft.com/office/drawing/2014/main" id="{5648BC6F-1FA8-E2C4-5B56-FD1F4178627D}"/>
              </a:ext>
            </a:extLst>
          </p:cNvPr>
          <p:cNvSpPr txBox="1"/>
          <p:nvPr/>
        </p:nvSpPr>
        <p:spPr>
          <a:xfrm>
            <a:off x="6194108" y="1446044"/>
            <a:ext cx="9701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accent4"/>
                </a:solidFill>
              </a:rPr>
              <a:t>Column axis</a:t>
            </a:r>
          </a:p>
        </p:txBody>
      </p:sp>
      <p:sp>
        <p:nvSpPr>
          <p:cNvPr id="8" name="textruta 17">
            <a:extLst>
              <a:ext uri="{FF2B5EF4-FFF2-40B4-BE49-F238E27FC236}">
                <a16:creationId xmlns:a16="http://schemas.microsoft.com/office/drawing/2014/main" id="{6AA8CB16-6E4C-4077-A547-1448A6BD6831}"/>
              </a:ext>
            </a:extLst>
          </p:cNvPr>
          <p:cNvSpPr txBox="1"/>
          <p:nvPr/>
        </p:nvSpPr>
        <p:spPr>
          <a:xfrm>
            <a:off x="5148064" y="1795503"/>
            <a:ext cx="826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accent4"/>
                </a:solidFill>
              </a:rPr>
              <a:t>Row axis</a:t>
            </a:r>
          </a:p>
        </p:txBody>
      </p:sp>
      <p:sp>
        <p:nvSpPr>
          <p:cNvPr id="9" name="textruta 19">
            <a:extLst>
              <a:ext uri="{FF2B5EF4-FFF2-40B4-BE49-F238E27FC236}">
                <a16:creationId xmlns:a16="http://schemas.microsoft.com/office/drawing/2014/main" id="{3A9307B4-EED8-08AD-203C-0CB6E3B6FD63}"/>
              </a:ext>
            </a:extLst>
          </p:cNvPr>
          <p:cNvSpPr txBox="1"/>
          <p:nvPr/>
        </p:nvSpPr>
        <p:spPr>
          <a:xfrm>
            <a:off x="5148064" y="1446044"/>
            <a:ext cx="8261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accent4"/>
                </a:solidFill>
              </a:rPr>
              <a:t>Wafer axis</a:t>
            </a:r>
          </a:p>
        </p:txBody>
      </p:sp>
    </p:spTree>
    <p:extLst>
      <p:ext uri="{BB962C8B-B14F-4D97-AF65-F5344CB8AC3E}">
        <p14:creationId xmlns:p14="http://schemas.microsoft.com/office/powerpoint/2010/main" val="800845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88D196-A9A7-4F85-836C-7A421BB7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Metoder för undertryckning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FEEB29-8665-4F36-8D4E-74F5D1E66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2888" y="1175428"/>
            <a:ext cx="7698223" cy="2609973"/>
          </a:xfrm>
        </p:spPr>
        <p:txBody>
          <a:bodyPr/>
          <a:lstStyle/>
          <a:p>
            <a:pPr marL="0" indent="0">
              <a:buNone/>
            </a:pPr>
            <a:r>
              <a:rPr lang="sv-SE" sz="1400" dirty="0"/>
              <a:t>Åtta olika metoder för sekretesshantering finns inlagda:</a:t>
            </a:r>
          </a:p>
          <a:p>
            <a:pPr marL="0" indent="0">
              <a:buNone/>
            </a:pPr>
            <a:r>
              <a:rPr lang="sv-SE" sz="1400" dirty="0"/>
              <a:t>Dölj värden med färre än 10</a:t>
            </a:r>
          </a:p>
          <a:p>
            <a:pPr marL="0" indent="0">
              <a:buNone/>
            </a:pPr>
            <a:r>
              <a:rPr lang="sv-SE" sz="1400" dirty="0"/>
              <a:t>Dölj värden 4 eller färre</a:t>
            </a:r>
          </a:p>
          <a:p>
            <a:pPr marL="0" indent="0">
              <a:buNone/>
            </a:pPr>
            <a:r>
              <a:rPr lang="sv-SE" sz="1400" dirty="0"/>
              <a:t>Dölj värden 3 eller färre</a:t>
            </a:r>
          </a:p>
          <a:p>
            <a:pPr marL="0" indent="0">
              <a:buNone/>
            </a:pPr>
            <a:r>
              <a:rPr lang="sv-SE" sz="1400" dirty="0"/>
              <a:t>Dölj värden 24 eller färre</a:t>
            </a:r>
          </a:p>
          <a:p>
            <a:pPr marL="0" indent="0">
              <a:buNone/>
            </a:pPr>
            <a:r>
              <a:rPr lang="sv-SE" sz="1400" dirty="0"/>
              <a:t>Slumpmässig avrundning (alla värden avrundas till basen 3)</a:t>
            </a:r>
          </a:p>
          <a:p>
            <a:pPr marL="0" indent="0">
              <a:buNone/>
            </a:pPr>
            <a:r>
              <a:rPr lang="sv-SE" sz="1400" dirty="0"/>
              <a:t>Slumpmässigt avrunda värden mellan 0 och 3 (1 och 2 avrundas till 0 eller 3)</a:t>
            </a:r>
          </a:p>
          <a:p>
            <a:pPr marL="0" indent="0">
              <a:buNone/>
            </a:pPr>
            <a:r>
              <a:rPr lang="sv-SE" sz="1400" dirty="0"/>
              <a:t>Dölj celler med färre än tre bidrag</a:t>
            </a:r>
          </a:p>
          <a:p>
            <a:pPr marL="0" indent="0">
              <a:buNone/>
            </a:pPr>
            <a:r>
              <a:rPr lang="sv-SE" sz="1400" dirty="0"/>
              <a:t>1,50 och 2,90 döljanderegel (döljer cell om 1 person bidrar med 50 % och 2 personer bidrar med 90%)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1400" dirty="0"/>
              <a:t>…en nionde metod är att gruppera data i större grupper för att slippa undertryckning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endParaRPr lang="sv-SE" sz="14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2F89E3F-71FA-4EA7-84B5-AE047AF97E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Programvaran Supercross – bra att veta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968A87F-003D-4250-8814-27FA6DBF7B25}"/>
              </a:ext>
            </a:extLst>
          </p:cNvPr>
          <p:cNvSpPr/>
          <p:nvPr/>
        </p:nvSpPr>
        <p:spPr>
          <a:xfrm>
            <a:off x="323528" y="4182723"/>
            <a:ext cx="64368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sz="1400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Grundprincipen med sekretesshanteringen är att det inte ska gå att peka ut enskilda personer, varken på basis av den enskilda informationen </a:t>
            </a:r>
            <a:r>
              <a:rPr lang="sv-SE" sz="1400" b="1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eller</a:t>
            </a:r>
            <a:r>
              <a:rPr lang="sv-SE" sz="1400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ihopkopplat med information tillgänglig från andra källor. Se även dokument för röjandekontroll i mappen Supercross </a:t>
            </a:r>
            <a:r>
              <a:rPr lang="sv-SE" sz="1400" i="1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documentation</a:t>
            </a:r>
            <a:r>
              <a:rPr lang="sv-SE" sz="1400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$</a:t>
            </a:r>
            <a:endParaRPr lang="sv-SE" sz="1400" i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DECE815-C6BB-16B2-C1EC-B2346682E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323181"/>
            <a:ext cx="2204391" cy="1502585"/>
          </a:xfrm>
          <a:prstGeom prst="rect">
            <a:avLst/>
          </a:prstGeom>
        </p:spPr>
      </p:pic>
      <p:pic>
        <p:nvPicPr>
          <p:cNvPr id="7" name="Bildobjekt 5">
            <a:extLst>
              <a:ext uri="{FF2B5EF4-FFF2-40B4-BE49-F238E27FC236}">
                <a16:creationId xmlns:a16="http://schemas.microsoft.com/office/drawing/2014/main" id="{5A1DF247-59FB-9963-8218-092C82859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633016"/>
            <a:ext cx="4476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43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4AEF77-1E0D-4465-B06A-64316DCEC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Filtyper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10AA6AE-319A-480F-A1F9-E86CE8B78E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600" dirty="0"/>
              <a:t>.</a:t>
            </a:r>
            <a:r>
              <a:rPr lang="sv-SE" sz="1600" dirty="0" err="1"/>
              <a:t>scs</a:t>
            </a:r>
            <a:r>
              <a:rPr lang="sv-SE" sz="1600" dirty="0"/>
              <a:t> 	Supercross eget format, används när man är mitt i ett arbete och vill fortsätta 	senare</a:t>
            </a:r>
          </a:p>
          <a:p>
            <a:pPr marL="0" indent="0">
              <a:buNone/>
            </a:pPr>
            <a:r>
              <a:rPr lang="sv-SE" sz="1600" dirty="0"/>
              <a:t>.</a:t>
            </a:r>
            <a:r>
              <a:rPr lang="sv-SE" sz="1600" dirty="0" err="1"/>
              <a:t>rcd</a:t>
            </a:r>
            <a:r>
              <a:rPr lang="sv-SE" sz="1600" dirty="0"/>
              <a:t>	Sparar en </a:t>
            </a:r>
            <a:r>
              <a:rPr lang="sv-SE" sz="1600" dirty="0" err="1"/>
              <a:t>recode</a:t>
            </a:r>
            <a:r>
              <a:rPr lang="sv-SE" sz="1600" dirty="0"/>
              <a:t>, dvs inställningarna för ett enskilt </a:t>
            </a:r>
            <a:r>
              <a:rPr lang="sv-SE" sz="1600" dirty="0" err="1"/>
              <a:t>field</a:t>
            </a:r>
            <a:r>
              <a:rPr lang="sv-SE" sz="1600" dirty="0"/>
              <a:t> (=variabel), save and 	</a:t>
            </a:r>
            <a:r>
              <a:rPr lang="sv-SE" sz="1600" dirty="0" err="1"/>
              <a:t>load</a:t>
            </a:r>
            <a:r>
              <a:rPr lang="sv-SE" sz="1600" dirty="0"/>
              <a:t> finns i fönstret </a:t>
            </a:r>
            <a:r>
              <a:rPr lang="sv-SE" sz="1600" dirty="0" err="1"/>
              <a:t>Fields</a:t>
            </a:r>
            <a:r>
              <a:rPr lang="sv-SE" sz="1600" dirty="0"/>
              <a:t> </a:t>
            </a:r>
          </a:p>
          <a:p>
            <a:pPr marL="0" indent="0">
              <a:buNone/>
            </a:pPr>
            <a:r>
              <a:rPr lang="sv-SE" sz="1600" dirty="0"/>
              <a:t>.</a:t>
            </a:r>
            <a:r>
              <a:rPr lang="sv-SE" sz="1600" dirty="0" err="1"/>
              <a:t>txd</a:t>
            </a:r>
            <a:r>
              <a:rPr lang="sv-SE" sz="1600" dirty="0"/>
              <a:t>	Sparar inställningarna man gjort för ett helt uttag. Kan öppnas i </a:t>
            </a:r>
            <a:r>
              <a:rPr lang="sv-SE" sz="1600" dirty="0" err="1"/>
              <a:t>Notepad</a:t>
            </a:r>
            <a:r>
              <a:rPr lang="sv-SE" sz="1600" dirty="0"/>
              <a:t> och 	redigeras för att ändra vilken databas det gäller. Används när man vill göra 	samma uttag även nästa år.</a:t>
            </a:r>
          </a:p>
          <a:p>
            <a:pPr marL="0" indent="0">
              <a:buNone/>
            </a:pPr>
            <a:r>
              <a:rPr lang="sv-SE" sz="1600" dirty="0"/>
              <a:t>.</a:t>
            </a:r>
            <a:r>
              <a:rPr lang="sv-SE" sz="1600" dirty="0" err="1"/>
              <a:t>xls</a:t>
            </a:r>
            <a:r>
              <a:rPr lang="sv-SE" sz="1600" dirty="0"/>
              <a:t>, .</a:t>
            </a:r>
            <a:r>
              <a:rPr lang="sv-SE" sz="1600" dirty="0" err="1"/>
              <a:t>csv</a:t>
            </a:r>
            <a:r>
              <a:rPr lang="sv-SE" sz="1600" dirty="0"/>
              <a:t> eller annat format för nedladdning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E1448E-E191-47F7-9399-7C00253473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Supercross - spara</a:t>
            </a:r>
          </a:p>
        </p:txBody>
      </p:sp>
    </p:spTree>
    <p:extLst>
      <p:ext uri="{BB962C8B-B14F-4D97-AF65-F5344CB8AC3E}">
        <p14:creationId xmlns:p14="http://schemas.microsoft.com/office/powerpoint/2010/main" val="2747893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DDC2E8-8B81-4F86-AB75-AF688D8B9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Spara på tre sätt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26AB74-98E7-4124-82E7-CDE9A4A5CE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400" dirty="0"/>
              <a:t>Alt A: spara för export av data</a:t>
            </a:r>
          </a:p>
          <a:p>
            <a:pPr lvl="1"/>
            <a:r>
              <a:rPr lang="sv-SE" sz="1200" dirty="0"/>
              <a:t>Välj eller skapa en mapp</a:t>
            </a:r>
          </a:p>
          <a:p>
            <a:pPr lvl="1"/>
            <a:r>
              <a:rPr lang="sv-SE" sz="1200" dirty="0"/>
              <a:t>Välj filtyp </a:t>
            </a:r>
            <a:r>
              <a:rPr lang="sv-SE" sz="1200" b="1" dirty="0"/>
              <a:t>.</a:t>
            </a:r>
            <a:r>
              <a:rPr lang="sv-SE" sz="1200" b="1" dirty="0" err="1"/>
              <a:t>xlxs</a:t>
            </a:r>
            <a:r>
              <a:rPr lang="sv-SE" sz="1200" b="1" dirty="0"/>
              <a:t> eller .</a:t>
            </a:r>
            <a:r>
              <a:rPr lang="sv-SE" sz="1200" b="1" dirty="0" err="1"/>
              <a:t>csv</a:t>
            </a:r>
            <a:r>
              <a:rPr lang="sv-SE" sz="1200" b="1" dirty="0"/>
              <a:t> </a:t>
            </a:r>
            <a:r>
              <a:rPr lang="sv-SE" sz="1200" dirty="0"/>
              <a:t>och ge filen ett lämpligt namn</a:t>
            </a:r>
          </a:p>
          <a:p>
            <a:pPr lvl="1"/>
            <a:r>
              <a:rPr lang="sv-SE" sz="1200" dirty="0"/>
              <a:t>Klicka Spara</a:t>
            </a:r>
          </a:p>
          <a:p>
            <a:pPr lvl="1"/>
            <a:r>
              <a:rPr lang="sv-SE" sz="1200" dirty="0"/>
              <a:t>Öppna My </a:t>
            </a:r>
            <a:r>
              <a:rPr lang="sv-SE" sz="1200" dirty="0" err="1"/>
              <a:t>Documents</a:t>
            </a:r>
            <a:r>
              <a:rPr lang="sv-SE" sz="1200" dirty="0"/>
              <a:t>-mappen på skrivbordet i MONA (eller via länk i info-fönstret eller startmenyn)</a:t>
            </a:r>
          </a:p>
          <a:p>
            <a:pPr lvl="1"/>
            <a:r>
              <a:rPr lang="sv-SE" sz="1200" dirty="0"/>
              <a:t>Högerklicka på filnamnet och välj Export </a:t>
            </a:r>
            <a:r>
              <a:rPr lang="sv-SE" sz="1200" dirty="0" err="1"/>
              <a:t>File</a:t>
            </a:r>
            <a:r>
              <a:rPr lang="sv-SE" sz="1200" dirty="0"/>
              <a:t>(s) from MONA</a:t>
            </a:r>
          </a:p>
          <a:p>
            <a:pPr marL="0" indent="0">
              <a:buNone/>
            </a:pPr>
            <a:r>
              <a:rPr lang="sv-SE" sz="1400" dirty="0"/>
              <a:t>Alt B: Spara för att fortsätta senare</a:t>
            </a:r>
          </a:p>
          <a:p>
            <a:pPr lvl="1"/>
            <a:r>
              <a:rPr lang="sv-SE" sz="1200" dirty="0"/>
              <a:t>Välj eller skapa en mapp</a:t>
            </a:r>
          </a:p>
          <a:p>
            <a:pPr lvl="1"/>
            <a:r>
              <a:rPr lang="sv-SE" sz="1200" dirty="0"/>
              <a:t>Använd förvalda filtypen </a:t>
            </a:r>
            <a:r>
              <a:rPr lang="sv-SE" sz="1200" b="1" dirty="0"/>
              <a:t>.</a:t>
            </a:r>
            <a:r>
              <a:rPr lang="sv-SE" sz="1200" b="1" dirty="0" err="1"/>
              <a:t>scs</a:t>
            </a:r>
            <a:r>
              <a:rPr lang="sv-SE" sz="1200" dirty="0"/>
              <a:t> och ge filen ett lämpligt namn</a:t>
            </a:r>
          </a:p>
          <a:p>
            <a:pPr lvl="1"/>
            <a:r>
              <a:rPr lang="sv-SE" sz="1200" dirty="0"/>
              <a:t>Klicka Spara</a:t>
            </a:r>
          </a:p>
          <a:p>
            <a:pPr marL="0" indent="0">
              <a:buNone/>
            </a:pPr>
            <a:r>
              <a:rPr lang="sv-SE" sz="1400" dirty="0"/>
              <a:t>Alt C: Spara för att använda i annan databas (annat län eller annat år)</a:t>
            </a:r>
          </a:p>
          <a:p>
            <a:pPr lvl="1"/>
            <a:r>
              <a:rPr lang="sv-SE" sz="1200" dirty="0"/>
              <a:t>Välj en gemensam mapp om den ska delas med andra användare</a:t>
            </a:r>
          </a:p>
          <a:p>
            <a:pPr lvl="1"/>
            <a:r>
              <a:rPr lang="sv-SE" sz="1200" dirty="0"/>
              <a:t>Välj filtyp </a:t>
            </a:r>
            <a:r>
              <a:rPr lang="sv-SE" sz="1200" b="1" dirty="0"/>
              <a:t>.</a:t>
            </a:r>
            <a:r>
              <a:rPr lang="sv-SE" sz="1200" b="1" dirty="0" err="1"/>
              <a:t>txd</a:t>
            </a:r>
            <a:r>
              <a:rPr lang="sv-SE" sz="1200" dirty="0"/>
              <a:t> och filen ett lämpligt namn</a:t>
            </a:r>
          </a:p>
          <a:p>
            <a:pPr lvl="1"/>
            <a:r>
              <a:rPr lang="sv-SE" sz="1200" dirty="0"/>
              <a:t>Klicka Spara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A95DCF4-1050-4D37-9AEE-7DEE918AEF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Programvaran Supercross – bra att veta</a:t>
            </a:r>
          </a:p>
        </p:txBody>
      </p:sp>
    </p:spTree>
    <p:extLst>
      <p:ext uri="{BB962C8B-B14F-4D97-AF65-F5344CB8AC3E}">
        <p14:creationId xmlns:p14="http://schemas.microsoft.com/office/powerpoint/2010/main" val="387758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897A7-F018-84C5-305A-18AB9AB9B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46CCA9-985B-F4CB-EAE6-EDBF7F2A9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Upprepa uttag för flera år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B32B6AF-A3B1-3819-088C-50F71C52E5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1565" y="1329929"/>
            <a:ext cx="2514292" cy="2681981"/>
          </a:xfrm>
        </p:spPr>
        <p:txBody>
          <a:bodyPr/>
          <a:lstStyle/>
          <a:p>
            <a:pPr marL="0" indent="0">
              <a:buNone/>
            </a:pPr>
            <a:r>
              <a:rPr lang="sv-SE" sz="1600" dirty="0"/>
              <a:t>.</a:t>
            </a:r>
            <a:r>
              <a:rPr lang="sv-SE" sz="1600" dirty="0" err="1"/>
              <a:t>txd</a:t>
            </a:r>
            <a:r>
              <a:rPr lang="sv-SE" sz="1600" dirty="0"/>
              <a:t>	</a:t>
            </a:r>
          </a:p>
          <a:p>
            <a:pPr marL="0" indent="0">
              <a:buNone/>
            </a:pPr>
            <a:r>
              <a:rPr lang="sv-SE" sz="1600" dirty="0"/>
              <a:t>Sparar inställningarna man gjort för ett helt uttag. 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sz="1600" dirty="0"/>
              <a:t>Öppna filen i </a:t>
            </a:r>
            <a:r>
              <a:rPr lang="sv-SE" sz="1600" dirty="0" err="1"/>
              <a:t>Notepad</a:t>
            </a:r>
            <a:r>
              <a:rPr lang="sv-SE" sz="1600" dirty="0"/>
              <a:t> (inne i MONA) och ändra namnet på databasen. Spara och öppna </a:t>
            </a:r>
            <a:r>
              <a:rPr lang="sv-SE" sz="1600" dirty="0" err="1"/>
              <a:t>txd</a:t>
            </a:r>
            <a:r>
              <a:rPr lang="sv-SE" sz="1600" dirty="0"/>
              <a:t>-filen i Supercross.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5778373-A2AB-8D2E-9C6D-68F1228AA1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Programvaran Supercross – bra att veta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272EC1-DEF2-9DBC-4FEC-AD5FB3956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893" y="1158875"/>
            <a:ext cx="3532587" cy="38715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69CC4C-E43A-055C-BF43-4BC415861823}"/>
              </a:ext>
            </a:extLst>
          </p:cNvPr>
          <p:cNvSpPr/>
          <p:nvPr/>
        </p:nvSpPr>
        <p:spPr>
          <a:xfrm>
            <a:off x="4788024" y="1851670"/>
            <a:ext cx="1944216" cy="233709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713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50DEC92-612D-C677-4AAD-3059EA574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565" y="573880"/>
            <a:ext cx="7704139" cy="773733"/>
          </a:xfrm>
        </p:spPr>
        <p:txBody>
          <a:bodyPr/>
          <a:lstStyle/>
          <a:p>
            <a:r>
              <a:rPr lang="sv-SE" sz="3200" dirty="0">
                <a:hlinkClick r:id="rId2"/>
              </a:rPr>
              <a:t>Vilka är de olika geografiska indelningarna? SCB Regina Web </a:t>
            </a:r>
            <a:r>
              <a:rPr lang="sv-SE" sz="3200" dirty="0" err="1">
                <a:hlinkClick r:id="rId2"/>
              </a:rPr>
              <a:t>Map</a:t>
            </a:r>
            <a:endParaRPr lang="sv-SE" sz="32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66494D-8FDF-40E5-B4E3-7A9F0A91AB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SCB - information om statistiken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9AA8C1D-3245-488D-B893-B4A6E8960721}"/>
              </a:ext>
            </a:extLst>
          </p:cNvPr>
          <p:cNvSpPr txBox="1"/>
          <p:nvPr/>
        </p:nvSpPr>
        <p:spPr>
          <a:xfrm>
            <a:off x="6444208" y="1419622"/>
            <a:ext cx="237515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Lantmäteriet har avrått från användning av geografiska namn för småorter </a:t>
            </a:r>
            <a:r>
              <a:rPr lang="sv-SE" sz="1400" dirty="0" err="1"/>
              <a:t>pga</a:t>
            </a:r>
            <a:r>
              <a:rPr lang="sv-SE" sz="1400" dirty="0"/>
              <a:t> bristande kvalitet därför finns enbart kod i databasen</a:t>
            </a:r>
          </a:p>
          <a:p>
            <a:endParaRPr lang="sv-SE" sz="1400" dirty="0"/>
          </a:p>
          <a:p>
            <a:r>
              <a:rPr lang="sv-SE" sz="1400" dirty="0"/>
              <a:t>Hos SCB går att ladda ner </a:t>
            </a:r>
            <a:r>
              <a:rPr lang="sv-SE" sz="1400" dirty="0" err="1"/>
              <a:t>kartlager</a:t>
            </a:r>
            <a:r>
              <a:rPr lang="sv-SE" sz="1400" dirty="0"/>
              <a:t> som visar var de finns. Det kan kopplas till andra </a:t>
            </a:r>
            <a:r>
              <a:rPr lang="sv-SE" sz="1400" dirty="0" err="1"/>
              <a:t>kartlager</a:t>
            </a:r>
            <a:r>
              <a:rPr lang="sv-SE" sz="1400" dirty="0"/>
              <a:t> med namn.</a:t>
            </a:r>
          </a:p>
          <a:p>
            <a:endParaRPr lang="sv-SE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A704F0-1F53-A636-B768-2B1426D78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491630"/>
            <a:ext cx="5009593" cy="353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60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DE9D-6568-354F-0BAA-EB70964D7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Statistikens innehåll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90F83-BB01-E567-4EB6-C84A1C5D0A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1564" y="1329929"/>
            <a:ext cx="4602524" cy="3186037"/>
          </a:xfrm>
        </p:spPr>
        <p:txBody>
          <a:bodyPr/>
          <a:lstStyle/>
          <a:p>
            <a:r>
              <a:rPr lang="sv-SE" dirty="0"/>
              <a:t>Metadata (högerklicka)</a:t>
            </a:r>
          </a:p>
          <a:p>
            <a:r>
              <a:rPr lang="sv-SE"/>
              <a:t>mikrometadata.scb.se</a:t>
            </a:r>
            <a:endParaRPr lang="sv-SE" dirty="0"/>
          </a:p>
          <a:p>
            <a:r>
              <a:rPr lang="sv-SE" dirty="0"/>
              <a:t>Teknisk rapport i mappen Supercross </a:t>
            </a:r>
            <a:r>
              <a:rPr lang="sv-SE" dirty="0" err="1"/>
              <a:t>documentation</a:t>
            </a:r>
            <a:r>
              <a:rPr lang="sv-SE" dirty="0"/>
              <a:t>$ i MONA</a:t>
            </a:r>
          </a:p>
          <a:p>
            <a:r>
              <a:rPr lang="sv-SE" dirty="0"/>
              <a:t>Läs mer på scb.se, via Hitta statistik eller via samlad sida för all </a:t>
            </a:r>
            <a:r>
              <a:rPr lang="sv-SE" dirty="0">
                <a:hlinkClick r:id="rId2"/>
              </a:rPr>
              <a:t>SCB:s dokumentation</a:t>
            </a:r>
            <a:endParaRPr lang="sv-SE" dirty="0"/>
          </a:p>
          <a:p>
            <a:pPr lvl="1"/>
            <a:r>
              <a:rPr lang="sv-SE" i="1" dirty="0"/>
              <a:t>Statistikens kvalitet </a:t>
            </a:r>
            <a:r>
              <a:rPr lang="sv-SE" dirty="0"/>
              <a:t>beskriver innehållet i variablerna</a:t>
            </a:r>
          </a:p>
          <a:p>
            <a:pPr lvl="1"/>
            <a:r>
              <a:rPr lang="sv-SE" i="1" dirty="0"/>
              <a:t>Statistikens framställning </a:t>
            </a:r>
            <a:r>
              <a:rPr lang="sv-SE" dirty="0"/>
              <a:t>beskriver hur det samlats in</a:t>
            </a:r>
          </a:p>
          <a:p>
            <a:pPr lvl="1"/>
            <a:r>
              <a:rPr lang="sv-SE" i="1" dirty="0"/>
              <a:t>Fördjupad information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55B15-174D-4AD9-2932-A2612DA7CB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SCB - information om statistiken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56B908-ABF4-B040-4BA4-4B00D3502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648" y="409575"/>
            <a:ext cx="3168352" cy="363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3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4D7320-D9E6-4273-B088-D15783234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Regionala supercrossdatabaser?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A02CCE-1B4A-468B-BE6D-A2A8BC6415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Tre olika databaser: befolkning (2018-12-31), sysselsättning (2017) och flyttningar (under år 2018)</a:t>
            </a:r>
          </a:p>
          <a:p>
            <a:r>
              <a:rPr lang="sv-SE" dirty="0"/>
              <a:t>Tillhandahålls av SCB för region och kommun</a:t>
            </a:r>
          </a:p>
          <a:p>
            <a:r>
              <a:rPr lang="sv-SE" dirty="0"/>
              <a:t>Inloggning via MONA</a:t>
            </a:r>
          </a:p>
          <a:p>
            <a:r>
              <a:rPr lang="sv-SE" dirty="0"/>
              <a:t>Supercross är programvaran för att tabulera och göra beräkningar och analyser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5FB358-C79F-4548-9417-D3B76A9A05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Bakgrund</a:t>
            </a:r>
          </a:p>
        </p:txBody>
      </p:sp>
    </p:spTree>
    <p:extLst>
      <p:ext uri="{BB962C8B-B14F-4D97-AF65-F5344CB8AC3E}">
        <p14:creationId xmlns:p14="http://schemas.microsoft.com/office/powerpoint/2010/main" val="1769903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5541C3-5A25-BD3C-DC00-5A4328ADE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Vid funderingar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C5DABB9-D7D3-E2FE-000B-C307B27944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Kolla META-information för variabler</a:t>
            </a:r>
          </a:p>
          <a:p>
            <a:r>
              <a:rPr lang="sv-SE" dirty="0"/>
              <a:t>Läs supercrossdokumentationen i MONA</a:t>
            </a:r>
          </a:p>
          <a:p>
            <a:r>
              <a:rPr lang="sv-SE" dirty="0"/>
              <a:t>Kolla </a:t>
            </a:r>
            <a:r>
              <a:rPr lang="sv-SE" dirty="0">
                <a:hlinkClick r:id="rId2"/>
              </a:rPr>
              <a:t>manualen för programvaran Supercross</a:t>
            </a:r>
            <a:endParaRPr lang="sv-SE" dirty="0"/>
          </a:p>
          <a:p>
            <a:r>
              <a:rPr lang="sv-SE" dirty="0"/>
              <a:t>Fråga AI</a:t>
            </a:r>
          </a:p>
          <a:p>
            <a:r>
              <a:rPr lang="sv-SE" dirty="0"/>
              <a:t>Inloggningsproblem eller tekniska problem – MONA-supporten, </a:t>
            </a:r>
            <a:r>
              <a:rPr lang="sv-SE" dirty="0">
                <a:hlinkClick r:id="rId3"/>
              </a:rPr>
              <a:t>mona@scb.se</a:t>
            </a:r>
            <a:endParaRPr lang="sv-SE" dirty="0"/>
          </a:p>
          <a:p>
            <a:r>
              <a:rPr lang="sv-SE" dirty="0"/>
              <a:t>Frågor kring innehåll, utbildning och leveranser - regionansvarig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B187ADE-AC0D-D5D3-F52B-9B1A4811B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2409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00657-6877-0C80-61D4-29A9EB8B0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Avslutning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5F678-8C33-E4E3-DB0C-2AAA75B4E1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Hur fungerar användning av supercross hos er?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B7ABD-9D63-9BDC-1FA6-6231B4D448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011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B836FD-C4E2-483C-B0CA-2947212E8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Styrkor med databasen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9D5941F-F1F3-4522-A501-0B311ED726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/>
              <a:t>Ta fram kombinationer av data som inte finns tillgängligt i andra kanaler</a:t>
            </a:r>
          </a:p>
          <a:p>
            <a:r>
              <a:rPr lang="sv-SE"/>
              <a:t>Ta fram data för en stor mängd geografiska indelningar</a:t>
            </a:r>
          </a:p>
          <a:p>
            <a:r>
              <a:rPr lang="sv-SE"/>
              <a:t>Skapa nya variabler genom egna beräkningar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A3C2298-A1F2-4BB8-AE13-A0F0FAEAF5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Bakgrund</a:t>
            </a:r>
          </a:p>
        </p:txBody>
      </p:sp>
    </p:spTree>
    <p:extLst>
      <p:ext uri="{BB962C8B-B14F-4D97-AF65-F5344CB8AC3E}">
        <p14:creationId xmlns:p14="http://schemas.microsoft.com/office/powerpoint/2010/main" val="5108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CE1CDE-1179-4207-8BC4-CD2DD0674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Hitta på skrivbordet i MONA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00A3BC2-C690-4F72-BE7A-80A31E0439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Inne på </a:t>
            </a:r>
            <a:r>
              <a:rPr lang="sv-SE" dirty="0" err="1"/>
              <a:t>scb:s</a:t>
            </a:r>
            <a:r>
              <a:rPr lang="sv-SE" dirty="0"/>
              <a:t> ”dator” och kan använda de program som finns i startmenyn*</a:t>
            </a:r>
          </a:p>
          <a:p>
            <a:r>
              <a:rPr lang="sv-SE" i="1" dirty="0"/>
              <a:t>MONA login info</a:t>
            </a:r>
            <a:r>
              <a:rPr lang="sv-SE" dirty="0"/>
              <a:t> visar aktuell driftinformation samt genvägar till olika mappar:</a:t>
            </a:r>
          </a:p>
          <a:p>
            <a:pPr lvl="1"/>
            <a:r>
              <a:rPr lang="sv-SE" i="1" dirty="0"/>
              <a:t>Den gemensamma mappen för alla användare i länet (P####)</a:t>
            </a:r>
          </a:p>
          <a:p>
            <a:pPr lvl="1"/>
            <a:r>
              <a:rPr lang="sv-SE" i="1" dirty="0"/>
              <a:t>Varje användares privata mapp (MY </a:t>
            </a:r>
            <a:r>
              <a:rPr lang="sv-SE" i="1" dirty="0" err="1"/>
              <a:t>Documents</a:t>
            </a:r>
            <a:r>
              <a:rPr lang="sv-SE" i="1" dirty="0"/>
              <a:t>)</a:t>
            </a:r>
          </a:p>
          <a:p>
            <a:pPr lvl="1"/>
            <a:r>
              <a:rPr lang="sv-SE" i="1" dirty="0"/>
              <a:t>Information om programvaran supercross</a:t>
            </a:r>
          </a:p>
          <a:p>
            <a:pPr lvl="1"/>
            <a:r>
              <a:rPr lang="sv-SE" i="1" dirty="0"/>
              <a:t>Information om gränssnittet MONA</a:t>
            </a:r>
            <a:endParaRPr lang="sv-SE" dirty="0"/>
          </a:p>
          <a:p>
            <a:r>
              <a:rPr lang="sv-SE" i="1" dirty="0"/>
              <a:t>Obs, ofta finns flera vägar/genvägar till samma mapp/fil</a:t>
            </a:r>
          </a:p>
          <a:p>
            <a:pPr marL="0" indent="0">
              <a:buNone/>
            </a:pPr>
            <a:r>
              <a:rPr lang="sv-SE" sz="1200" i="1" dirty="0"/>
              <a:t>*det finns ytterligare programvaror som går att få tillgång</a:t>
            </a:r>
          </a:p>
          <a:p>
            <a:pPr marL="0" indent="0">
              <a:buNone/>
            </a:pPr>
            <a:r>
              <a:rPr lang="sv-SE" sz="1200" i="1" dirty="0"/>
              <a:t>  till via </a:t>
            </a:r>
            <a:r>
              <a:rPr lang="sv-SE" sz="1200" i="1" dirty="0">
                <a:hlinkClick r:id="rId2"/>
              </a:rPr>
              <a:t>mona@scb.se</a:t>
            </a:r>
            <a:r>
              <a:rPr lang="sv-SE" sz="1200" i="1" dirty="0"/>
              <a:t>, se MONA info för en lista</a:t>
            </a:r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19F4C35-4245-4304-A10B-F64B19FABD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/>
              <a:t>Skrivbordet</a:t>
            </a:r>
          </a:p>
        </p:txBody>
      </p:sp>
    </p:spTree>
    <p:extLst>
      <p:ext uri="{BB962C8B-B14F-4D97-AF65-F5344CB8AC3E}">
        <p14:creationId xmlns:p14="http://schemas.microsoft.com/office/powerpoint/2010/main" val="245819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F36F21-9557-4C17-B7F2-83F85DECC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Vad finns i My Documents?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2E0280-6E92-43A1-AECB-813D13B1C5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1600" dirty="0"/>
              <a:t>Här finns alla mappar som användare har tillgång till för att spara, läsa och öppna filer</a:t>
            </a:r>
          </a:p>
          <a:p>
            <a:r>
              <a:rPr lang="sv-SE" sz="1600" dirty="0"/>
              <a:t>Mappar för att spara egna filer</a:t>
            </a:r>
          </a:p>
          <a:p>
            <a:r>
              <a:rPr lang="sv-SE" sz="1600" b="1" strike="sngStrike" dirty="0" err="1"/>
              <a:t>Outbox</a:t>
            </a:r>
            <a:r>
              <a:rPr lang="sv-SE" sz="1600" b="1" strike="sngStrike" dirty="0"/>
              <a:t>.</a:t>
            </a:r>
            <a:r>
              <a:rPr lang="sv-SE" sz="1600" strike="sngStrike" dirty="0"/>
              <a:t> Filer som sparas i den blir tillgängliga för nedladdning via MONA-sidan</a:t>
            </a:r>
          </a:p>
          <a:p>
            <a:r>
              <a:rPr lang="sv-SE" sz="1600" b="1" dirty="0"/>
              <a:t>QGIS till supercross</a:t>
            </a:r>
            <a:r>
              <a:rPr lang="sv-SE" sz="1600" dirty="0"/>
              <a:t>. </a:t>
            </a:r>
            <a:r>
              <a:rPr lang="sv-SE" sz="1600" dirty="0" err="1"/>
              <a:t>csv</a:t>
            </a:r>
            <a:r>
              <a:rPr lang="sv-SE" sz="1600" dirty="0"/>
              <a:t>-filer som sparas där blir tillgängliga för att bearbeta i QGIS</a:t>
            </a:r>
          </a:p>
          <a:p>
            <a:r>
              <a:rPr lang="sv-SE" sz="1600" b="1" dirty="0" err="1"/>
              <a:t>MONAInformation</a:t>
            </a:r>
            <a:r>
              <a:rPr lang="sv-SE" sz="1600" dirty="0"/>
              <a:t>. Teknisk information om MONA</a:t>
            </a:r>
          </a:p>
          <a:p>
            <a:r>
              <a:rPr lang="sv-SE" sz="1600" b="1" dirty="0" err="1"/>
              <a:t>Gemensam_Regionyta</a:t>
            </a:r>
            <a:r>
              <a:rPr lang="sv-SE" sz="1600" dirty="0"/>
              <a:t>. Filer som sparas här blir tillgängliga för alla regioner (för regionanvändare).</a:t>
            </a:r>
          </a:p>
          <a:p>
            <a:r>
              <a:rPr lang="sv-SE" sz="1600" b="1" dirty="0" err="1"/>
              <a:t>RegionVästerbotten_Gem</a:t>
            </a:r>
            <a:r>
              <a:rPr lang="sv-SE" sz="1600" b="1" dirty="0"/>
              <a:t>/P####</a:t>
            </a:r>
            <a:r>
              <a:rPr lang="sv-SE" sz="1600" dirty="0"/>
              <a:t>. Filer som sparas här blir tillgängliga för alla i länet.</a:t>
            </a:r>
          </a:p>
          <a:p>
            <a:r>
              <a:rPr lang="sv-SE" sz="1600" b="1" dirty="0" err="1"/>
              <a:t>SuperCross</a:t>
            </a:r>
            <a:r>
              <a:rPr lang="sv-SE" sz="1600" b="1" dirty="0"/>
              <a:t> </a:t>
            </a:r>
            <a:r>
              <a:rPr lang="sv-SE" sz="1600" b="1" dirty="0" err="1"/>
              <a:t>documentation</a:t>
            </a:r>
            <a:r>
              <a:rPr lang="sv-SE" sz="1600" dirty="0"/>
              <a:t>. Här finns lathundar och guider! </a:t>
            </a:r>
            <a:r>
              <a:rPr lang="sv-SE" sz="1600" b="1" dirty="0"/>
              <a:t>Bör läsas!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265879F-96F7-4610-BE90-2FFE79141C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MONA - Utforskaren</a:t>
            </a:r>
          </a:p>
        </p:txBody>
      </p:sp>
    </p:spTree>
    <p:extLst>
      <p:ext uri="{BB962C8B-B14F-4D97-AF65-F5344CB8AC3E}">
        <p14:creationId xmlns:p14="http://schemas.microsoft.com/office/powerpoint/2010/main" val="703653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307208-E8D2-4A80-BDD8-5AC3D8CBF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 olika delarna i Supercross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739FAB4-ADE5-4B7F-99B3-93737AD4AF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Programvaran Supercross - översikt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ACB0B55-F60E-4B84-B8DB-EE5179188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31590"/>
            <a:ext cx="6346066" cy="3984625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299C5953-5875-4E2F-868F-F93A8CC35C30}"/>
              </a:ext>
            </a:extLst>
          </p:cNvPr>
          <p:cNvSpPr/>
          <p:nvPr/>
        </p:nvSpPr>
        <p:spPr>
          <a:xfrm>
            <a:off x="2627784" y="1851670"/>
            <a:ext cx="1440160" cy="36004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C538D06-3500-4F29-B04C-25D2F83F6A32}"/>
              </a:ext>
            </a:extLst>
          </p:cNvPr>
          <p:cNvSpPr txBox="1"/>
          <p:nvPr/>
        </p:nvSpPr>
        <p:spPr>
          <a:xfrm>
            <a:off x="6578862" y="1059582"/>
            <a:ext cx="2565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/>
              <a:t>Dölj/minska/stäng webbläsaren</a:t>
            </a:r>
          </a:p>
          <a:p>
            <a:endParaRPr lang="sv-SE" sz="1200"/>
          </a:p>
          <a:p>
            <a:r>
              <a:rPr lang="sv-SE" sz="1000"/>
              <a:t>Dölj/minska/stäng supercross i MONA</a:t>
            </a:r>
          </a:p>
          <a:p>
            <a:r>
              <a:rPr lang="sv-SE" sz="1000"/>
              <a:t>Dölj/minska/stäng olika fönster i supercross</a:t>
            </a:r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4980175E-DA37-48AB-8C51-63E9B3AC4015}"/>
              </a:ext>
            </a:extLst>
          </p:cNvPr>
          <p:cNvCxnSpPr>
            <a:cxnSpLocks/>
          </p:cNvCxnSpPr>
          <p:nvPr/>
        </p:nvCxnSpPr>
        <p:spPr>
          <a:xfrm>
            <a:off x="6525578" y="1203598"/>
            <a:ext cx="134654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60EE5B16-0D56-44E6-801B-AF516062FC6D}"/>
              </a:ext>
            </a:extLst>
          </p:cNvPr>
          <p:cNvCxnSpPr>
            <a:cxnSpLocks/>
          </p:cNvCxnSpPr>
          <p:nvPr/>
        </p:nvCxnSpPr>
        <p:spPr>
          <a:xfrm>
            <a:off x="6511535" y="1563638"/>
            <a:ext cx="134654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1825C203-5FBB-4D83-A521-78FD8C1E516F}"/>
              </a:ext>
            </a:extLst>
          </p:cNvPr>
          <p:cNvCxnSpPr>
            <a:cxnSpLocks/>
          </p:cNvCxnSpPr>
          <p:nvPr/>
        </p:nvCxnSpPr>
        <p:spPr>
          <a:xfrm>
            <a:off x="6516216" y="1707654"/>
            <a:ext cx="134654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E0E0D031-F6D5-491F-B448-B36802E3F974}"/>
              </a:ext>
            </a:extLst>
          </p:cNvPr>
          <p:cNvSpPr txBox="1"/>
          <p:nvPr/>
        </p:nvSpPr>
        <p:spPr>
          <a:xfrm>
            <a:off x="4158754" y="1829023"/>
            <a:ext cx="24201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>
                <a:solidFill>
                  <a:schemeClr val="accent4"/>
                </a:solidFill>
              </a:rPr>
              <a:t>Table header: </a:t>
            </a:r>
            <a:r>
              <a:rPr lang="sv-SE" sz="1050" i="1">
                <a:solidFill>
                  <a:schemeClr val="accent4"/>
                </a:solidFill>
              </a:rPr>
              <a:t>här finns information om aktuell databas men även urval på variabler med bara ett värde/grupp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364E0BFF-E03C-4940-A89A-9F7AFF061A75}"/>
              </a:ext>
            </a:extLst>
          </p:cNvPr>
          <p:cNvSpPr txBox="1"/>
          <p:nvPr/>
        </p:nvSpPr>
        <p:spPr>
          <a:xfrm>
            <a:off x="3635896" y="3160994"/>
            <a:ext cx="18722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>
                <a:solidFill>
                  <a:schemeClr val="accent4"/>
                </a:solidFill>
              </a:rPr>
              <a:t>Fönstret Fields: </a:t>
            </a:r>
            <a:r>
              <a:rPr lang="sv-SE" sz="1050" i="1">
                <a:solidFill>
                  <a:schemeClr val="accent4"/>
                </a:solidFill>
              </a:rPr>
              <a:t>används för att välja vilka data som ska visas (fields=variabler)</a:t>
            </a:r>
            <a:endParaRPr lang="sv-SE" sz="1000" i="1">
              <a:solidFill>
                <a:schemeClr val="accent4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285BDF2-1885-44AF-9280-DBE9978BDACE}"/>
              </a:ext>
            </a:extLst>
          </p:cNvPr>
          <p:cNvSpPr txBox="1"/>
          <p:nvPr/>
        </p:nvSpPr>
        <p:spPr>
          <a:xfrm>
            <a:off x="899592" y="257175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accent4"/>
                </a:solidFill>
              </a:rPr>
              <a:t>Dataområde</a:t>
            </a:r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6617E0B8-8B63-4E92-9B0A-F5FE2E8793F2}"/>
              </a:ext>
            </a:extLst>
          </p:cNvPr>
          <p:cNvSpPr/>
          <p:nvPr/>
        </p:nvSpPr>
        <p:spPr>
          <a:xfrm>
            <a:off x="179512" y="1635646"/>
            <a:ext cx="3456384" cy="278115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689EAE4E-643C-4AF7-9B5F-9D7135344D4B}"/>
              </a:ext>
            </a:extLst>
          </p:cNvPr>
          <p:cNvSpPr txBox="1"/>
          <p:nvPr/>
        </p:nvSpPr>
        <p:spPr>
          <a:xfrm>
            <a:off x="3033268" y="1439585"/>
            <a:ext cx="2250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>
                <a:solidFill>
                  <a:schemeClr val="accent4"/>
                </a:solidFill>
              </a:rPr>
              <a:t>Menyer och snabbkommandon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5ACAE271-4F19-44ED-B1E6-543DBCE50DED}"/>
              </a:ext>
            </a:extLst>
          </p:cNvPr>
          <p:cNvSpPr txBox="1"/>
          <p:nvPr/>
        </p:nvSpPr>
        <p:spPr>
          <a:xfrm>
            <a:off x="611560" y="3443000"/>
            <a:ext cx="1800200" cy="11079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100" i="1" dirty="0">
                <a:solidFill>
                  <a:schemeClr val="accent4"/>
                </a:solidFill>
              </a:rPr>
              <a:t>Högerklick: vid högerklick på olika delar av fönstret kommer ytterligare kommandon upp, </a:t>
            </a:r>
            <a:r>
              <a:rPr lang="sv-SE" sz="1100" i="1" dirty="0" err="1">
                <a:solidFill>
                  <a:schemeClr val="accent4"/>
                </a:solidFill>
              </a:rPr>
              <a:t>bl</a:t>
            </a:r>
            <a:r>
              <a:rPr lang="sv-SE" sz="1100" i="1" dirty="0">
                <a:solidFill>
                  <a:schemeClr val="accent4"/>
                </a:solidFill>
              </a:rPr>
              <a:t> a Suppress Zeros och meta-information</a:t>
            </a:r>
          </a:p>
        </p:txBody>
      </p:sp>
    </p:spTree>
    <p:extLst>
      <p:ext uri="{BB962C8B-B14F-4D97-AF65-F5344CB8AC3E}">
        <p14:creationId xmlns:p14="http://schemas.microsoft.com/office/powerpoint/2010/main" val="3716274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4FC34A-2306-4545-B281-D57007EB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Användbara snabbkommandon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45B980F-2C39-49C0-B8DF-4AED7B6337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781" y="3886486"/>
            <a:ext cx="7698223" cy="2781027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Läs mer i manualen om menyer och snabbkommandon </a:t>
            </a:r>
            <a:r>
              <a:rPr lang="sv-SE" dirty="0">
                <a:hlinkClick r:id="rId2"/>
              </a:rPr>
              <a:t>https://docs.wingarc.com.au/superstar/latest/supercross/user-guide/reference/menu-options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50CEEF-A244-40BF-AD82-46C048F4CC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Programvaran Supercross - snabbkommandon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487A86-05DE-3DEC-AAEE-4C7B9DB87ED1}"/>
              </a:ext>
            </a:extLst>
          </p:cNvPr>
          <p:cNvGrpSpPr/>
          <p:nvPr/>
        </p:nvGrpSpPr>
        <p:grpSpPr>
          <a:xfrm>
            <a:off x="72145" y="1532292"/>
            <a:ext cx="8889878" cy="2407610"/>
            <a:chOff x="72145" y="1026495"/>
            <a:chExt cx="8889878" cy="2407610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F60EFF0E-C5E6-4F5C-8F47-440670806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600" y="1202929"/>
              <a:ext cx="6772275" cy="876300"/>
            </a:xfrm>
            <a:prstGeom prst="rect">
              <a:avLst/>
            </a:prstGeom>
          </p:spPr>
        </p:pic>
        <p:cxnSp>
          <p:nvCxnSpPr>
            <p:cNvPr id="7" name="Rak pilkoppling 6">
              <a:extLst>
                <a:ext uri="{FF2B5EF4-FFF2-40B4-BE49-F238E27FC236}">
                  <a16:creationId xmlns:a16="http://schemas.microsoft.com/office/drawing/2014/main" id="{F240B383-8A61-4D09-8BF7-8CA6DB5623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7584" y="1995686"/>
              <a:ext cx="360042" cy="5040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026FE0A5-F803-469C-BB75-914D086C4C65}"/>
                </a:ext>
              </a:extLst>
            </p:cNvPr>
            <p:cNvSpPr txBox="1"/>
            <p:nvPr/>
          </p:nvSpPr>
          <p:spPr>
            <a:xfrm>
              <a:off x="72145" y="2439963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>
                  <a:solidFill>
                    <a:schemeClr val="accent4"/>
                  </a:solidFill>
                </a:rPr>
                <a:t>Öppna nytt databasfönster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2E4A7AE-EB04-4E7A-9590-9441DAD8D027}"/>
                </a:ext>
              </a:extLst>
            </p:cNvPr>
            <p:cNvSpPr txBox="1"/>
            <p:nvPr/>
          </p:nvSpPr>
          <p:spPr>
            <a:xfrm>
              <a:off x="971600" y="2850757"/>
              <a:ext cx="1224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>
                  <a:solidFill>
                    <a:schemeClr val="accent4"/>
                  </a:solidFill>
                </a:rPr>
                <a:t>Öppna sparad fil</a:t>
              </a:r>
            </a:p>
          </p:txBody>
        </p:sp>
        <p:cxnSp>
          <p:nvCxnSpPr>
            <p:cNvPr id="12" name="Rak pilkoppling 11">
              <a:extLst>
                <a:ext uri="{FF2B5EF4-FFF2-40B4-BE49-F238E27FC236}">
                  <a16:creationId xmlns:a16="http://schemas.microsoft.com/office/drawing/2014/main" id="{4F3BD37B-FEDE-4DC7-BD6F-8695AEDA44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16906" y="2040715"/>
              <a:ext cx="57310" cy="8197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Rak pilkoppling 12">
              <a:extLst>
                <a:ext uri="{FF2B5EF4-FFF2-40B4-BE49-F238E27FC236}">
                  <a16:creationId xmlns:a16="http://schemas.microsoft.com/office/drawing/2014/main" id="{64AF2B6E-FCFD-41D2-8C98-EFA17E1D52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77045" y="1995686"/>
              <a:ext cx="536964" cy="6392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Rak pilkoppling 13">
              <a:extLst>
                <a:ext uri="{FF2B5EF4-FFF2-40B4-BE49-F238E27FC236}">
                  <a16:creationId xmlns:a16="http://schemas.microsoft.com/office/drawing/2014/main" id="{4E6158A5-32F5-450E-9D27-295C3B4CAE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9045" y="2007568"/>
              <a:ext cx="251387" cy="5641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Rak pilkoppling 14">
              <a:extLst>
                <a:ext uri="{FF2B5EF4-FFF2-40B4-BE49-F238E27FC236}">
                  <a16:creationId xmlns:a16="http://schemas.microsoft.com/office/drawing/2014/main" id="{BDC1F41B-1EF4-4CCC-B45B-1F14B8FBA8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24330" y="2014030"/>
              <a:ext cx="0" cy="4857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17773398-70F1-44C7-AB8C-F55943D9F310}"/>
                </a:ext>
              </a:extLst>
            </p:cNvPr>
            <p:cNvSpPr txBox="1"/>
            <p:nvPr/>
          </p:nvSpPr>
          <p:spPr>
            <a:xfrm>
              <a:off x="2246140" y="2593625"/>
              <a:ext cx="1461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>
                  <a:solidFill>
                    <a:schemeClr val="accent4"/>
                  </a:solidFill>
                </a:rPr>
                <a:t>Spara, se nästa slide</a:t>
              </a:r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7AC8FEB2-795F-438A-9744-F68B26B07B11}"/>
                </a:ext>
              </a:extLst>
            </p:cNvPr>
            <p:cNvSpPr txBox="1"/>
            <p:nvPr/>
          </p:nvSpPr>
          <p:spPr>
            <a:xfrm>
              <a:off x="5004048" y="1026495"/>
              <a:ext cx="20162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>
                  <a:solidFill>
                    <a:schemeClr val="accent4"/>
                  </a:solidFill>
                </a:rPr>
                <a:t>Byt plats på rad och kolumn</a:t>
              </a:r>
            </a:p>
          </p:txBody>
        </p: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72D3A3B7-F388-4118-9F17-03C3379A3C98}"/>
                </a:ext>
              </a:extLst>
            </p:cNvPr>
            <p:cNvSpPr txBox="1"/>
            <p:nvPr/>
          </p:nvSpPr>
          <p:spPr>
            <a:xfrm>
              <a:off x="4094974" y="2386560"/>
              <a:ext cx="10281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>
                  <a:solidFill>
                    <a:schemeClr val="accent4"/>
                  </a:solidFill>
                </a:rPr>
                <a:t>Rensa dataområdet</a:t>
              </a:r>
            </a:p>
          </p:txBody>
        </p:sp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388FA520-DD0D-44C0-9D97-3CEEB6ECEAD6}"/>
                </a:ext>
              </a:extLst>
            </p:cNvPr>
            <p:cNvSpPr txBox="1"/>
            <p:nvPr/>
          </p:nvSpPr>
          <p:spPr>
            <a:xfrm>
              <a:off x="7164287" y="2452405"/>
              <a:ext cx="1028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>
                  <a:solidFill>
                    <a:schemeClr val="accent4"/>
                  </a:solidFill>
                </a:rPr>
                <a:t>Visa data</a:t>
              </a:r>
            </a:p>
          </p:txBody>
        </p:sp>
        <p:cxnSp>
          <p:nvCxnSpPr>
            <p:cNvPr id="24" name="Rak pilkoppling 23">
              <a:extLst>
                <a:ext uri="{FF2B5EF4-FFF2-40B4-BE49-F238E27FC236}">
                  <a16:creationId xmlns:a16="http://schemas.microsoft.com/office/drawing/2014/main" id="{69CBB090-4B9B-4897-9526-B51EAE7C7700}"/>
                </a:ext>
              </a:extLst>
            </p:cNvPr>
            <p:cNvCxnSpPr>
              <a:cxnSpLocks/>
            </p:cNvCxnSpPr>
            <p:nvPr/>
          </p:nvCxnSpPr>
          <p:spPr>
            <a:xfrm>
              <a:off x="5123115" y="1312541"/>
              <a:ext cx="0" cy="2510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Rak pilkoppling 24">
              <a:extLst>
                <a:ext uri="{FF2B5EF4-FFF2-40B4-BE49-F238E27FC236}">
                  <a16:creationId xmlns:a16="http://schemas.microsoft.com/office/drawing/2014/main" id="{97B6CDB0-43B6-4F86-9B4F-6437C5AF86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49851" y="2007568"/>
              <a:ext cx="156794" cy="7802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C85F10DE-A3F5-46D6-AF66-B0FD67E01CE2}"/>
                </a:ext>
              </a:extLst>
            </p:cNvPr>
            <p:cNvSpPr txBox="1"/>
            <p:nvPr/>
          </p:nvSpPr>
          <p:spPr>
            <a:xfrm>
              <a:off x="5352963" y="2787774"/>
              <a:ext cx="14617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>
                  <a:solidFill>
                    <a:schemeClr val="accent4"/>
                  </a:solidFill>
                </a:rPr>
                <a:t>SEKRETESS -undertryckning av små värden</a:t>
              </a:r>
            </a:p>
          </p:txBody>
        </p:sp>
        <p:sp>
          <p:nvSpPr>
            <p:cNvPr id="26" name="textruta 25">
              <a:extLst>
                <a:ext uri="{FF2B5EF4-FFF2-40B4-BE49-F238E27FC236}">
                  <a16:creationId xmlns:a16="http://schemas.microsoft.com/office/drawing/2014/main" id="{C0101E85-A130-4D2C-BF40-CC3C30B2A962}"/>
                </a:ext>
              </a:extLst>
            </p:cNvPr>
            <p:cNvSpPr txBox="1"/>
            <p:nvPr/>
          </p:nvSpPr>
          <p:spPr>
            <a:xfrm>
              <a:off x="6945799" y="1097649"/>
              <a:ext cx="20162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>
                  <a:solidFill>
                    <a:schemeClr val="accent4"/>
                  </a:solidFill>
                </a:rPr>
                <a:t>Öppna/stäng fönstret Fields</a:t>
              </a:r>
            </a:p>
          </p:txBody>
        </p:sp>
        <p:cxnSp>
          <p:nvCxnSpPr>
            <p:cNvPr id="27" name="Rak pilkoppling 26">
              <a:extLst>
                <a:ext uri="{FF2B5EF4-FFF2-40B4-BE49-F238E27FC236}">
                  <a16:creationId xmlns:a16="http://schemas.microsoft.com/office/drawing/2014/main" id="{1C7B7573-A1BA-4BD9-B2BC-B71A0F783BC4}"/>
                </a:ext>
              </a:extLst>
            </p:cNvPr>
            <p:cNvCxnSpPr>
              <a:cxnSpLocks/>
            </p:cNvCxnSpPr>
            <p:nvPr/>
          </p:nvCxnSpPr>
          <p:spPr>
            <a:xfrm>
              <a:off x="7092280" y="1329929"/>
              <a:ext cx="0" cy="2510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0348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307208-E8D2-4A80-BDD8-5AC3D8CBF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bygga en tabell? Dra-och-släpp </a:t>
            </a:r>
            <a:r>
              <a:rPr lang="sv-SE" dirty="0" err="1"/>
              <a:t>fields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739FAB4-ADE5-4B7F-99B3-93737AD4AF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Programvaran Supercross – bygg tabell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ACB0B55-F60E-4B84-B8DB-EE51791888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64" r="26245"/>
          <a:stretch/>
        </p:blipFill>
        <p:spPr>
          <a:xfrm>
            <a:off x="1259632" y="1152974"/>
            <a:ext cx="5328592" cy="3798537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B8257407-CC52-45F1-A6F9-E0EDBC9C1254}"/>
              </a:ext>
            </a:extLst>
          </p:cNvPr>
          <p:cNvSpPr txBox="1"/>
          <p:nvPr/>
        </p:nvSpPr>
        <p:spPr>
          <a:xfrm>
            <a:off x="2085797" y="1296533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accent4"/>
                </a:solidFill>
              </a:rPr>
              <a:t>Dra hit </a:t>
            </a:r>
            <a:r>
              <a:rPr lang="sv-SE" sz="1100" dirty="0" err="1">
                <a:solidFill>
                  <a:schemeClr val="accent4"/>
                </a:solidFill>
              </a:rPr>
              <a:t>field</a:t>
            </a:r>
            <a:r>
              <a:rPr lang="sv-SE" sz="1100" dirty="0">
                <a:solidFill>
                  <a:schemeClr val="accent4"/>
                </a:solidFill>
              </a:rPr>
              <a:t> som ska vara i kolumner (Column axis)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0B3276AB-E806-4A3F-936C-739BC3F23DE9}"/>
              </a:ext>
            </a:extLst>
          </p:cNvPr>
          <p:cNvSpPr txBox="1"/>
          <p:nvPr/>
        </p:nvSpPr>
        <p:spPr>
          <a:xfrm>
            <a:off x="1259632" y="1851914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accent4"/>
                </a:solidFill>
              </a:rPr>
              <a:t>Dra hit </a:t>
            </a:r>
            <a:r>
              <a:rPr lang="sv-SE" sz="1200" dirty="0" err="1">
                <a:solidFill>
                  <a:schemeClr val="accent4"/>
                </a:solidFill>
              </a:rPr>
              <a:t>field</a:t>
            </a:r>
            <a:r>
              <a:rPr lang="sv-SE" sz="1200" dirty="0">
                <a:solidFill>
                  <a:schemeClr val="accent4"/>
                </a:solidFill>
              </a:rPr>
              <a:t> som ska vara i rader (</a:t>
            </a:r>
            <a:r>
              <a:rPr lang="sv-SE" sz="1200" dirty="0" err="1">
                <a:solidFill>
                  <a:schemeClr val="accent4"/>
                </a:solidFill>
              </a:rPr>
              <a:t>rows</a:t>
            </a:r>
            <a:r>
              <a:rPr lang="sv-SE" sz="1200" dirty="0">
                <a:solidFill>
                  <a:schemeClr val="accent4"/>
                </a:solidFill>
              </a:rPr>
              <a:t> axis)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DE066321-222E-47F1-BBB9-268C80B9F7B7}"/>
              </a:ext>
            </a:extLst>
          </p:cNvPr>
          <p:cNvSpPr txBox="1"/>
          <p:nvPr/>
        </p:nvSpPr>
        <p:spPr>
          <a:xfrm>
            <a:off x="251520" y="1276330"/>
            <a:ext cx="16182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accent4"/>
                </a:solidFill>
              </a:rPr>
              <a:t>Dra hit </a:t>
            </a:r>
            <a:r>
              <a:rPr lang="sv-SE" sz="1100" dirty="0" err="1">
                <a:solidFill>
                  <a:schemeClr val="accent4"/>
                </a:solidFill>
              </a:rPr>
              <a:t>field</a:t>
            </a:r>
            <a:r>
              <a:rPr lang="sv-SE" sz="1100" dirty="0">
                <a:solidFill>
                  <a:schemeClr val="accent4"/>
                </a:solidFill>
              </a:rPr>
              <a:t> som ska vara i rullist (wafer axis)</a:t>
            </a:r>
          </a:p>
        </p:txBody>
      </p: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90460DBC-2288-4E28-AF27-6E6424EBB879}"/>
              </a:ext>
            </a:extLst>
          </p:cNvPr>
          <p:cNvCxnSpPr>
            <a:cxnSpLocks/>
          </p:cNvCxnSpPr>
          <p:nvPr/>
        </p:nvCxnSpPr>
        <p:spPr>
          <a:xfrm flipH="1" flipV="1">
            <a:off x="3635896" y="1635646"/>
            <a:ext cx="1296144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56BA2CB2-A092-46E5-8278-1CD501B83936}"/>
              </a:ext>
            </a:extLst>
          </p:cNvPr>
          <p:cNvCxnSpPr/>
          <p:nvPr/>
        </p:nvCxnSpPr>
        <p:spPr>
          <a:xfrm flipH="1" flipV="1">
            <a:off x="1691680" y="1610187"/>
            <a:ext cx="3240360" cy="841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Rak pilkoppling 25">
            <a:extLst>
              <a:ext uri="{FF2B5EF4-FFF2-40B4-BE49-F238E27FC236}">
                <a16:creationId xmlns:a16="http://schemas.microsoft.com/office/drawing/2014/main" id="{5A1A5DB6-E52D-47E4-8E4E-D5F6BFB4350B}"/>
              </a:ext>
            </a:extLst>
          </p:cNvPr>
          <p:cNvCxnSpPr/>
          <p:nvPr/>
        </p:nvCxnSpPr>
        <p:spPr>
          <a:xfrm flipH="1">
            <a:off x="1835696" y="2571750"/>
            <a:ext cx="3096344" cy="83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" name="textruta 26">
            <a:extLst>
              <a:ext uri="{FF2B5EF4-FFF2-40B4-BE49-F238E27FC236}">
                <a16:creationId xmlns:a16="http://schemas.microsoft.com/office/drawing/2014/main" id="{880B1B1D-5BA7-44ED-AF9A-22DD8881967F}"/>
              </a:ext>
            </a:extLst>
          </p:cNvPr>
          <p:cNvSpPr txBox="1"/>
          <p:nvPr/>
        </p:nvSpPr>
        <p:spPr>
          <a:xfrm>
            <a:off x="2269950" y="2167621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accent4"/>
                </a:solidFill>
              </a:rPr>
              <a:t>Dataområde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2702E4A2-1C10-40D7-8674-613A4FF86797}"/>
              </a:ext>
            </a:extLst>
          </p:cNvPr>
          <p:cNvSpPr txBox="1"/>
          <p:nvPr/>
        </p:nvSpPr>
        <p:spPr>
          <a:xfrm>
            <a:off x="4146529" y="1462812"/>
            <a:ext cx="2939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>
                <a:solidFill>
                  <a:schemeClr val="accent4"/>
                </a:solidFill>
              </a:rPr>
              <a:t>Dra hit field med bara en kategori</a:t>
            </a:r>
          </a:p>
        </p:txBody>
      </p:sp>
      <p:cxnSp>
        <p:nvCxnSpPr>
          <p:cNvPr id="30" name="Rak pilkoppling 29">
            <a:extLst>
              <a:ext uri="{FF2B5EF4-FFF2-40B4-BE49-F238E27FC236}">
                <a16:creationId xmlns:a16="http://schemas.microsoft.com/office/drawing/2014/main" id="{2CC736D8-624F-450F-AE2C-4427A552B796}"/>
              </a:ext>
            </a:extLst>
          </p:cNvPr>
          <p:cNvCxnSpPr/>
          <p:nvPr/>
        </p:nvCxnSpPr>
        <p:spPr>
          <a:xfrm flipH="1" flipV="1">
            <a:off x="4932040" y="1462812"/>
            <a:ext cx="216024" cy="892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textruta 30">
            <a:extLst>
              <a:ext uri="{FF2B5EF4-FFF2-40B4-BE49-F238E27FC236}">
                <a16:creationId xmlns:a16="http://schemas.microsoft.com/office/drawing/2014/main" id="{69FB267F-F8DB-4B57-823A-B0BD2DFBF1EE}"/>
              </a:ext>
            </a:extLst>
          </p:cNvPr>
          <p:cNvSpPr txBox="1"/>
          <p:nvPr/>
        </p:nvSpPr>
        <p:spPr>
          <a:xfrm>
            <a:off x="7199504" y="1577421"/>
            <a:ext cx="1332935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200">
                <a:solidFill>
                  <a:schemeClr val="accent4"/>
                </a:solidFill>
              </a:rPr>
              <a:t>Det går alltid att flytta runt genom att dra och släppa</a:t>
            </a:r>
          </a:p>
        </p:txBody>
      </p:sp>
    </p:spTree>
    <p:extLst>
      <p:ext uri="{BB962C8B-B14F-4D97-AF65-F5344CB8AC3E}">
        <p14:creationId xmlns:p14="http://schemas.microsoft.com/office/powerpoint/2010/main" val="559934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DF05A-82A4-47DD-BABF-5EE100EE8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Välj vilka data som ska visas (= </a:t>
            </a:r>
            <a:r>
              <a:rPr lang="sv-SE" dirty="0" err="1"/>
              <a:t>recode</a:t>
            </a:r>
            <a:r>
              <a:rPr lang="sv-SE" dirty="0"/>
              <a:t>)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A79C0A-8331-428D-BF5D-312AF7E2DA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Programvaran Supercross – fönstret </a:t>
            </a:r>
            <a:r>
              <a:rPr lang="sv-SE" dirty="0" err="1"/>
              <a:t>Fields</a:t>
            </a:r>
            <a:r>
              <a:rPr lang="sv-SE" dirty="0"/>
              <a:t> och fönstret </a:t>
            </a:r>
            <a:r>
              <a:rPr lang="sv-SE" dirty="0" err="1"/>
              <a:t>Define</a:t>
            </a:r>
            <a:r>
              <a:rPr lang="sv-SE" dirty="0"/>
              <a:t> </a:t>
            </a:r>
            <a:r>
              <a:rPr lang="sv-SE" dirty="0" err="1"/>
              <a:t>recode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AC8A5FD-CF8A-47C0-AE38-B0AB18831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2" y="1989872"/>
            <a:ext cx="2275129" cy="2715766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65220E5-C840-4E3E-8476-E9C9EAFCBC63}"/>
              </a:ext>
            </a:extLst>
          </p:cNvPr>
          <p:cNvSpPr txBox="1"/>
          <p:nvPr/>
        </p:nvSpPr>
        <p:spPr>
          <a:xfrm>
            <a:off x="409867" y="1158875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/>
              <a:t>1. Välj variabel genom att enkelklicka på pilarna och dubbelklicka på valt Field för att öppna fönstret Define recode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2976562-8579-4A8A-A071-3B83E0C12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841427"/>
            <a:ext cx="2318840" cy="1728192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4D743F7-F4DC-4834-9E0D-63962B52389F}"/>
              </a:ext>
            </a:extLst>
          </p:cNvPr>
          <p:cNvSpPr txBox="1"/>
          <p:nvPr/>
        </p:nvSpPr>
        <p:spPr>
          <a:xfrm>
            <a:off x="3117484" y="2124893"/>
            <a:ext cx="220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2. Välj inställningar för vilka värden som ska visas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1ED1B70-17D1-4EEB-BB9B-A0052A37BD62}"/>
              </a:ext>
            </a:extLst>
          </p:cNvPr>
          <p:cNvSpPr txBox="1"/>
          <p:nvPr/>
        </p:nvSpPr>
        <p:spPr>
          <a:xfrm>
            <a:off x="6084168" y="1155376"/>
            <a:ext cx="220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/>
              <a:t>3. Dra och släpp den skapade recoden till dataområdet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F025291-AAEF-4FEB-8D55-5E3615520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1650875"/>
            <a:ext cx="2509171" cy="2618265"/>
          </a:xfrm>
          <a:prstGeom prst="rect">
            <a:avLst/>
          </a:prstGeom>
        </p:spPr>
      </p:pic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BF9733B3-2EB6-487A-9C30-354C57813862}"/>
              </a:ext>
            </a:extLst>
          </p:cNvPr>
          <p:cNvCxnSpPr/>
          <p:nvPr/>
        </p:nvCxnSpPr>
        <p:spPr>
          <a:xfrm flipH="1">
            <a:off x="5940152" y="2283718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ktangel 12">
            <a:extLst>
              <a:ext uri="{FF2B5EF4-FFF2-40B4-BE49-F238E27FC236}">
                <a16:creationId xmlns:a16="http://schemas.microsoft.com/office/drawing/2014/main" id="{3064CDF5-6BAE-446B-81B4-9FA1809EEA8F}"/>
              </a:ext>
            </a:extLst>
          </p:cNvPr>
          <p:cNvSpPr/>
          <p:nvPr/>
        </p:nvSpPr>
        <p:spPr>
          <a:xfrm>
            <a:off x="179512" y="4709536"/>
            <a:ext cx="6423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/>
              <a:t>Läs mer i manualen </a:t>
            </a:r>
            <a:r>
              <a:rPr lang="sv-SE" sz="1200">
                <a:hlinkClick r:id="rId5"/>
              </a:rPr>
              <a:t>https://docs.wingarc.com.au/superstar/latest/supercross/user-guide/reference/recode-reference</a:t>
            </a:r>
            <a:endParaRPr lang="sv-SE" sz="1200"/>
          </a:p>
        </p:txBody>
      </p:sp>
    </p:spTree>
    <p:extLst>
      <p:ext uri="{BB962C8B-B14F-4D97-AF65-F5344CB8AC3E}">
        <p14:creationId xmlns:p14="http://schemas.microsoft.com/office/powerpoint/2010/main" val="3341770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 powerpoint Region Vasterbotten(311261).pptx" id="{9540AB81-8D1B-4274-A7E7-0A55231E0382}" vid="{72EC3F35-0C22-45D1-8AFB-D0763949E72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4119</TotalTime>
  <Words>1519</Words>
  <Application>Microsoft Office PowerPoint</Application>
  <PresentationFormat>On-screen Show (16:9)</PresentationFormat>
  <Paragraphs>170</Paragraphs>
  <Slides>21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Office-tema</vt:lpstr>
      <vt:lpstr>Regionala supercrossdatabaser - tips och tricks </vt:lpstr>
      <vt:lpstr>Vad är Regionala supercrossdatabaser?</vt:lpstr>
      <vt:lpstr>Styrkor med databasen</vt:lpstr>
      <vt:lpstr>Hitta på skrivbordet i MONA</vt:lpstr>
      <vt:lpstr>Vad finns i My Documents?</vt:lpstr>
      <vt:lpstr>De olika delarna i Supercross</vt:lpstr>
      <vt:lpstr>Användbara snabbkommandon</vt:lpstr>
      <vt:lpstr>Hur bygga en tabell? Dra-och-släpp fields</vt:lpstr>
      <vt:lpstr>Välj vilka data som ska visas (= recode)</vt:lpstr>
      <vt:lpstr>Vad finns i Define Recode-fönstret?</vt:lpstr>
      <vt:lpstr>Vad är ett Mandatory Field?</vt:lpstr>
      <vt:lpstr>Hierarkiska variabler</vt:lpstr>
      <vt:lpstr>Undertrycka nollor (-)</vt:lpstr>
      <vt:lpstr>Metoder för undertryckning </vt:lpstr>
      <vt:lpstr>Filtyper</vt:lpstr>
      <vt:lpstr>Spara på tre sätt</vt:lpstr>
      <vt:lpstr>Upprepa uttag för flera år</vt:lpstr>
      <vt:lpstr>Vilka är de olika geografiska indelningarna? SCB Regina Web Map</vt:lpstr>
      <vt:lpstr>Statistikens innehåll</vt:lpstr>
      <vt:lpstr>Vid funderingar</vt:lpstr>
      <vt:lpstr>Avslutning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Västerbottensdatabasen- introduktion för användare</dc:title>
  <dc:creator>Anna Norin</dc:creator>
  <cp:lastModifiedBy>Anna Norin</cp:lastModifiedBy>
  <cp:revision>75</cp:revision>
  <dcterms:created xsi:type="dcterms:W3CDTF">2019-08-20T11:36:47Z</dcterms:created>
  <dcterms:modified xsi:type="dcterms:W3CDTF">2024-12-04T14:14:48Z</dcterms:modified>
</cp:coreProperties>
</file>