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8"/>
  </p:notesMasterIdLst>
  <p:handoutMasterIdLst>
    <p:handoutMasterId r:id="rId29"/>
  </p:handoutMasterIdLst>
  <p:sldIdLst>
    <p:sldId id="257" r:id="rId5"/>
    <p:sldId id="355" r:id="rId6"/>
    <p:sldId id="284" r:id="rId7"/>
    <p:sldId id="267" r:id="rId8"/>
    <p:sldId id="359" r:id="rId9"/>
    <p:sldId id="329" r:id="rId10"/>
    <p:sldId id="360" r:id="rId11"/>
    <p:sldId id="269" r:id="rId12"/>
    <p:sldId id="345" r:id="rId13"/>
    <p:sldId id="353" r:id="rId14"/>
    <p:sldId id="351" r:id="rId15"/>
    <p:sldId id="348" r:id="rId16"/>
    <p:sldId id="347" r:id="rId17"/>
    <p:sldId id="349" r:id="rId18"/>
    <p:sldId id="352" r:id="rId19"/>
    <p:sldId id="350" r:id="rId20"/>
    <p:sldId id="354" r:id="rId21"/>
    <p:sldId id="346" r:id="rId22"/>
    <p:sldId id="356" r:id="rId23"/>
    <p:sldId id="357" r:id="rId24"/>
    <p:sldId id="283" r:id="rId25"/>
    <p:sldId id="265" r:id="rId26"/>
    <p:sldId id="266"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9353127B-08E7-4381-88C8-673E14874A84}">
          <p14:sldIdLst>
            <p14:sldId id="257"/>
          </p14:sldIdLst>
        </p14:section>
        <p14:section name="Presentation" id="{EC1D0503-1FAC-4215-A766-857847C80297}">
          <p14:sldIdLst>
            <p14:sldId id="355"/>
            <p14:sldId id="284"/>
            <p14:sldId id="267"/>
            <p14:sldId id="359"/>
            <p14:sldId id="329"/>
            <p14:sldId id="360"/>
            <p14:sldId id="269"/>
            <p14:sldId id="345"/>
            <p14:sldId id="353"/>
            <p14:sldId id="351"/>
            <p14:sldId id="348"/>
            <p14:sldId id="347"/>
            <p14:sldId id="349"/>
            <p14:sldId id="352"/>
            <p14:sldId id="350"/>
            <p14:sldId id="354"/>
            <p14:sldId id="346"/>
            <p14:sldId id="356"/>
            <p14:sldId id="357"/>
            <p14:sldId id="283"/>
            <p14:sldId id="265"/>
            <p14:sldId id="266"/>
          </p14:sldIdLst>
        </p14:section>
      </p14:sectionLst>
    </p:ext>
    <p:ext uri="{EFAFB233-063F-42B5-8137-9DF3F51BA10A}">
      <p15:sldGuideLst xmlns:p15="http://schemas.microsoft.com/office/powerpoint/2012/main">
        <p15:guide id="1" orient="horz" pos="2160" userDrawn="1">
          <p15:clr>
            <a:srgbClr val="A4A3A4"/>
          </p15:clr>
        </p15:guide>
        <p15:guide id="2" orient="horz" pos="4319"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E68"/>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A775E-8185-411E-8417-EE2A5C60DE76}" v="1" dt="2024-12-03T12:51:17.298"/>
    <p1510:client id="{8BF09D97-093A-4F19-81FF-8A51F647D1D8}" v="79" dt="2024-12-03T16:13:25.55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Format med tema 2 - dekorfär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401" autoAdjust="0"/>
  </p:normalViewPr>
  <p:slideViewPr>
    <p:cSldViewPr showGuides="1">
      <p:cViewPr varScale="1">
        <p:scale>
          <a:sx n="80" d="100"/>
          <a:sy n="80" d="100"/>
        </p:scale>
        <p:origin x="1788" y="84"/>
      </p:cViewPr>
      <p:guideLst>
        <p:guide orient="horz" pos="2160"/>
        <p:guide orient="horz" pos="4319"/>
        <p:guide pos="3840"/>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92" d="100"/>
          <a:sy n="92" d="100"/>
        </p:scale>
        <p:origin x="26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B86512-6581-4E0F-9429-5D3FBA26D4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1B8A87F5-727A-468C-ABFB-5677EF48D4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BD20F3-986F-4B9E-AF4F-468E5B9D3DFE}" type="datetimeFigureOut">
              <a:rPr lang="sv-SE" smtClean="0"/>
              <a:t>2024-12-03</a:t>
            </a:fld>
            <a:endParaRPr lang="sv-SE"/>
          </a:p>
        </p:txBody>
      </p:sp>
      <p:sp>
        <p:nvSpPr>
          <p:cNvPr id="4" name="Footer Placeholder 3">
            <a:extLst>
              <a:ext uri="{FF2B5EF4-FFF2-40B4-BE49-F238E27FC236}">
                <a16:creationId xmlns:a16="http://schemas.microsoft.com/office/drawing/2014/main" id="{9BDA1B7D-045B-4546-B45E-CDDF6C9AC2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4EDE3AA2-EFE8-49E9-924F-D614CA946C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59827B-08A8-47E1-B840-45C65F1F10B4}" type="slidenum">
              <a:rPr lang="sv-SE" smtClean="0"/>
              <a:t>‹#›</a:t>
            </a:fld>
            <a:endParaRPr lang="sv-SE"/>
          </a:p>
        </p:txBody>
      </p:sp>
    </p:spTree>
    <p:extLst>
      <p:ext uri="{BB962C8B-B14F-4D97-AF65-F5344CB8AC3E}">
        <p14:creationId xmlns:p14="http://schemas.microsoft.com/office/powerpoint/2010/main" val="644678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20AF67-E180-4D64-A57E-068AE81DD6A8}" type="datetimeFigureOut">
              <a:rPr lang="sv-SE" smtClean="0"/>
              <a:pPr/>
              <a:t>2024-12-02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3BE9D7-EAE2-4E58-85DB-5AB109F62C71}" type="slidenum">
              <a:rPr lang="sv-SE" smtClean="0"/>
              <a:pPr/>
              <a:t>‹#›</a:t>
            </a:fld>
            <a:endParaRPr lang="sv-SE"/>
          </a:p>
        </p:txBody>
      </p:sp>
    </p:spTree>
    <p:extLst>
      <p:ext uri="{BB962C8B-B14F-4D97-AF65-F5344CB8AC3E}">
        <p14:creationId xmlns:p14="http://schemas.microsoft.com/office/powerpoint/2010/main" val="157735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53BE9D7-EAE2-4E58-85DB-5AB109F62C71}" type="slidenum">
              <a:rPr lang="sv-SE" smtClean="0"/>
              <a:pPr/>
              <a:t>0</a:t>
            </a:fld>
            <a:endParaRPr lang="sv-SE" dirty="0"/>
          </a:p>
        </p:txBody>
      </p:sp>
    </p:spTree>
    <p:extLst>
      <p:ext uri="{BB962C8B-B14F-4D97-AF65-F5344CB8AC3E}">
        <p14:creationId xmlns:p14="http://schemas.microsoft.com/office/powerpoint/2010/main" val="1813534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53BE9D7-EAE2-4E58-85DB-5AB109F62C71}" type="slidenum">
              <a:rPr lang="sv-SE" smtClean="0"/>
              <a:pPr/>
              <a:t>21</a:t>
            </a:fld>
            <a:endParaRPr lang="sv-SE" dirty="0"/>
          </a:p>
        </p:txBody>
      </p:sp>
    </p:spTree>
    <p:extLst>
      <p:ext uri="{BB962C8B-B14F-4D97-AF65-F5344CB8AC3E}">
        <p14:creationId xmlns:p14="http://schemas.microsoft.com/office/powerpoint/2010/main" val="19141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153BE9D7-EAE2-4E58-85DB-5AB109F62C71}" type="slidenum">
              <a:rPr lang="sv-SE" smtClean="0"/>
              <a:pPr/>
              <a:t>1</a:t>
            </a:fld>
            <a:endParaRPr lang="sv-SE"/>
          </a:p>
        </p:txBody>
      </p:sp>
    </p:spTree>
    <p:extLst>
      <p:ext uri="{BB962C8B-B14F-4D97-AF65-F5344CB8AC3E}">
        <p14:creationId xmlns:p14="http://schemas.microsoft.com/office/powerpoint/2010/main" val="404424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53BE9D7-EAE2-4E58-85DB-5AB109F62C71}" type="slidenum">
              <a:rPr lang="sv-SE" smtClean="0"/>
              <a:pPr/>
              <a:t>4</a:t>
            </a:fld>
            <a:endParaRPr lang="sv-SE" dirty="0"/>
          </a:p>
        </p:txBody>
      </p:sp>
    </p:spTree>
    <p:extLst>
      <p:ext uri="{BB962C8B-B14F-4D97-AF65-F5344CB8AC3E}">
        <p14:creationId xmlns:p14="http://schemas.microsoft.com/office/powerpoint/2010/main" val="19141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a:t>Utöver storstadsregionerna (Stockholm, Göteborg och Malmö) visar kartan att det finns andra kommuner med högre andel elbilar (6% eller mer) i vissa områden. Exempel på sådana kommuner inkluderar:</a:t>
            </a:r>
          </a:p>
          <a:p>
            <a:pPr>
              <a:buFont typeface="+mj-lt"/>
              <a:buAutoNum type="arabicPeriod"/>
            </a:pPr>
            <a:r>
              <a:rPr lang="sv-SE" b="1"/>
              <a:t>Uppsala län</a:t>
            </a:r>
            <a:r>
              <a:rPr lang="sv-SE"/>
              <a:t> - Vissa kommuner nära Uppsala har en hög andel elbilar.</a:t>
            </a:r>
          </a:p>
          <a:p>
            <a:pPr>
              <a:buFont typeface="+mj-lt"/>
              <a:buAutoNum type="arabicPeriod"/>
            </a:pPr>
            <a:r>
              <a:rPr lang="sv-SE" b="1"/>
              <a:t>Halland</a:t>
            </a:r>
            <a:r>
              <a:rPr lang="sv-SE"/>
              <a:t> - Kommuner som Kungsbacka och andra längs västkusten har hög andel.</a:t>
            </a:r>
          </a:p>
          <a:p>
            <a:pPr>
              <a:buFont typeface="+mj-lt"/>
              <a:buAutoNum type="arabicPeriod"/>
            </a:pPr>
            <a:r>
              <a:rPr lang="sv-SE" b="1"/>
              <a:t>Västra Götaland</a:t>
            </a:r>
            <a:r>
              <a:rPr lang="sv-SE"/>
              <a:t> - Förutom Göteborg är vissa kommuner nära städer som Borås och Alingsås framträdande.</a:t>
            </a:r>
          </a:p>
          <a:p>
            <a:pPr>
              <a:buFont typeface="+mj-lt"/>
              <a:buAutoNum type="arabicPeriod"/>
            </a:pPr>
            <a:r>
              <a:rPr lang="sv-SE" b="1"/>
              <a:t>Skåne</a:t>
            </a:r>
            <a:r>
              <a:rPr lang="sv-SE"/>
              <a:t> - Förutom Malmö har kommuner nära Lund och Helsingborg också hög andel.</a:t>
            </a:r>
          </a:p>
          <a:p>
            <a:pPr>
              <a:buFont typeface="+mj-lt"/>
              <a:buAutoNum type="arabicPeriod"/>
            </a:pPr>
            <a:r>
              <a:rPr lang="sv-SE" b="1"/>
              <a:t>Gotland</a:t>
            </a:r>
            <a:r>
              <a:rPr lang="sv-SE"/>
              <a:t> - Det verkar som att Gotland också har en relativt hög andel elbilar, möjligen på grund av den geografiska koncentrationen och ö-baserad infrastruktur.</a:t>
            </a:r>
          </a:p>
          <a:p>
            <a:r>
              <a:rPr lang="sv-SE"/>
              <a:t>Den höga andelen elbilar i dessa områden kan bero på liknande faktorer som i storstadsregionerna, inklusive bättre tillgång till </a:t>
            </a:r>
            <a:r>
              <a:rPr lang="sv-SE" err="1"/>
              <a:t>laddinfrastruktur</a:t>
            </a:r>
            <a:r>
              <a:rPr lang="sv-SE"/>
              <a:t>, högre medvetenhet om miljöfrågor och starka ekonomiska incitament.</a:t>
            </a:r>
          </a:p>
          <a:p>
            <a:endParaRPr lang="sv-SE"/>
          </a:p>
          <a:p>
            <a:r>
              <a:rPr lang="sv-SE" b="1"/>
              <a:t>Västerbotten</a:t>
            </a:r>
            <a:r>
              <a:rPr lang="sv-SE"/>
              <a:t>:</a:t>
            </a:r>
          </a:p>
          <a:p>
            <a:pPr>
              <a:buFont typeface="Arial" panose="020B0604020202020204" pitchFamily="34" charset="0"/>
              <a:buChar char="•"/>
            </a:pPr>
            <a:r>
              <a:rPr lang="sv-SE" b="1"/>
              <a:t>Umeå</a:t>
            </a:r>
            <a:r>
              <a:rPr lang="sv-SE"/>
              <a:t>: Som en större stad i norra Sverige har Umeå en hög andel nyregistrerade elbilar, vilket kan förklaras av god </a:t>
            </a:r>
            <a:r>
              <a:rPr lang="sv-SE" err="1"/>
              <a:t>laddinfrastruktur</a:t>
            </a:r>
            <a:r>
              <a:rPr lang="sv-SE"/>
              <a:t>, hög miljömedvetenhet och lokal </a:t>
            </a:r>
            <a:r>
              <a:rPr lang="sv-SE" err="1"/>
              <a:t>klimatpolitik</a:t>
            </a:r>
            <a:r>
              <a:rPr lang="sv-SE"/>
              <a:t>.</a:t>
            </a:r>
          </a:p>
          <a:p>
            <a:pPr>
              <a:buFont typeface="Arial" panose="020B0604020202020204" pitchFamily="34" charset="0"/>
              <a:buChar char="•"/>
            </a:pPr>
            <a:r>
              <a:rPr lang="sv-SE" b="1"/>
              <a:t>Skellefteå</a:t>
            </a:r>
            <a:r>
              <a:rPr lang="sv-SE"/>
              <a:t>: Även Skellefteå sticker ut med en hög andel, sannolikt på grund av det växande intresset för elfordon kopplat till etableringen av Northvolt-batterifabriken.</a:t>
            </a:r>
          </a:p>
          <a:p>
            <a:r>
              <a:rPr lang="sv-SE" b="1"/>
              <a:t>Norrbotten</a:t>
            </a:r>
            <a:r>
              <a:rPr lang="sv-SE"/>
              <a:t>:</a:t>
            </a:r>
          </a:p>
          <a:p>
            <a:pPr>
              <a:buFont typeface="Arial" panose="020B0604020202020204" pitchFamily="34" charset="0"/>
              <a:buChar char="•"/>
            </a:pPr>
            <a:r>
              <a:rPr lang="sv-SE" b="1"/>
              <a:t>Luleå</a:t>
            </a:r>
            <a:r>
              <a:rPr lang="sv-SE"/>
              <a:t>: Luleå, som en av de största städerna i Norrbotten, visar hög andel nyregistrerade elbilar tack vare bättre infrastruktur och en stark ekonomisk bas.</a:t>
            </a:r>
          </a:p>
          <a:p>
            <a:pPr>
              <a:buFont typeface="Arial" panose="020B0604020202020204" pitchFamily="34" charset="0"/>
              <a:buChar char="•"/>
            </a:pPr>
            <a:r>
              <a:rPr lang="sv-SE" b="1"/>
              <a:t>Piteå</a:t>
            </a:r>
            <a:r>
              <a:rPr lang="sv-SE"/>
              <a:t>: Piteå är också en kommun med hög andel, vilket kan kopplas till lokalt engagemang för hållbara transporter och regional utveckling.</a:t>
            </a:r>
          </a:p>
          <a:p>
            <a:r>
              <a:rPr lang="sv-SE" b="1"/>
              <a:t>Jämtland</a:t>
            </a:r>
            <a:r>
              <a:rPr lang="sv-SE"/>
              <a:t>:</a:t>
            </a:r>
          </a:p>
          <a:p>
            <a:pPr>
              <a:buFont typeface="Arial" panose="020B0604020202020204" pitchFamily="34" charset="0"/>
              <a:buChar char="•"/>
            </a:pPr>
            <a:r>
              <a:rPr lang="sv-SE" b="1"/>
              <a:t>Östersund</a:t>
            </a:r>
            <a:r>
              <a:rPr lang="sv-SE"/>
              <a:t>: Östersund är en tydlig kommun med hög andel nyregistrerade elbilar. Kommunen är känd för sitt miljöengagemang och satsningar på grön energi.</a:t>
            </a:r>
          </a:p>
          <a:p>
            <a:endParaRPr lang="sv-SE"/>
          </a:p>
        </p:txBody>
      </p:sp>
      <p:sp>
        <p:nvSpPr>
          <p:cNvPr id="4" name="Platshållare för bildnummer 3"/>
          <p:cNvSpPr>
            <a:spLocks noGrp="1"/>
          </p:cNvSpPr>
          <p:nvPr>
            <p:ph type="sldNum" sz="quarter" idx="5"/>
          </p:nvPr>
        </p:nvSpPr>
        <p:spPr/>
        <p:txBody>
          <a:bodyPr/>
          <a:lstStyle/>
          <a:p>
            <a:fld id="{153BE9D7-EAE2-4E58-85DB-5AB109F62C71}" type="slidenum">
              <a:rPr lang="sv-SE" smtClean="0"/>
              <a:pPr/>
              <a:t>8</a:t>
            </a:fld>
            <a:endParaRPr lang="sv-SE"/>
          </a:p>
        </p:txBody>
      </p:sp>
    </p:spTree>
    <p:extLst>
      <p:ext uri="{BB962C8B-B14F-4D97-AF65-F5344CB8AC3E}">
        <p14:creationId xmlns:p14="http://schemas.microsoft.com/office/powerpoint/2010/main" val="48549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sv-SE"/>
              <a:t>Diagrammet visar antalet nyregistrerade personbilar i Sverige per månad för åren 2022–2023, samt fördelningen per drivmedel (bensin, diesel, el, </a:t>
            </a:r>
            <a:r>
              <a:rPr lang="sv-SE" err="1"/>
              <a:t>laddhybrider</a:t>
            </a:r>
            <a:r>
              <a:rPr lang="sv-SE"/>
              <a:t> och andra). Här är en tolkning av de viktigaste observationerna:</a:t>
            </a:r>
          </a:p>
          <a:p>
            <a:r>
              <a:rPr lang="sv-SE" b="1"/>
              <a:t>1. Total nyregistreringstrend:</a:t>
            </a:r>
          </a:p>
          <a:p>
            <a:pPr>
              <a:buFont typeface="Arial" panose="020B0604020202020204" pitchFamily="34" charset="0"/>
              <a:buChar char="•"/>
            </a:pPr>
            <a:r>
              <a:rPr lang="sv-SE" b="1"/>
              <a:t>2023 (heldragen linje)</a:t>
            </a:r>
            <a:r>
              <a:rPr lang="sv-SE"/>
              <a:t>: Antalet nyregistrerade bilar har en tydlig topp under vissa månader (t.ex. i maj och september) och dalar under sommaren (juli) och vinterperioder.</a:t>
            </a:r>
          </a:p>
          <a:p>
            <a:pPr>
              <a:buFont typeface="Arial" panose="020B0604020202020204" pitchFamily="34" charset="0"/>
              <a:buChar char="•"/>
            </a:pPr>
            <a:r>
              <a:rPr lang="sv-SE" b="1"/>
              <a:t>2022 (streckad linje)</a:t>
            </a:r>
            <a:r>
              <a:rPr lang="sv-SE"/>
              <a:t>: Den totala registreringen 2022 var generellt lägre än 2023, särskilt under de tidiga månaderna.</a:t>
            </a:r>
          </a:p>
          <a:p>
            <a:r>
              <a:rPr lang="sv-SE" b="1"/>
              <a:t>2. Drivmedelsfördelning:</a:t>
            </a:r>
          </a:p>
          <a:p>
            <a:pPr>
              <a:buFont typeface="Arial" panose="020B0604020202020204" pitchFamily="34" charset="0"/>
              <a:buChar char="•"/>
            </a:pPr>
            <a:r>
              <a:rPr lang="sv-SE" b="1"/>
              <a:t>Elbilar (grön stapel)</a:t>
            </a:r>
            <a:r>
              <a:rPr lang="sv-SE"/>
              <a:t>:</a:t>
            </a:r>
          </a:p>
          <a:p>
            <a:pPr marL="742950" lvl="1" indent="-285750">
              <a:buFont typeface="Arial" panose="020B0604020202020204" pitchFamily="34" charset="0"/>
              <a:buChar char="•"/>
            </a:pPr>
            <a:r>
              <a:rPr lang="sv-SE"/>
              <a:t>Har den största ökningen över tid. De dominerar i de flesta månader, vilket visar en snabb elektrifiering av nybilsflottan.</a:t>
            </a:r>
          </a:p>
          <a:p>
            <a:pPr>
              <a:buFont typeface="Arial" panose="020B0604020202020204" pitchFamily="34" charset="0"/>
              <a:buChar char="•"/>
            </a:pPr>
            <a:r>
              <a:rPr lang="sv-SE" b="1"/>
              <a:t>Laddhybrider (ljusgrön stapel)</a:t>
            </a:r>
            <a:r>
              <a:rPr lang="sv-SE"/>
              <a:t>:</a:t>
            </a:r>
          </a:p>
          <a:p>
            <a:pPr marL="742950" lvl="1" indent="-285750">
              <a:buFont typeface="Arial" panose="020B0604020202020204" pitchFamily="34" charset="0"/>
              <a:buChar char="•"/>
            </a:pPr>
            <a:r>
              <a:rPr lang="sv-SE"/>
              <a:t>Relativt stabil, men något mindre andel jämfört med elbilar.</a:t>
            </a:r>
          </a:p>
          <a:p>
            <a:pPr>
              <a:buFont typeface="Arial" panose="020B0604020202020204" pitchFamily="34" charset="0"/>
              <a:buChar char="•"/>
            </a:pPr>
            <a:r>
              <a:rPr lang="sv-SE" b="1"/>
              <a:t>Bensin (mörkgrå stapel)</a:t>
            </a:r>
            <a:r>
              <a:rPr lang="sv-SE"/>
              <a:t>:</a:t>
            </a:r>
          </a:p>
          <a:p>
            <a:pPr marL="742950" lvl="1" indent="-285750">
              <a:buFont typeface="Arial" panose="020B0604020202020204" pitchFamily="34" charset="0"/>
              <a:buChar char="•"/>
            </a:pPr>
            <a:r>
              <a:rPr lang="sv-SE"/>
              <a:t>Minskad andel jämfört med tidigare år. Fortfarande betydande men har en tydlig nedgång över tid.</a:t>
            </a:r>
          </a:p>
          <a:p>
            <a:pPr>
              <a:buFont typeface="Arial" panose="020B0604020202020204" pitchFamily="34" charset="0"/>
              <a:buChar char="•"/>
            </a:pPr>
            <a:r>
              <a:rPr lang="sv-SE" b="1"/>
              <a:t>Diesel (ljusgrå stapel)</a:t>
            </a:r>
            <a:r>
              <a:rPr lang="sv-SE"/>
              <a:t>:</a:t>
            </a:r>
          </a:p>
          <a:p>
            <a:pPr marL="742950" lvl="1" indent="-285750">
              <a:buFont typeface="Arial" panose="020B0604020202020204" pitchFamily="34" charset="0"/>
              <a:buChar char="•"/>
            </a:pPr>
            <a:r>
              <a:rPr lang="sv-SE"/>
              <a:t>Kraftig nedgång, särskilt jämfört med historiska trender. Dieselbilar verkar tappa i popularitet.</a:t>
            </a:r>
          </a:p>
          <a:p>
            <a:pPr>
              <a:buFont typeface="Arial" panose="020B0604020202020204" pitchFamily="34" charset="0"/>
              <a:buChar char="•"/>
            </a:pPr>
            <a:r>
              <a:rPr lang="sv-SE" b="1"/>
              <a:t>Övriga drivmedel (blå stapel)</a:t>
            </a:r>
            <a:r>
              <a:rPr lang="sv-SE"/>
              <a:t>:</a:t>
            </a:r>
          </a:p>
          <a:p>
            <a:pPr marL="742950" lvl="1" indent="-285750">
              <a:buFont typeface="Arial" panose="020B0604020202020204" pitchFamily="34" charset="0"/>
              <a:buChar char="•"/>
            </a:pPr>
            <a:r>
              <a:rPr lang="sv-SE"/>
              <a:t>Elhybrider, etanol och gasbilar har en marginell andel och visar ingen större tillväxt.</a:t>
            </a:r>
          </a:p>
          <a:p>
            <a:r>
              <a:rPr lang="sv-SE" b="1"/>
              <a:t>3. Säsongsvariationer:</a:t>
            </a:r>
          </a:p>
          <a:p>
            <a:pPr>
              <a:buFont typeface="Arial" panose="020B0604020202020204" pitchFamily="34" charset="0"/>
              <a:buChar char="•"/>
            </a:pPr>
            <a:r>
              <a:rPr lang="sv-SE"/>
              <a:t>En tydlig ökning av registreringar i maj och september kan indikera att dessa är populära månader för bilköp, kanske kopplat till kampanjer eller leveranstider för nya modeller.</a:t>
            </a:r>
          </a:p>
          <a:p>
            <a:r>
              <a:rPr lang="sv-SE" b="1"/>
              <a:t>4. Sammanfattande trend:</a:t>
            </a:r>
          </a:p>
          <a:p>
            <a:pPr>
              <a:buFont typeface="Arial" panose="020B0604020202020204" pitchFamily="34" charset="0"/>
              <a:buChar char="•"/>
            </a:pPr>
            <a:r>
              <a:rPr lang="sv-SE"/>
              <a:t>Elektrifieringen av fordonsflottan är tydlig. Elbilar dominerar nyregistreringarna, medan fossildrivna bilar (bensin och diesel) minskar markant.</a:t>
            </a:r>
          </a:p>
          <a:p>
            <a:pPr>
              <a:buFont typeface="Arial" panose="020B0604020202020204" pitchFamily="34" charset="0"/>
              <a:buChar char="•"/>
            </a:pPr>
            <a:r>
              <a:rPr lang="sv-SE"/>
              <a:t>Laddhybrider fortsätter vara en övergångslösning, men de ser inte samma explosiva tillväxt som rena elbilar.</a:t>
            </a:r>
          </a:p>
          <a:p>
            <a:pPr>
              <a:buFont typeface="Arial" panose="020B0604020202020204" pitchFamily="34" charset="0"/>
              <a:buChar char="•"/>
            </a:pPr>
            <a:r>
              <a:rPr lang="sv-SE"/>
              <a:t>2023 visade en starkare totalmarknad för nyregistreringar jämfört med 2022.</a:t>
            </a:r>
          </a:p>
          <a:p>
            <a:endParaRPr lang="sv-SE"/>
          </a:p>
        </p:txBody>
      </p:sp>
      <p:sp>
        <p:nvSpPr>
          <p:cNvPr id="4" name="Platshållare för bildnummer 3"/>
          <p:cNvSpPr>
            <a:spLocks noGrp="1"/>
          </p:cNvSpPr>
          <p:nvPr>
            <p:ph type="sldNum" sz="quarter" idx="5"/>
          </p:nvPr>
        </p:nvSpPr>
        <p:spPr/>
        <p:txBody>
          <a:bodyPr/>
          <a:lstStyle/>
          <a:p>
            <a:fld id="{153BE9D7-EAE2-4E58-85DB-5AB109F62C71}" type="slidenum">
              <a:rPr lang="sv-SE" smtClean="0"/>
              <a:pPr/>
              <a:t>9</a:t>
            </a:fld>
            <a:endParaRPr lang="sv-SE"/>
          </a:p>
        </p:txBody>
      </p:sp>
    </p:spTree>
    <p:extLst>
      <p:ext uri="{BB962C8B-B14F-4D97-AF65-F5344CB8AC3E}">
        <p14:creationId xmlns:p14="http://schemas.microsoft.com/office/powerpoint/2010/main" val="4290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Kommuner i norra Sverige med sämre tillgänglighet (röda områden):</a:t>
            </a:r>
          </a:p>
          <a:p>
            <a:pPr>
              <a:buFont typeface="+mj-lt"/>
              <a:buAutoNum type="arabicPeriod"/>
            </a:pPr>
            <a:r>
              <a:rPr lang="sv-SE" b="1"/>
              <a:t>Norrbottens län</a:t>
            </a:r>
            <a:r>
              <a:rPr lang="sv-SE"/>
              <a:t>:</a:t>
            </a:r>
          </a:p>
          <a:p>
            <a:pPr marL="742950" lvl="1" indent="-285750">
              <a:buFont typeface="+mj-lt"/>
              <a:buAutoNum type="arabicPeriod"/>
            </a:pPr>
            <a:r>
              <a:rPr lang="sv-SE" b="1"/>
              <a:t>Jokkmokk</a:t>
            </a:r>
            <a:r>
              <a:rPr lang="sv-SE"/>
              <a:t>: Ett stort geografiskt område med få </a:t>
            </a:r>
            <a:r>
              <a:rPr lang="sv-SE" err="1"/>
              <a:t>laddstationer</a:t>
            </a:r>
            <a:r>
              <a:rPr lang="sv-SE"/>
              <a:t>.</a:t>
            </a:r>
          </a:p>
          <a:p>
            <a:pPr marL="742950" lvl="1" indent="-285750">
              <a:buFont typeface="+mj-lt"/>
              <a:buAutoNum type="arabicPeriod"/>
            </a:pPr>
            <a:r>
              <a:rPr lang="sv-SE" b="1"/>
              <a:t>Gällivare</a:t>
            </a:r>
            <a:r>
              <a:rPr lang="sv-SE"/>
              <a:t>: Vissa delar av kommunen har långt till närmaste </a:t>
            </a:r>
            <a:r>
              <a:rPr lang="sv-SE" err="1"/>
              <a:t>laddstation</a:t>
            </a:r>
            <a:r>
              <a:rPr lang="sv-SE"/>
              <a:t>, särskilt fjällområden.</a:t>
            </a:r>
          </a:p>
          <a:p>
            <a:pPr marL="742950" lvl="1" indent="-285750">
              <a:buFont typeface="+mj-lt"/>
              <a:buAutoNum type="arabicPeriod"/>
            </a:pPr>
            <a:r>
              <a:rPr lang="sv-SE" b="1"/>
              <a:t>Pajala</a:t>
            </a:r>
            <a:r>
              <a:rPr lang="sv-SE"/>
              <a:t>: En glesbefolkad kommun med brist på </a:t>
            </a:r>
            <a:r>
              <a:rPr lang="sv-SE" err="1"/>
              <a:t>laddinfrastruktur</a:t>
            </a:r>
            <a:r>
              <a:rPr lang="sv-SE"/>
              <a:t>.</a:t>
            </a:r>
          </a:p>
          <a:p>
            <a:pPr marL="742950" lvl="1" indent="-285750">
              <a:buFont typeface="+mj-lt"/>
              <a:buAutoNum type="arabicPeriod"/>
            </a:pPr>
            <a:r>
              <a:rPr lang="sv-SE" b="1"/>
              <a:t>Överkalix</a:t>
            </a:r>
            <a:r>
              <a:rPr lang="sv-SE"/>
              <a:t>: Har få </a:t>
            </a:r>
            <a:r>
              <a:rPr lang="sv-SE" err="1"/>
              <a:t>laddstationer</a:t>
            </a:r>
            <a:r>
              <a:rPr lang="sv-SE"/>
              <a:t> och stora röda områden.</a:t>
            </a:r>
          </a:p>
          <a:p>
            <a:pPr marL="742950" lvl="1" indent="-285750">
              <a:buFont typeface="+mj-lt"/>
              <a:buAutoNum type="arabicPeriod"/>
            </a:pPr>
            <a:r>
              <a:rPr lang="sv-SE" b="1"/>
              <a:t>Arjeplog</a:t>
            </a:r>
            <a:r>
              <a:rPr lang="sv-SE"/>
              <a:t>: Fjällområden med begränsad </a:t>
            </a:r>
            <a:r>
              <a:rPr lang="sv-SE" err="1"/>
              <a:t>laddinfrastruktur</a:t>
            </a:r>
            <a:r>
              <a:rPr lang="sv-SE"/>
              <a:t>.</a:t>
            </a:r>
          </a:p>
          <a:p>
            <a:pPr>
              <a:buFont typeface="+mj-lt"/>
              <a:buAutoNum type="arabicPeriod"/>
            </a:pPr>
            <a:r>
              <a:rPr lang="sv-SE" b="1"/>
              <a:t>Västerbottens län</a:t>
            </a:r>
            <a:r>
              <a:rPr lang="sv-SE"/>
              <a:t>:</a:t>
            </a:r>
          </a:p>
          <a:p>
            <a:pPr marL="742950" lvl="1" indent="-285750">
              <a:buFont typeface="+mj-lt"/>
              <a:buAutoNum type="arabicPeriod"/>
            </a:pPr>
            <a:r>
              <a:rPr lang="sv-SE" b="1"/>
              <a:t>Sorsele</a:t>
            </a:r>
            <a:r>
              <a:rPr lang="sv-SE"/>
              <a:t>: Långa avstånd och glest nätverk av </a:t>
            </a:r>
            <a:r>
              <a:rPr lang="sv-SE" err="1"/>
              <a:t>laddstationer</a:t>
            </a:r>
            <a:r>
              <a:rPr lang="sv-SE"/>
              <a:t>.</a:t>
            </a:r>
          </a:p>
          <a:p>
            <a:pPr marL="742950" lvl="1" indent="-285750">
              <a:buFont typeface="+mj-lt"/>
              <a:buAutoNum type="arabicPeriod"/>
            </a:pPr>
            <a:r>
              <a:rPr lang="sv-SE" b="1"/>
              <a:t>Storuman</a:t>
            </a:r>
            <a:r>
              <a:rPr lang="sv-SE"/>
              <a:t>: Glesbygd med långa köravstånd till </a:t>
            </a:r>
            <a:r>
              <a:rPr lang="sv-SE" err="1"/>
              <a:t>laddstationer</a:t>
            </a:r>
            <a:r>
              <a:rPr lang="sv-SE"/>
              <a:t>.</a:t>
            </a:r>
          </a:p>
          <a:p>
            <a:pPr marL="742950" lvl="1" indent="-285750">
              <a:buFont typeface="+mj-lt"/>
              <a:buAutoNum type="arabicPeriod"/>
            </a:pPr>
            <a:r>
              <a:rPr lang="sv-SE" b="1"/>
              <a:t>Vilhelmina</a:t>
            </a:r>
            <a:r>
              <a:rPr lang="sv-SE"/>
              <a:t>: Liknande problem som Storuman och Sorsele.</a:t>
            </a:r>
          </a:p>
          <a:p>
            <a:pPr marL="742950" lvl="1" indent="-285750">
              <a:buFont typeface="+mj-lt"/>
              <a:buAutoNum type="arabicPeriod"/>
            </a:pPr>
            <a:r>
              <a:rPr lang="sv-SE" b="1"/>
              <a:t>Dorotea</a:t>
            </a:r>
            <a:r>
              <a:rPr lang="sv-SE"/>
              <a:t>: Ett av de områden i Sverige med längst körsträckor till </a:t>
            </a:r>
            <a:r>
              <a:rPr lang="sv-SE" err="1"/>
              <a:t>laddstationer</a:t>
            </a:r>
            <a:r>
              <a:rPr lang="sv-SE"/>
              <a:t>.</a:t>
            </a:r>
          </a:p>
          <a:p>
            <a:pPr>
              <a:buFont typeface="+mj-lt"/>
              <a:buAutoNum type="arabicPeriod"/>
            </a:pPr>
            <a:r>
              <a:rPr lang="sv-SE" b="1"/>
              <a:t>Jämtlands län</a:t>
            </a:r>
            <a:r>
              <a:rPr lang="sv-SE"/>
              <a:t>:</a:t>
            </a:r>
          </a:p>
          <a:p>
            <a:pPr marL="742950" lvl="1" indent="-285750">
              <a:buFont typeface="+mj-lt"/>
              <a:buAutoNum type="arabicPeriod"/>
            </a:pPr>
            <a:r>
              <a:rPr lang="sv-SE" b="1"/>
              <a:t>Härjedalen</a:t>
            </a:r>
            <a:r>
              <a:rPr lang="sv-SE"/>
              <a:t>: Glesbefolkat och fjällnära, vilket gör tillgången till </a:t>
            </a:r>
            <a:r>
              <a:rPr lang="sv-SE" err="1"/>
              <a:t>laddstationer</a:t>
            </a:r>
            <a:r>
              <a:rPr lang="sv-SE"/>
              <a:t> begränsad.</a:t>
            </a:r>
          </a:p>
          <a:p>
            <a:pPr marL="742950" lvl="1" indent="-285750">
              <a:buFont typeface="+mj-lt"/>
              <a:buAutoNum type="arabicPeriod"/>
            </a:pPr>
            <a:r>
              <a:rPr lang="sv-SE" b="1"/>
              <a:t>Strömsund</a:t>
            </a:r>
            <a:r>
              <a:rPr lang="sv-SE"/>
              <a:t>: Ett stort geografiskt område med få </a:t>
            </a:r>
            <a:r>
              <a:rPr lang="sv-SE" err="1"/>
              <a:t>laddstationer</a:t>
            </a:r>
            <a:r>
              <a:rPr lang="sv-SE"/>
              <a:t>.</a:t>
            </a:r>
          </a:p>
          <a:p>
            <a:endParaRPr lang="sv-SE"/>
          </a:p>
        </p:txBody>
      </p:sp>
      <p:sp>
        <p:nvSpPr>
          <p:cNvPr id="4" name="Platshållare för bildnummer 3"/>
          <p:cNvSpPr>
            <a:spLocks noGrp="1"/>
          </p:cNvSpPr>
          <p:nvPr>
            <p:ph type="sldNum" sz="quarter" idx="5"/>
          </p:nvPr>
        </p:nvSpPr>
        <p:spPr/>
        <p:txBody>
          <a:bodyPr/>
          <a:lstStyle/>
          <a:p>
            <a:fld id="{153BE9D7-EAE2-4E58-85DB-5AB109F62C71}" type="slidenum">
              <a:rPr lang="sv-SE" smtClean="0"/>
              <a:pPr/>
              <a:t>13</a:t>
            </a:fld>
            <a:endParaRPr lang="sv-SE"/>
          </a:p>
        </p:txBody>
      </p:sp>
    </p:spTree>
    <p:extLst>
      <p:ext uri="{BB962C8B-B14F-4D97-AF65-F5344CB8AC3E}">
        <p14:creationId xmlns:p14="http://schemas.microsoft.com/office/powerpoint/2010/main" val="237407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sv-SE"/>
              <a:t>De två kartorna visar förändringar i tillgängligheten till supersnabbladdningsstationer mellan mars 2024 och november 2024 i Sverige. Färgerna representerar köravstånd i minuter till närmaste </a:t>
            </a:r>
            <a:r>
              <a:rPr lang="sv-SE" err="1"/>
              <a:t>laddstation</a:t>
            </a:r>
            <a:r>
              <a:rPr lang="sv-SE"/>
              <a:t> med hög effekt:</a:t>
            </a:r>
          </a:p>
          <a:p>
            <a:pPr>
              <a:buFont typeface="Arial" panose="020B0604020202020204" pitchFamily="34" charset="0"/>
              <a:buChar char="•"/>
            </a:pPr>
            <a:r>
              <a:rPr lang="sv-SE" b="1"/>
              <a:t>Blå och ljusgul</a:t>
            </a:r>
            <a:r>
              <a:rPr lang="sv-SE"/>
              <a:t>: Kort köravstånd (0–10 minuter, mycket god tillgänglighet).</a:t>
            </a:r>
          </a:p>
          <a:p>
            <a:pPr>
              <a:buFont typeface="Arial" panose="020B0604020202020204" pitchFamily="34" charset="0"/>
              <a:buChar char="•"/>
            </a:pPr>
            <a:r>
              <a:rPr lang="sv-SE" b="1"/>
              <a:t>Orange till röd</a:t>
            </a:r>
            <a:r>
              <a:rPr lang="sv-SE"/>
              <a:t>: Längre köravstånd (20–60 minuter, sämre tillgänglighet).</a:t>
            </a:r>
          </a:p>
          <a:p>
            <a:r>
              <a:rPr lang="sv-SE" b="1"/>
              <a:t>Förändringar och analys:</a:t>
            </a:r>
          </a:p>
          <a:p>
            <a:pPr>
              <a:buFont typeface="+mj-lt"/>
              <a:buAutoNum type="arabicPeriod"/>
            </a:pPr>
            <a:r>
              <a:rPr lang="sv-SE" b="1"/>
              <a:t>Generell förbättring av tillgängligheten</a:t>
            </a:r>
            <a:r>
              <a:rPr lang="sv-SE"/>
              <a:t>:</a:t>
            </a:r>
          </a:p>
          <a:p>
            <a:pPr marL="742950" lvl="1" indent="-285750">
              <a:buFont typeface="+mj-lt"/>
              <a:buAutoNum type="arabicPeriod"/>
            </a:pPr>
            <a:r>
              <a:rPr lang="sv-SE" b="1"/>
              <a:t>November 2024</a:t>
            </a:r>
            <a:r>
              <a:rPr lang="sv-SE"/>
              <a:t> visar en markant minskning av områden med längre köravstånd (orange och röda områden) jämfört med mars 2024. Det innebär att fler </a:t>
            </a:r>
            <a:r>
              <a:rPr lang="sv-SE" err="1"/>
              <a:t>laddstationer</a:t>
            </a:r>
            <a:r>
              <a:rPr lang="sv-SE"/>
              <a:t> har byggts eller planeras, vilket leder till kortare avstånd till supersnabbladdare.</a:t>
            </a:r>
          </a:p>
          <a:p>
            <a:pPr>
              <a:buFont typeface="+mj-lt"/>
              <a:buAutoNum type="arabicPeriod"/>
            </a:pPr>
            <a:r>
              <a:rPr lang="sv-SE" b="1"/>
              <a:t>Specifika förbättrade områden</a:t>
            </a:r>
            <a:r>
              <a:rPr lang="sv-SE"/>
              <a:t>:</a:t>
            </a:r>
          </a:p>
          <a:p>
            <a:pPr marL="742950" lvl="1" indent="-285750">
              <a:buFont typeface="+mj-lt"/>
              <a:buAutoNum type="arabicPeriod"/>
            </a:pPr>
            <a:r>
              <a:rPr lang="sv-SE" b="1"/>
              <a:t>Norra Sverige</a:t>
            </a:r>
            <a:r>
              <a:rPr lang="sv-SE"/>
              <a:t>: Störst förbättring ses här (markerat på kartan för november). I mars finns stora röda områden (längre än 40 minuter körtid), men dessa har minskat betydligt i november, vilket tyder på en aktiv utbyggnad i mer avlägsna delar av landet.</a:t>
            </a:r>
          </a:p>
          <a:p>
            <a:pPr marL="742950" lvl="1" indent="-285750">
              <a:buFont typeface="+mj-lt"/>
              <a:buAutoNum type="arabicPeriod"/>
            </a:pPr>
            <a:r>
              <a:rPr lang="sv-SE" b="1"/>
              <a:t>Mellersta Sverige</a:t>
            </a:r>
            <a:r>
              <a:rPr lang="sv-SE"/>
              <a:t>: Områden som tidigare hade orange och röda nyanser i mars (20–40 minuter körtid) visar ljusare färger i november (0–20 minuter).</a:t>
            </a:r>
          </a:p>
          <a:p>
            <a:pPr marL="742950" lvl="1" indent="-285750">
              <a:buFont typeface="+mj-lt"/>
              <a:buAutoNum type="arabicPeriod"/>
            </a:pPr>
            <a:r>
              <a:rPr lang="sv-SE" b="1"/>
              <a:t>Södra Sverige</a:t>
            </a:r>
            <a:r>
              <a:rPr lang="sv-SE"/>
              <a:t>: Förbättringar ses även i vissa landsbygdsområden, men tillgängligheten har varit relativt bra redan från början.</a:t>
            </a:r>
          </a:p>
          <a:p>
            <a:pPr>
              <a:buFont typeface="+mj-lt"/>
              <a:buAutoNum type="arabicPeriod"/>
            </a:pPr>
            <a:r>
              <a:rPr lang="sv-SE" b="1"/>
              <a:t>Storstadsregionerna</a:t>
            </a:r>
            <a:r>
              <a:rPr lang="sv-SE"/>
              <a:t>:</a:t>
            </a:r>
          </a:p>
          <a:p>
            <a:pPr marL="742950" lvl="1" indent="-285750">
              <a:buFont typeface="+mj-lt"/>
              <a:buAutoNum type="arabicPeriod"/>
            </a:pPr>
            <a:r>
              <a:rPr lang="sv-SE"/>
              <a:t>Tillgängligheten i storstadsregionerna (Stockholm, Göteborg, Malmö) är god redan i mars och förblir stabil i november. De flesta områden har blå eller gula nyanser (0–10 minuters körtid).</a:t>
            </a:r>
          </a:p>
          <a:p>
            <a:pPr>
              <a:buFont typeface="+mj-lt"/>
              <a:buAutoNum type="arabicPeriod"/>
            </a:pPr>
            <a:r>
              <a:rPr lang="sv-SE" b="1"/>
              <a:t>Utmaningar kvarstår</a:t>
            </a:r>
            <a:r>
              <a:rPr lang="sv-SE"/>
              <a:t>:</a:t>
            </a:r>
          </a:p>
          <a:p>
            <a:pPr marL="742950" lvl="1" indent="-285750">
              <a:buFont typeface="+mj-lt"/>
              <a:buAutoNum type="arabicPeriod"/>
            </a:pPr>
            <a:r>
              <a:rPr lang="sv-SE"/>
              <a:t>Trots förbättringarna kvarstår vissa röda områden i </a:t>
            </a:r>
            <a:r>
              <a:rPr lang="sv-SE" b="1"/>
              <a:t>norra Sverige</a:t>
            </a:r>
            <a:r>
              <a:rPr lang="sv-SE"/>
              <a:t>, särskilt i fjällregioner och glest befolkade områden. Här är avstånden fortfarande långa, vilket kan bero på geografiska och ekonomiska utmaningar.</a:t>
            </a:r>
          </a:p>
          <a:p>
            <a:r>
              <a:rPr lang="sv-SE" b="1"/>
              <a:t>Sammanfattning:</a:t>
            </a:r>
          </a:p>
          <a:p>
            <a:r>
              <a:rPr lang="sv-SE"/>
              <a:t>Utbyggnaden av supersnabbladdningsstationer sker i snabb takt mellan mars och november 2024, med särskilt stora förbättringar i norra och mellersta Sverige. Storstadsregionerna har redan god tillgänglighet, medan vissa avlägsna områden fortsatt behöver fler stationer för att minska köravstånden ytterligare. Utbyggnaden reflekterar ett ökat fokus på att möjliggöra elektrifiering även i glesbygden</a:t>
            </a:r>
          </a:p>
        </p:txBody>
      </p:sp>
      <p:sp>
        <p:nvSpPr>
          <p:cNvPr id="4" name="Platshållare för bildnummer 3"/>
          <p:cNvSpPr>
            <a:spLocks noGrp="1"/>
          </p:cNvSpPr>
          <p:nvPr>
            <p:ph type="sldNum" sz="quarter" idx="5"/>
          </p:nvPr>
        </p:nvSpPr>
        <p:spPr/>
        <p:txBody>
          <a:bodyPr/>
          <a:lstStyle/>
          <a:p>
            <a:fld id="{153BE9D7-EAE2-4E58-85DB-5AB109F62C71}" type="slidenum">
              <a:rPr lang="sv-SE" smtClean="0"/>
              <a:pPr/>
              <a:t>14</a:t>
            </a:fld>
            <a:endParaRPr lang="sv-SE"/>
          </a:p>
        </p:txBody>
      </p:sp>
    </p:spTree>
    <p:extLst>
      <p:ext uri="{BB962C8B-B14F-4D97-AF65-F5344CB8AC3E}">
        <p14:creationId xmlns:p14="http://schemas.microsoft.com/office/powerpoint/2010/main" val="129056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sv-SE" b="1"/>
              <a:t>Huvudtrender:</a:t>
            </a:r>
          </a:p>
          <a:p>
            <a:pPr>
              <a:buFont typeface="+mj-lt"/>
              <a:buAutoNum type="arabicPeriod"/>
            </a:pPr>
            <a:r>
              <a:rPr lang="sv-SE" b="1"/>
              <a:t>Stora förbättringar (mörkgrön och grön)</a:t>
            </a:r>
            <a:r>
              <a:rPr lang="sv-SE"/>
              <a:t>:</a:t>
            </a:r>
          </a:p>
          <a:p>
            <a:pPr marL="742950" lvl="1" indent="-285750">
              <a:buFont typeface="+mj-lt"/>
              <a:buAutoNum type="arabicPeriod"/>
            </a:pPr>
            <a:r>
              <a:rPr lang="sv-SE"/>
              <a:t>I många delar av Sverige, särskilt landsbygdsområden, har restiden till närmaste </a:t>
            </a:r>
            <a:r>
              <a:rPr lang="sv-SE" err="1"/>
              <a:t>laddstation</a:t>
            </a:r>
            <a:r>
              <a:rPr lang="sv-SE"/>
              <a:t> blivit betydligt kortare, särskilt i norra och mellersta Sverige.</a:t>
            </a:r>
          </a:p>
          <a:p>
            <a:pPr marL="742950" lvl="1" indent="-285750">
              <a:buFont typeface="+mj-lt"/>
              <a:buAutoNum type="arabicPeriod"/>
            </a:pPr>
            <a:r>
              <a:rPr lang="sv-SE"/>
              <a:t>Detta indikerar att nya </a:t>
            </a:r>
            <a:r>
              <a:rPr lang="sv-SE" err="1"/>
              <a:t>laddstationer</a:t>
            </a:r>
            <a:r>
              <a:rPr lang="sv-SE"/>
              <a:t> har installerats eller att infrastrukturen har förbättrats i dessa områden.</a:t>
            </a:r>
          </a:p>
          <a:p>
            <a:pPr>
              <a:buFont typeface="+mj-lt"/>
              <a:buAutoNum type="arabicPeriod"/>
            </a:pPr>
            <a:r>
              <a:rPr lang="sv-SE" b="1"/>
              <a:t>Försämringar (orange och röd)</a:t>
            </a:r>
            <a:r>
              <a:rPr lang="sv-SE"/>
              <a:t>:</a:t>
            </a:r>
          </a:p>
          <a:p>
            <a:pPr marL="742950" lvl="1" indent="-285750">
              <a:buFont typeface="+mj-lt"/>
              <a:buAutoNum type="arabicPeriod"/>
            </a:pPr>
            <a:r>
              <a:rPr lang="sv-SE"/>
              <a:t>Vissa områden, särskilt i sydvästra Sverige (nära Göteborg) och vissa andra regioner, har upplevt längre restider till </a:t>
            </a:r>
            <a:r>
              <a:rPr lang="sv-SE" err="1"/>
              <a:t>laddstationer</a:t>
            </a:r>
            <a:r>
              <a:rPr lang="sv-SE"/>
              <a:t>.</a:t>
            </a:r>
          </a:p>
          <a:p>
            <a:pPr marL="742950" lvl="1" indent="-285750">
              <a:buFont typeface="+mj-lt"/>
              <a:buAutoNum type="arabicPeriod"/>
            </a:pPr>
            <a:r>
              <a:rPr lang="sv-SE"/>
              <a:t>Detta kan bero på tillfällig nedstängning av </a:t>
            </a:r>
            <a:r>
              <a:rPr lang="sv-SE" err="1"/>
              <a:t>laddstationer</a:t>
            </a:r>
            <a:r>
              <a:rPr lang="sv-SE"/>
              <a:t> eller ökad efterfrågan som gör det svårare att nå tillgängliga stationer.</a:t>
            </a:r>
          </a:p>
          <a:p>
            <a:pPr>
              <a:buFont typeface="+mj-lt"/>
              <a:buAutoNum type="arabicPeriod"/>
            </a:pPr>
            <a:r>
              <a:rPr lang="sv-SE" b="1"/>
              <a:t>Storstäder (Stockholm, Göteborg och Malmö)</a:t>
            </a:r>
            <a:r>
              <a:rPr lang="sv-SE"/>
              <a:t>:</a:t>
            </a:r>
          </a:p>
          <a:p>
            <a:pPr marL="742950" lvl="1" indent="-285750">
              <a:buFont typeface="+mj-lt"/>
              <a:buAutoNum type="arabicPeriod"/>
            </a:pPr>
            <a:r>
              <a:rPr lang="sv-SE"/>
              <a:t>I storstadsområdena är färgkartan blandad, vilket indikerar både förbättringar och försämringar.</a:t>
            </a:r>
          </a:p>
          <a:p>
            <a:pPr marL="742950" lvl="1" indent="-285750">
              <a:buFont typeface="+mj-lt"/>
              <a:buAutoNum type="arabicPeriod"/>
            </a:pPr>
            <a:r>
              <a:rPr lang="sv-SE"/>
              <a:t>Troligen har </a:t>
            </a:r>
            <a:r>
              <a:rPr lang="sv-SE" err="1"/>
              <a:t>laddstationer</a:t>
            </a:r>
            <a:r>
              <a:rPr lang="sv-SE"/>
              <a:t> blivit mer tillgängliga i vissa delar men överbelastning eller trafikutmaningar kan ha påverkat andra.</a:t>
            </a:r>
          </a:p>
          <a:p>
            <a:pPr>
              <a:buFont typeface="+mj-lt"/>
              <a:buAutoNum type="arabicPeriod"/>
            </a:pPr>
            <a:r>
              <a:rPr lang="sv-SE" b="1"/>
              <a:t>Generell trend</a:t>
            </a:r>
            <a:r>
              <a:rPr lang="sv-SE"/>
              <a:t>:</a:t>
            </a:r>
          </a:p>
          <a:p>
            <a:pPr marL="742950" lvl="1" indent="-285750">
              <a:buFont typeface="+mj-lt"/>
              <a:buAutoNum type="arabicPeriod"/>
            </a:pPr>
            <a:r>
              <a:rPr lang="sv-SE"/>
              <a:t>Majoriteten av Sverige har sett förbättringar, särskilt i gröna områden, vilket tyder på en positiv utveckling av </a:t>
            </a:r>
            <a:r>
              <a:rPr lang="sv-SE" err="1"/>
              <a:t>laddstationsinfrastrukturen</a:t>
            </a:r>
            <a:r>
              <a:rPr lang="sv-SE"/>
              <a:t>.</a:t>
            </a:r>
          </a:p>
          <a:p>
            <a:r>
              <a:rPr lang="sv-SE"/>
              <a:t>Sammanfattningsvis har restiden till närmaste </a:t>
            </a:r>
            <a:r>
              <a:rPr lang="sv-SE" err="1"/>
              <a:t>laddstation</a:t>
            </a:r>
            <a:r>
              <a:rPr lang="sv-SE"/>
              <a:t> förkortats i många områden, särskilt på landsbygden, vilket är ett tecken på en utbyggnad av </a:t>
            </a:r>
            <a:r>
              <a:rPr lang="sv-SE" err="1"/>
              <a:t>laddinfrastrukturen</a:t>
            </a:r>
            <a:r>
              <a:rPr lang="sv-SE"/>
              <a:t>. Vissa lokala försämringar kan dock tyda på kapacitetsproblem eller förändringar i efterfrågan.</a:t>
            </a:r>
          </a:p>
          <a:p>
            <a:endParaRPr lang="sv-SE"/>
          </a:p>
        </p:txBody>
      </p:sp>
      <p:sp>
        <p:nvSpPr>
          <p:cNvPr id="4" name="Platshållare för bildnummer 3"/>
          <p:cNvSpPr>
            <a:spLocks noGrp="1"/>
          </p:cNvSpPr>
          <p:nvPr>
            <p:ph type="sldNum" sz="quarter" idx="5"/>
          </p:nvPr>
        </p:nvSpPr>
        <p:spPr/>
        <p:txBody>
          <a:bodyPr/>
          <a:lstStyle/>
          <a:p>
            <a:fld id="{153BE9D7-EAE2-4E58-85DB-5AB109F62C71}" type="slidenum">
              <a:rPr lang="sv-SE" smtClean="0"/>
              <a:pPr/>
              <a:t>15</a:t>
            </a:fld>
            <a:endParaRPr lang="sv-SE"/>
          </a:p>
        </p:txBody>
      </p:sp>
    </p:spTree>
    <p:extLst>
      <p:ext uri="{BB962C8B-B14F-4D97-AF65-F5344CB8AC3E}">
        <p14:creationId xmlns:p14="http://schemas.microsoft.com/office/powerpoint/2010/main" val="5344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a:buFont typeface="+mj-lt"/>
              <a:buAutoNum type="arabicPeriod"/>
            </a:pPr>
            <a:r>
              <a:rPr lang="sv-SE" b="1" dirty="0"/>
              <a:t>Stor-Stockholm</a:t>
            </a:r>
            <a:r>
              <a:rPr lang="sv-SE" dirty="0"/>
              <a:t>:</a:t>
            </a:r>
          </a:p>
          <a:p>
            <a:pPr marL="742950" lvl="1" indent="-285750">
              <a:buFont typeface="+mj-lt"/>
              <a:buAutoNum type="arabicPeriod"/>
            </a:pPr>
            <a:r>
              <a:rPr lang="sv-SE" dirty="0"/>
              <a:t>Storstockholmsområdet har många röda och </a:t>
            </a:r>
            <a:r>
              <a:rPr lang="sv-SE" dirty="0" err="1"/>
              <a:t>mörkorangea</a:t>
            </a:r>
            <a:r>
              <a:rPr lang="sv-SE" dirty="0"/>
              <a:t> områden, vilket indikerar att det finns en hög koncentration av elbilar per invånare. Detta kan förklaras av att storstadsregioner generellt har bättre infrastruktur för elbilar (t.ex. </a:t>
            </a:r>
            <a:r>
              <a:rPr lang="sv-SE" dirty="0" err="1"/>
              <a:t>laddstationer</a:t>
            </a:r>
            <a:r>
              <a:rPr lang="sv-SE" dirty="0"/>
              <a:t>) och högre köpkraft.</a:t>
            </a:r>
          </a:p>
          <a:p>
            <a:pPr>
              <a:buFont typeface="+mj-lt"/>
              <a:buAutoNum type="arabicPeriod"/>
            </a:pPr>
            <a:r>
              <a:rPr lang="sv-SE" b="1" dirty="0"/>
              <a:t>Stor-Göteborg</a:t>
            </a:r>
            <a:r>
              <a:rPr lang="sv-SE" dirty="0"/>
              <a:t>:</a:t>
            </a:r>
          </a:p>
          <a:p>
            <a:pPr marL="742950" lvl="1" indent="-285750">
              <a:buFont typeface="+mj-lt"/>
              <a:buAutoNum type="arabicPeriod"/>
            </a:pPr>
            <a:r>
              <a:rPr lang="sv-SE" dirty="0"/>
              <a:t>Även Göteborgsregionen har många områden med hög koncentration av elbilar, även om det är något mindre än i Stockholm.</a:t>
            </a:r>
          </a:p>
          <a:p>
            <a:pPr>
              <a:buFont typeface="+mj-lt"/>
              <a:buAutoNum type="arabicPeriod"/>
            </a:pPr>
            <a:r>
              <a:rPr lang="sv-SE" b="1" dirty="0"/>
              <a:t>Stor-Malmö</a:t>
            </a:r>
            <a:r>
              <a:rPr lang="sv-SE" dirty="0"/>
              <a:t>:</a:t>
            </a:r>
          </a:p>
          <a:p>
            <a:pPr marL="742950" lvl="1" indent="-285750">
              <a:buFont typeface="+mj-lt"/>
              <a:buAutoNum type="arabicPeriod"/>
            </a:pPr>
            <a:r>
              <a:rPr lang="sv-SE" dirty="0"/>
              <a:t>Malmöområdet visar också hög koncentration av elbilar, särskilt i mer centrala delar.</a:t>
            </a:r>
          </a:p>
          <a:p>
            <a:r>
              <a:rPr lang="sv-SE" b="1" dirty="0"/>
              <a:t>Områden med färre elbilar:</a:t>
            </a:r>
          </a:p>
          <a:p>
            <a:pPr>
              <a:buFont typeface="Arial" panose="020B0604020202020204" pitchFamily="34" charset="0"/>
              <a:buChar char="•"/>
            </a:pPr>
            <a:r>
              <a:rPr lang="sv-SE" dirty="0"/>
              <a:t>De norra delarna av Sverige och många glesbygdskommuner (markerade med ljusgula områden) har en lägre koncentration av elbilar. Detta kan bero på sämre tillgång till </a:t>
            </a:r>
            <a:r>
              <a:rPr lang="sv-SE" dirty="0" err="1"/>
              <a:t>laddinfrastruktur</a:t>
            </a:r>
            <a:r>
              <a:rPr lang="sv-SE" dirty="0"/>
              <a:t> och lägre befolkningstäthet.</a:t>
            </a:r>
          </a:p>
          <a:p>
            <a:r>
              <a:rPr lang="sv-SE" dirty="0"/>
              <a:t>Det är tydligt att elbilar är mest populära i storstadsregioner och kring tätbefolkade områden i södra Sverige.</a:t>
            </a:r>
          </a:p>
          <a:p>
            <a:endParaRPr lang="sv-SE" dirty="0"/>
          </a:p>
          <a:p>
            <a:endParaRPr lang="sv-SE" dirty="0"/>
          </a:p>
          <a:p>
            <a:r>
              <a:rPr lang="sv-SE" b="1" dirty="0"/>
              <a:t>Områden med högt antal bilar per </a:t>
            </a:r>
            <a:r>
              <a:rPr lang="sv-SE" b="1" dirty="0" err="1"/>
              <a:t>laddpunkt</a:t>
            </a:r>
            <a:r>
              <a:rPr lang="sv-SE" b="1" dirty="0"/>
              <a:t>:</a:t>
            </a:r>
          </a:p>
          <a:p>
            <a:pPr>
              <a:buFont typeface="Arial" panose="020B0604020202020204" pitchFamily="34" charset="0"/>
              <a:buChar char="•"/>
            </a:pPr>
            <a:r>
              <a:rPr lang="sv-SE" b="1" dirty="0"/>
              <a:t>Röda och orange områden</a:t>
            </a:r>
            <a:r>
              <a:rPr lang="sv-SE" dirty="0"/>
              <a:t> (341–2124 bilar per </a:t>
            </a:r>
            <a:r>
              <a:rPr lang="sv-SE" dirty="0" err="1"/>
              <a:t>laddpunkt</a:t>
            </a:r>
            <a:r>
              <a:rPr lang="sv-SE" dirty="0"/>
              <a:t>):</a:t>
            </a:r>
          </a:p>
          <a:p>
            <a:pPr marL="742950" lvl="1" indent="-285750">
              <a:buFont typeface="Arial" panose="020B0604020202020204" pitchFamily="34" charset="0"/>
              <a:buChar char="•"/>
            </a:pPr>
            <a:r>
              <a:rPr lang="sv-SE" dirty="0"/>
              <a:t>Dessa områden, särskilt runt </a:t>
            </a:r>
            <a:r>
              <a:rPr lang="sv-SE" b="1" dirty="0"/>
              <a:t>Stor-Stockholm</a:t>
            </a:r>
            <a:r>
              <a:rPr lang="sv-SE" dirty="0"/>
              <a:t>, </a:t>
            </a:r>
            <a:r>
              <a:rPr lang="sv-SE" b="1" dirty="0"/>
              <a:t>Stor-Göteborg</a:t>
            </a:r>
            <a:r>
              <a:rPr lang="sv-SE" dirty="0"/>
              <a:t> och </a:t>
            </a:r>
            <a:r>
              <a:rPr lang="sv-SE" b="1" dirty="0"/>
              <a:t>Stor-Malmö</a:t>
            </a:r>
            <a:r>
              <a:rPr lang="sv-SE" dirty="0"/>
              <a:t>, visar att </a:t>
            </a:r>
            <a:r>
              <a:rPr lang="sv-SE" dirty="0" err="1"/>
              <a:t>laddpunkterna</a:t>
            </a:r>
            <a:r>
              <a:rPr lang="sv-SE" dirty="0"/>
              <a:t> är under stort tryck. Många bilar delar samma </a:t>
            </a:r>
            <a:r>
              <a:rPr lang="sv-SE" dirty="0" err="1"/>
              <a:t>laddpunkt</a:t>
            </a:r>
            <a:r>
              <a:rPr lang="sv-SE" dirty="0"/>
              <a:t>, vilket kan leda till långa väntetider för laddning.</a:t>
            </a:r>
          </a:p>
          <a:p>
            <a:pPr marL="742950" lvl="1" indent="-285750">
              <a:buFont typeface="Arial" panose="020B0604020202020204" pitchFamily="34" charset="0"/>
              <a:buChar char="•"/>
            </a:pPr>
            <a:r>
              <a:rPr lang="sv-SE" dirty="0"/>
              <a:t>Den röda färgen, särskilt synlig i centrala delar av storstäder, antyder ett behov av fler </a:t>
            </a:r>
            <a:r>
              <a:rPr lang="sv-SE" dirty="0" err="1"/>
              <a:t>laddpunkter</a:t>
            </a:r>
            <a:r>
              <a:rPr lang="sv-SE" dirty="0"/>
              <a:t> i förhållande till antalet elbilar.</a:t>
            </a:r>
          </a:p>
          <a:p>
            <a:r>
              <a:rPr lang="sv-SE" b="1" dirty="0"/>
              <a:t>Områden med lågt antal bilar per </a:t>
            </a:r>
            <a:r>
              <a:rPr lang="sv-SE" b="1" dirty="0" err="1"/>
              <a:t>laddpunkt</a:t>
            </a:r>
            <a:r>
              <a:rPr lang="sv-SE" b="1" dirty="0"/>
              <a:t>:</a:t>
            </a:r>
          </a:p>
          <a:p>
            <a:pPr>
              <a:buFont typeface="Arial" panose="020B0604020202020204" pitchFamily="34" charset="0"/>
              <a:buChar char="•"/>
            </a:pPr>
            <a:r>
              <a:rPr lang="sv-SE" b="1" dirty="0"/>
              <a:t>Gröna områden</a:t>
            </a:r>
            <a:r>
              <a:rPr lang="sv-SE" dirty="0"/>
              <a:t> (1–57 bilar per </a:t>
            </a:r>
            <a:r>
              <a:rPr lang="sv-SE" dirty="0" err="1"/>
              <a:t>laddpunkt</a:t>
            </a:r>
            <a:r>
              <a:rPr lang="sv-SE" dirty="0"/>
              <a:t>):</a:t>
            </a:r>
          </a:p>
          <a:p>
            <a:pPr marL="742950" lvl="1" indent="-285750">
              <a:buFont typeface="Arial" panose="020B0604020202020204" pitchFamily="34" charset="0"/>
              <a:buChar char="•"/>
            </a:pPr>
            <a:r>
              <a:rPr lang="sv-SE" dirty="0"/>
              <a:t>Här finns en bättre balans mellan antalet bilar och </a:t>
            </a:r>
            <a:r>
              <a:rPr lang="sv-SE" dirty="0" err="1"/>
              <a:t>laddpunkter</a:t>
            </a:r>
            <a:r>
              <a:rPr lang="sv-SE" dirty="0"/>
              <a:t>. Dessa områden är spridda över Sverige, ofta i mindre befolkade områden där det finns färre elbilar totalt.</a:t>
            </a:r>
          </a:p>
          <a:p>
            <a:pPr marL="742950" lvl="1" indent="-285750">
              <a:buFont typeface="Arial" panose="020B0604020202020204" pitchFamily="34" charset="0"/>
              <a:buChar char="•"/>
            </a:pPr>
            <a:r>
              <a:rPr lang="sv-SE" dirty="0"/>
              <a:t>Ljusa gröna områden (1–28 bilar per </a:t>
            </a:r>
            <a:r>
              <a:rPr lang="sv-SE" dirty="0" err="1"/>
              <a:t>laddpunkt</a:t>
            </a:r>
            <a:r>
              <a:rPr lang="sv-SE" dirty="0"/>
              <a:t>) tyder på att laddningsinfrastrukturen är väl dimensionerad i dessa regioner.</a:t>
            </a:r>
          </a:p>
          <a:p>
            <a:r>
              <a:rPr lang="sv-SE" b="1" dirty="0"/>
              <a:t>Grå områden – utan publika </a:t>
            </a:r>
            <a:r>
              <a:rPr lang="sv-SE" b="1" dirty="0" err="1"/>
              <a:t>laddpunkter</a:t>
            </a:r>
            <a:r>
              <a:rPr lang="sv-SE" b="1" dirty="0"/>
              <a:t>:</a:t>
            </a:r>
          </a:p>
          <a:p>
            <a:pPr>
              <a:buFont typeface="Arial" panose="020B0604020202020204" pitchFamily="34" charset="0"/>
              <a:buChar char="•"/>
            </a:pPr>
            <a:r>
              <a:rPr lang="sv-SE" dirty="0"/>
              <a:t>Dessa områden täcker stora delar av norra Sverige och glesbygdsområden i södra Sverige. Avsaknaden av </a:t>
            </a:r>
            <a:r>
              <a:rPr lang="sv-SE" dirty="0" err="1"/>
              <a:t>laddpunkter</a:t>
            </a:r>
            <a:r>
              <a:rPr lang="sv-SE" dirty="0"/>
              <a:t> innebär att elbilsägare är helt beroende av privata laddningslösningar.</a:t>
            </a:r>
          </a:p>
          <a:p>
            <a:pPr>
              <a:buFont typeface="Arial" panose="020B0604020202020204" pitchFamily="34" charset="0"/>
              <a:buChar char="•"/>
            </a:pPr>
            <a:r>
              <a:rPr lang="sv-SE" dirty="0"/>
              <a:t>Detta kan begränsa elbilsanvändningen i dessa regioner och kräver investeringar för att förbättra tillgängligheten.</a:t>
            </a:r>
          </a:p>
          <a:p>
            <a:r>
              <a:rPr lang="sv-SE" b="1" dirty="0"/>
              <a:t>Regional analys:</a:t>
            </a:r>
          </a:p>
          <a:p>
            <a:pPr>
              <a:buFont typeface="+mj-lt"/>
              <a:buAutoNum type="arabicPeriod"/>
            </a:pPr>
            <a:r>
              <a:rPr lang="sv-SE" b="1" dirty="0"/>
              <a:t>Stor-Stockholm:</a:t>
            </a:r>
            <a:endParaRPr lang="sv-SE" dirty="0"/>
          </a:p>
          <a:p>
            <a:pPr marL="742950" lvl="1" indent="-285750">
              <a:buFont typeface="+mj-lt"/>
              <a:buAutoNum type="arabicPeriod"/>
            </a:pPr>
            <a:r>
              <a:rPr lang="sv-SE" dirty="0"/>
              <a:t>Hög koncentration av röda och orange områden, vilket visar att det finns många elbilar i förhållande till antalet </a:t>
            </a:r>
            <a:r>
              <a:rPr lang="sv-SE" dirty="0" err="1"/>
              <a:t>laddpunkter</a:t>
            </a:r>
            <a:r>
              <a:rPr lang="sv-SE" dirty="0"/>
              <a:t>. Efterfrågan på fler </a:t>
            </a:r>
            <a:r>
              <a:rPr lang="sv-SE" dirty="0" err="1"/>
              <a:t>laddpunkter</a:t>
            </a:r>
            <a:r>
              <a:rPr lang="sv-SE" dirty="0"/>
              <a:t> är hög.</a:t>
            </a:r>
          </a:p>
          <a:p>
            <a:pPr>
              <a:buFont typeface="+mj-lt"/>
              <a:buAutoNum type="arabicPeriod"/>
            </a:pPr>
            <a:r>
              <a:rPr lang="sv-SE" b="1" dirty="0"/>
              <a:t>Stor-Göteborg:</a:t>
            </a:r>
            <a:endParaRPr lang="sv-SE" dirty="0"/>
          </a:p>
          <a:p>
            <a:pPr marL="742950" lvl="1" indent="-285750">
              <a:buFont typeface="+mj-lt"/>
              <a:buAutoNum type="arabicPeriod"/>
            </a:pPr>
            <a:r>
              <a:rPr lang="sv-SE" dirty="0"/>
              <a:t>Liknande trend som Stockholm, men med något fler gröna områden, vilket indikerar en något bättre </a:t>
            </a:r>
            <a:r>
              <a:rPr lang="sv-SE" dirty="0" err="1"/>
              <a:t>laddinfrastruktur</a:t>
            </a:r>
            <a:r>
              <a:rPr lang="sv-SE" dirty="0"/>
              <a:t> i vissa delar.</a:t>
            </a:r>
          </a:p>
          <a:p>
            <a:pPr>
              <a:buFont typeface="+mj-lt"/>
              <a:buAutoNum type="arabicPeriod"/>
            </a:pPr>
            <a:r>
              <a:rPr lang="sv-SE" b="1" dirty="0"/>
              <a:t>Stor-Malmö:</a:t>
            </a:r>
            <a:endParaRPr lang="sv-SE" dirty="0"/>
          </a:p>
          <a:p>
            <a:pPr marL="742950" lvl="1" indent="-285750">
              <a:buFont typeface="+mj-lt"/>
              <a:buAutoNum type="arabicPeriod"/>
            </a:pPr>
            <a:r>
              <a:rPr lang="sv-SE" dirty="0"/>
              <a:t>Har både gröna och gula områden, men också några orangea områden som visar en viss belastning på </a:t>
            </a:r>
            <a:r>
              <a:rPr lang="sv-SE" dirty="0" err="1"/>
              <a:t>laddpunkterna</a:t>
            </a:r>
            <a:r>
              <a:rPr lang="sv-SE" dirty="0"/>
              <a:t>.</a:t>
            </a:r>
          </a:p>
          <a:p>
            <a:r>
              <a:rPr lang="sv-SE" b="1" dirty="0"/>
              <a:t>Slutsats:</a:t>
            </a:r>
          </a:p>
          <a:p>
            <a:pPr>
              <a:buFont typeface="Arial" panose="020B0604020202020204" pitchFamily="34" charset="0"/>
              <a:buChar char="•"/>
            </a:pPr>
            <a:r>
              <a:rPr lang="sv-SE" dirty="0"/>
              <a:t>Laddpunktsinfrastrukturen är ojämnt fördelad över landet. Storstadsregionerna har hög belastning på </a:t>
            </a:r>
            <a:r>
              <a:rPr lang="sv-SE" dirty="0" err="1"/>
              <a:t>laddpunkterna</a:t>
            </a:r>
            <a:r>
              <a:rPr lang="sv-SE" dirty="0"/>
              <a:t>, medan många glesbygdskommuner saknar publika </a:t>
            </a:r>
            <a:r>
              <a:rPr lang="sv-SE" dirty="0" err="1"/>
              <a:t>laddpunkter</a:t>
            </a:r>
            <a:r>
              <a:rPr lang="sv-SE" dirty="0"/>
              <a:t> helt. Investeringar krävs för att möta efterfrågan i städerna och för att förbättra tillgången i landsbygdsområden.</a:t>
            </a:r>
          </a:p>
          <a:p>
            <a:endParaRPr lang="sv-SE" dirty="0"/>
          </a:p>
        </p:txBody>
      </p:sp>
      <p:sp>
        <p:nvSpPr>
          <p:cNvPr id="4" name="Platshållare för bildnummer 3"/>
          <p:cNvSpPr>
            <a:spLocks noGrp="1"/>
          </p:cNvSpPr>
          <p:nvPr>
            <p:ph type="sldNum" sz="quarter" idx="5"/>
          </p:nvPr>
        </p:nvSpPr>
        <p:spPr/>
        <p:txBody>
          <a:bodyPr/>
          <a:lstStyle/>
          <a:p>
            <a:fld id="{153BE9D7-EAE2-4E58-85DB-5AB109F62C71}" type="slidenum">
              <a:rPr lang="sv-SE" smtClean="0"/>
              <a:pPr/>
              <a:t>19</a:t>
            </a:fld>
            <a:endParaRPr lang="sv-SE"/>
          </a:p>
        </p:txBody>
      </p:sp>
    </p:spTree>
    <p:extLst>
      <p:ext uri="{BB962C8B-B14F-4D97-AF65-F5344CB8AC3E}">
        <p14:creationId xmlns:p14="http://schemas.microsoft.com/office/powerpoint/2010/main" val="2123585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E9B9FC-C3FC-416A-AB66-ADD9DDC22A26}"/>
              </a:ext>
            </a:extLst>
          </p:cNvPr>
          <p:cNvSpPr>
            <a:spLocks noGrp="1"/>
          </p:cNvSpPr>
          <p:nvPr>
            <p:ph type="title" hasCustomPrompt="1"/>
          </p:nvPr>
        </p:nvSpPr>
        <p:spPr>
          <a:xfrm>
            <a:off x="685801" y="3429000"/>
            <a:ext cx="8074496" cy="1332000"/>
          </a:xfrm>
        </p:spPr>
        <p:txBody>
          <a:bodyPr/>
          <a:lstStyle>
            <a:lvl1pPr>
              <a:defRPr sz="3600"/>
            </a:lvl1pPr>
          </a:lstStyle>
          <a:p>
            <a:r>
              <a:rPr lang="sv-SE" dirty="0"/>
              <a:t>Klicka för att lägga till rubrik</a:t>
            </a:r>
          </a:p>
        </p:txBody>
      </p:sp>
      <p:sp>
        <p:nvSpPr>
          <p:cNvPr id="3" name="Platshållare för sidfot 2">
            <a:extLst>
              <a:ext uri="{FF2B5EF4-FFF2-40B4-BE49-F238E27FC236}">
                <a16:creationId xmlns:a16="http://schemas.microsoft.com/office/drawing/2014/main" id="{0BB05E99-FAD2-4ED3-B284-4EC427503A97}"/>
              </a:ext>
            </a:extLst>
          </p:cNvPr>
          <p:cNvSpPr>
            <a:spLocks noGrp="1"/>
          </p:cNvSpPr>
          <p:nvPr>
            <p:ph type="ftr" sz="quarter" idx="10"/>
          </p:nvPr>
        </p:nvSpPr>
        <p:spPr>
          <a:xfrm>
            <a:off x="1487488" y="6943994"/>
            <a:ext cx="4679690" cy="252000"/>
          </a:xfrm>
        </p:spPr>
        <p:txBody>
          <a:bodyPr/>
          <a:lstStyle>
            <a:lvl1pPr>
              <a:defRPr sz="1000"/>
            </a:lvl1pPr>
          </a:lstStyle>
          <a:p>
            <a:r>
              <a:rPr lang="sv-SE" dirty="0"/>
              <a:t>Trafikanalys - Presentationsnamn</a:t>
            </a:r>
          </a:p>
        </p:txBody>
      </p:sp>
      <p:sp>
        <p:nvSpPr>
          <p:cNvPr id="4" name="Platshållare för bildnummer 3">
            <a:extLst>
              <a:ext uri="{FF2B5EF4-FFF2-40B4-BE49-F238E27FC236}">
                <a16:creationId xmlns:a16="http://schemas.microsoft.com/office/drawing/2014/main" id="{BB8CFF7A-FFB3-45C9-92EA-50585568C894}"/>
              </a:ext>
            </a:extLst>
          </p:cNvPr>
          <p:cNvSpPr>
            <a:spLocks noGrp="1"/>
          </p:cNvSpPr>
          <p:nvPr>
            <p:ph type="sldNum" sz="quarter" idx="11"/>
          </p:nvPr>
        </p:nvSpPr>
        <p:spPr/>
        <p:txBody>
          <a:bodyPr/>
          <a:lstStyle>
            <a:lvl1pPr>
              <a:defRPr sz="1000"/>
            </a:lvl1pPr>
          </a:lstStyle>
          <a:p>
            <a:fld id="{1DA82726-993B-47AC-837F-6CE3C89C6FA0}" type="slidenum">
              <a:rPr lang="sv-SE" smtClean="0"/>
              <a:pPr/>
              <a:t>‹#›</a:t>
            </a:fld>
            <a:endParaRPr lang="sv-SE" dirty="0"/>
          </a:p>
        </p:txBody>
      </p:sp>
      <p:sp>
        <p:nvSpPr>
          <p:cNvPr id="5" name="Platshållare för datum 4">
            <a:extLst>
              <a:ext uri="{FF2B5EF4-FFF2-40B4-BE49-F238E27FC236}">
                <a16:creationId xmlns:a16="http://schemas.microsoft.com/office/drawing/2014/main" id="{3F01B6E9-D08A-4606-8518-C0680B5EA7D3}"/>
              </a:ext>
            </a:extLst>
          </p:cNvPr>
          <p:cNvSpPr>
            <a:spLocks noGrp="1"/>
          </p:cNvSpPr>
          <p:nvPr>
            <p:ph type="dt" sz="half" idx="12"/>
          </p:nvPr>
        </p:nvSpPr>
        <p:spPr>
          <a:xfrm>
            <a:off x="685800" y="6937148"/>
            <a:ext cx="730510" cy="272618"/>
          </a:xfrm>
        </p:spPr>
        <p:txBody>
          <a:bodyPr/>
          <a:lstStyle>
            <a:lvl1pPr>
              <a:defRPr sz="1000"/>
            </a:lvl1pPr>
          </a:lstStyle>
          <a:p>
            <a:fld id="{032633DA-3675-4D3C-900D-1E4254FDE5AA}" type="datetime1">
              <a:rPr lang="sv-SE" smtClean="0"/>
              <a:t>2024-12-02</a:t>
            </a:fld>
            <a:endParaRPr lang="sv-SE" dirty="0"/>
          </a:p>
        </p:txBody>
      </p:sp>
      <p:sp>
        <p:nvSpPr>
          <p:cNvPr id="7" name="Rektangel 6">
            <a:extLst>
              <a:ext uri="{FF2B5EF4-FFF2-40B4-BE49-F238E27FC236}">
                <a16:creationId xmlns:a16="http://schemas.microsoft.com/office/drawing/2014/main" id="{0CA7F89A-FA23-492B-85A1-E552CD0A1E1A}"/>
              </a:ext>
            </a:extLst>
          </p:cNvPr>
          <p:cNvSpPr/>
          <p:nvPr userDrawn="1"/>
        </p:nvSpPr>
        <p:spPr>
          <a:xfrm>
            <a:off x="13896" y="1574694"/>
            <a:ext cx="1219200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0000"/>
              </a:solidFill>
            </a:endParaRPr>
          </a:p>
        </p:txBody>
      </p:sp>
      <p:sp>
        <p:nvSpPr>
          <p:cNvPr id="9" name="Platshållare för text 8">
            <a:extLst>
              <a:ext uri="{FF2B5EF4-FFF2-40B4-BE49-F238E27FC236}">
                <a16:creationId xmlns:a16="http://schemas.microsoft.com/office/drawing/2014/main" id="{573F1DE8-FE9E-4531-BFDF-91D86ED130BB}"/>
              </a:ext>
            </a:extLst>
          </p:cNvPr>
          <p:cNvSpPr>
            <a:spLocks noGrp="1"/>
          </p:cNvSpPr>
          <p:nvPr>
            <p:ph type="body" sz="quarter" idx="13" hasCustomPrompt="1"/>
          </p:nvPr>
        </p:nvSpPr>
        <p:spPr>
          <a:xfrm>
            <a:off x="685800" y="4760913"/>
            <a:ext cx="8074025" cy="1116012"/>
          </a:xfrm>
        </p:spPr>
        <p:txBody>
          <a:bodyPr/>
          <a:lstStyle>
            <a:lvl1pPr marL="0" indent="0">
              <a:buNone/>
              <a:defRPr/>
            </a:lvl1pPr>
          </a:lstStyle>
          <a:p>
            <a:pPr lvl="0"/>
            <a:r>
              <a:rPr lang="sv-SE" dirty="0"/>
              <a:t>Klicka för att lägga till underrubrik/namn och datum</a:t>
            </a:r>
          </a:p>
        </p:txBody>
      </p:sp>
      <p:pic>
        <p:nvPicPr>
          <p:cNvPr id="10" name="Graphic 9">
            <a:extLst>
              <a:ext uri="{FF2B5EF4-FFF2-40B4-BE49-F238E27FC236}">
                <a16:creationId xmlns:a16="http://schemas.microsoft.com/office/drawing/2014/main" id="{DB1D8C22-F3B2-45B4-9A14-8BE55131BF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400" y="569888"/>
            <a:ext cx="2026536" cy="562047"/>
          </a:xfrm>
          <a:prstGeom prst="rect">
            <a:avLst/>
          </a:prstGeom>
        </p:spPr>
      </p:pic>
    </p:spTree>
    <p:extLst>
      <p:ext uri="{BB962C8B-B14F-4D97-AF65-F5344CB8AC3E}">
        <p14:creationId xmlns:p14="http://schemas.microsoft.com/office/powerpoint/2010/main" val="16392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två kolumner alt">
    <p:spTree>
      <p:nvGrpSpPr>
        <p:cNvPr id="1" name=""/>
        <p:cNvGrpSpPr/>
        <p:nvPr/>
      </p:nvGrpSpPr>
      <p:grpSpPr>
        <a:xfrm>
          <a:off x="0" y="0"/>
          <a:ext cx="0" cy="0"/>
          <a:chOff x="0" y="0"/>
          <a:chExt cx="0" cy="0"/>
        </a:xfrm>
      </p:grpSpPr>
      <p:sp>
        <p:nvSpPr>
          <p:cNvPr id="13" name="Platshållare för innehåll 9">
            <a:extLst>
              <a:ext uri="{FF2B5EF4-FFF2-40B4-BE49-F238E27FC236}">
                <a16:creationId xmlns:a16="http://schemas.microsoft.com/office/drawing/2014/main" id="{A07A43B6-6566-4E93-BBE8-26774CF99898}"/>
              </a:ext>
            </a:extLst>
          </p:cNvPr>
          <p:cNvSpPr>
            <a:spLocks noGrp="1"/>
          </p:cNvSpPr>
          <p:nvPr>
            <p:ph sz="quarter" idx="18" hasCustomPrompt="1"/>
          </p:nvPr>
        </p:nvSpPr>
        <p:spPr>
          <a:xfrm>
            <a:off x="685801" y="2276475"/>
            <a:ext cx="5915432"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3481B74E-BA60-4361-A5D3-42904A5E6B66}"/>
              </a:ext>
            </a:extLst>
          </p:cNvPr>
          <p:cNvSpPr>
            <a:spLocks noGrp="1"/>
          </p:cNvSpPr>
          <p:nvPr>
            <p:ph type="title" hasCustomPrompt="1"/>
          </p:nvPr>
        </p:nvSpPr>
        <p:spPr/>
        <p:txBody>
          <a:bodyPr/>
          <a:lstStyle/>
          <a:p>
            <a:r>
              <a:rPr lang="sv-SE" sz="2400" b="1" dirty="0">
                <a:latin typeface="Arial" pitchFamily="34" charset="0"/>
                <a:cs typeface="Arial" pitchFamily="34" charset="0"/>
              </a:rPr>
              <a:t>Klicka för att lägga till rubrik</a:t>
            </a:r>
          </a:p>
        </p:txBody>
      </p:sp>
      <p:sp>
        <p:nvSpPr>
          <p:cNvPr id="14" name="Platshållare för innehåll 13">
            <a:extLst>
              <a:ext uri="{FF2B5EF4-FFF2-40B4-BE49-F238E27FC236}">
                <a16:creationId xmlns:a16="http://schemas.microsoft.com/office/drawing/2014/main" id="{BC0AE153-9B28-42E8-B8DC-64AC599D115D}"/>
              </a:ext>
            </a:extLst>
          </p:cNvPr>
          <p:cNvSpPr>
            <a:spLocks noGrp="1"/>
          </p:cNvSpPr>
          <p:nvPr>
            <p:ph sz="quarter" idx="19" hasCustomPrompt="1"/>
          </p:nvPr>
        </p:nvSpPr>
        <p:spPr>
          <a:xfrm>
            <a:off x="6998985" y="2284910"/>
            <a:ext cx="4507803" cy="1778369"/>
          </a:xfrm>
          <a:custGeom>
            <a:avLst/>
            <a:gdLst>
              <a:gd name="connsiteX0" fmla="*/ 0 w 4507803"/>
              <a:gd name="connsiteY0" fmla="*/ 0 h 1778369"/>
              <a:gd name="connsiteX1" fmla="*/ 4507803 w 4507803"/>
              <a:gd name="connsiteY1" fmla="*/ 0 h 1778369"/>
              <a:gd name="connsiteX2" fmla="*/ 4507803 w 4507803"/>
              <a:gd name="connsiteY2" fmla="*/ 1778369 h 1778369"/>
              <a:gd name="connsiteX3" fmla="*/ 0 w 4507803"/>
              <a:gd name="connsiteY3" fmla="*/ 1778369 h 1778369"/>
            </a:gdLst>
            <a:ahLst/>
            <a:cxnLst>
              <a:cxn ang="0">
                <a:pos x="connsiteX0" y="connsiteY0"/>
              </a:cxn>
              <a:cxn ang="0">
                <a:pos x="connsiteX1" y="connsiteY1"/>
              </a:cxn>
              <a:cxn ang="0">
                <a:pos x="connsiteX2" y="connsiteY2"/>
              </a:cxn>
              <a:cxn ang="0">
                <a:pos x="connsiteX3" y="connsiteY3"/>
              </a:cxn>
            </a:cxnLst>
            <a:rect l="l" t="t" r="r" b="b"/>
            <a:pathLst>
              <a:path w="4507803" h="1778369">
                <a:moveTo>
                  <a:pt x="0" y="0"/>
                </a:moveTo>
                <a:lnTo>
                  <a:pt x="4507803" y="0"/>
                </a:lnTo>
                <a:lnTo>
                  <a:pt x="4507803" y="1778369"/>
                </a:lnTo>
                <a:lnTo>
                  <a:pt x="0" y="1778369"/>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innehåll 14">
            <a:extLst>
              <a:ext uri="{FF2B5EF4-FFF2-40B4-BE49-F238E27FC236}">
                <a16:creationId xmlns:a16="http://schemas.microsoft.com/office/drawing/2014/main" id="{6848A33F-98E6-444D-A541-85C48F8E4EA7}"/>
              </a:ext>
            </a:extLst>
          </p:cNvPr>
          <p:cNvSpPr>
            <a:spLocks noGrp="1"/>
          </p:cNvSpPr>
          <p:nvPr>
            <p:ph sz="quarter" idx="20" hasCustomPrompt="1"/>
          </p:nvPr>
        </p:nvSpPr>
        <p:spPr>
          <a:xfrm>
            <a:off x="6998985" y="4314459"/>
            <a:ext cx="4507803" cy="1778369"/>
          </a:xfrm>
          <a:custGeom>
            <a:avLst/>
            <a:gdLst>
              <a:gd name="connsiteX0" fmla="*/ 0 w 4507803"/>
              <a:gd name="connsiteY0" fmla="*/ 0 h 1778369"/>
              <a:gd name="connsiteX1" fmla="*/ 4507803 w 4507803"/>
              <a:gd name="connsiteY1" fmla="*/ 0 h 1778369"/>
              <a:gd name="connsiteX2" fmla="*/ 4507803 w 4507803"/>
              <a:gd name="connsiteY2" fmla="*/ 1778369 h 1778369"/>
              <a:gd name="connsiteX3" fmla="*/ 0 w 4507803"/>
              <a:gd name="connsiteY3" fmla="*/ 1778369 h 1778369"/>
            </a:gdLst>
            <a:ahLst/>
            <a:cxnLst>
              <a:cxn ang="0">
                <a:pos x="connsiteX0" y="connsiteY0"/>
              </a:cxn>
              <a:cxn ang="0">
                <a:pos x="connsiteX1" y="connsiteY1"/>
              </a:cxn>
              <a:cxn ang="0">
                <a:pos x="connsiteX2" y="connsiteY2"/>
              </a:cxn>
              <a:cxn ang="0">
                <a:pos x="connsiteX3" y="connsiteY3"/>
              </a:cxn>
            </a:cxnLst>
            <a:rect l="l" t="t" r="r" b="b"/>
            <a:pathLst>
              <a:path w="4507803" h="1778369">
                <a:moveTo>
                  <a:pt x="0" y="0"/>
                </a:moveTo>
                <a:lnTo>
                  <a:pt x="4507803" y="0"/>
                </a:lnTo>
                <a:lnTo>
                  <a:pt x="4507803" y="1778369"/>
                </a:lnTo>
                <a:lnTo>
                  <a:pt x="0" y="1778369"/>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datum 9">
            <a:extLst>
              <a:ext uri="{FF2B5EF4-FFF2-40B4-BE49-F238E27FC236}">
                <a16:creationId xmlns:a16="http://schemas.microsoft.com/office/drawing/2014/main" id="{831C1CD3-A93C-49FF-9E05-A297C8C56237}"/>
              </a:ext>
            </a:extLst>
          </p:cNvPr>
          <p:cNvSpPr>
            <a:spLocks noGrp="1"/>
          </p:cNvSpPr>
          <p:nvPr>
            <p:ph type="dt" sz="half" idx="14"/>
          </p:nvPr>
        </p:nvSpPr>
        <p:spPr/>
        <p:txBody>
          <a:bodyPr/>
          <a:lstStyle/>
          <a:p>
            <a:fld id="{9DEC3FD3-3835-4EDB-83E3-166ED3B44AAF}" type="datetime1">
              <a:rPr lang="sv-SE" smtClean="0"/>
              <a:t>2024-12-02</a:t>
            </a:fld>
            <a:endParaRPr lang="sv-SE" dirty="0"/>
          </a:p>
        </p:txBody>
      </p:sp>
      <p:sp>
        <p:nvSpPr>
          <p:cNvPr id="11" name="Platshållare för sidfot 10">
            <a:extLst>
              <a:ext uri="{FF2B5EF4-FFF2-40B4-BE49-F238E27FC236}">
                <a16:creationId xmlns:a16="http://schemas.microsoft.com/office/drawing/2014/main" id="{B48CBD8F-D077-4250-A14F-190E24C874A8}"/>
              </a:ext>
            </a:extLst>
          </p:cNvPr>
          <p:cNvSpPr>
            <a:spLocks noGrp="1"/>
          </p:cNvSpPr>
          <p:nvPr>
            <p:ph type="ftr" sz="quarter" idx="15"/>
          </p:nvPr>
        </p:nvSpPr>
        <p:spPr>
          <a:xfrm>
            <a:off x="1416310" y="6452951"/>
            <a:ext cx="4679690" cy="252000"/>
          </a:xfrm>
        </p:spPr>
        <p:txBody>
          <a:bodyPr/>
          <a:lstStyle/>
          <a:p>
            <a:r>
              <a:rPr lang="sv-SE" noProof="0" dirty="0"/>
              <a:t>Trafikanalys - Presentationsnamn</a:t>
            </a:r>
          </a:p>
        </p:txBody>
      </p:sp>
      <p:sp>
        <p:nvSpPr>
          <p:cNvPr id="12" name="Platshållare för bildnummer 11">
            <a:extLst>
              <a:ext uri="{FF2B5EF4-FFF2-40B4-BE49-F238E27FC236}">
                <a16:creationId xmlns:a16="http://schemas.microsoft.com/office/drawing/2014/main" id="{CF99535E-6499-4077-8954-0915A4D90933}"/>
              </a:ext>
            </a:extLst>
          </p:cNvPr>
          <p:cNvSpPr>
            <a:spLocks noGrp="1"/>
          </p:cNvSpPr>
          <p:nvPr>
            <p:ph type="sldNum" sz="quarter" idx="16"/>
          </p:nvPr>
        </p:nvSpPr>
        <p:spPr/>
        <p:txBody>
          <a:bodyPr/>
          <a:lstStyle/>
          <a:p>
            <a:fld id="{1DA82726-993B-47AC-837F-6CE3C89C6FA0}" type="slidenum">
              <a:rPr lang="sv-SE" noProof="0" smtClean="0"/>
              <a:pPr/>
              <a:t>‹#›</a:t>
            </a:fld>
            <a:endParaRPr lang="sv-SE" noProof="0" dirty="0"/>
          </a:p>
        </p:txBody>
      </p:sp>
      <p:sp>
        <p:nvSpPr>
          <p:cNvPr id="16" name="Platshållare för text 13">
            <a:extLst>
              <a:ext uri="{FF2B5EF4-FFF2-40B4-BE49-F238E27FC236}">
                <a16:creationId xmlns:a16="http://schemas.microsoft.com/office/drawing/2014/main" id="{2AA1821C-DD5D-4F2F-A2BF-7F7036646E13}"/>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sz="2400" b="1" dirty="0">
                <a:latin typeface="Arial" pitchFamily="34" charset="0"/>
                <a:cs typeface="Arial" pitchFamily="34" charset="0"/>
              </a:rPr>
              <a:t>Klicka för att lägga till rubrik</a:t>
            </a:r>
          </a:p>
        </p:txBody>
      </p:sp>
      <p:sp>
        <p:nvSpPr>
          <p:cNvPr id="6" name="Platshållare för datum 5">
            <a:extLst>
              <a:ext uri="{FF2B5EF4-FFF2-40B4-BE49-F238E27FC236}">
                <a16:creationId xmlns:a16="http://schemas.microsoft.com/office/drawing/2014/main" id="{CB64B336-5C44-4285-AB4E-5B61F226D4B0}"/>
              </a:ext>
            </a:extLst>
          </p:cNvPr>
          <p:cNvSpPr>
            <a:spLocks noGrp="1"/>
          </p:cNvSpPr>
          <p:nvPr>
            <p:ph type="dt" sz="half" idx="10"/>
          </p:nvPr>
        </p:nvSpPr>
        <p:spPr/>
        <p:txBody>
          <a:bodyPr/>
          <a:lstStyle/>
          <a:p>
            <a:fld id="{7E07DB52-E533-4AEB-A61A-1150530C781B}" type="datetime1">
              <a:rPr lang="sv-SE" smtClean="0"/>
              <a:t>2024-12-02</a:t>
            </a:fld>
            <a:endParaRPr lang="sv-SE" dirty="0"/>
          </a:p>
        </p:txBody>
      </p:sp>
      <p:sp>
        <p:nvSpPr>
          <p:cNvPr id="7" name="Platshållare för sidfot 6">
            <a:extLst>
              <a:ext uri="{FF2B5EF4-FFF2-40B4-BE49-F238E27FC236}">
                <a16:creationId xmlns:a16="http://schemas.microsoft.com/office/drawing/2014/main" id="{26868038-7817-46F9-873E-B933ED6EE131}"/>
              </a:ext>
            </a:extLst>
          </p:cNvPr>
          <p:cNvSpPr>
            <a:spLocks noGrp="1"/>
          </p:cNvSpPr>
          <p:nvPr>
            <p:ph type="ftr" sz="quarter" idx="11"/>
          </p:nvPr>
        </p:nvSpPr>
        <p:spPr>
          <a:xfrm>
            <a:off x="1416310" y="6452951"/>
            <a:ext cx="4679690" cy="252000"/>
          </a:xfrm>
        </p:spPr>
        <p:txBody>
          <a:bodyPr/>
          <a:lstStyle/>
          <a:p>
            <a:r>
              <a:rPr lang="sv-SE" noProof="0" dirty="0"/>
              <a:t>Trafikanalys - Presentationsnamn</a:t>
            </a:r>
          </a:p>
        </p:txBody>
      </p:sp>
      <p:sp>
        <p:nvSpPr>
          <p:cNvPr id="8" name="Platshållare för bildnummer 7">
            <a:extLst>
              <a:ext uri="{FF2B5EF4-FFF2-40B4-BE49-F238E27FC236}">
                <a16:creationId xmlns:a16="http://schemas.microsoft.com/office/drawing/2014/main" id="{24B56226-BC85-4B4A-B392-F448BD832614}"/>
              </a:ext>
            </a:extLst>
          </p:cNvPr>
          <p:cNvSpPr>
            <a:spLocks noGrp="1"/>
          </p:cNvSpPr>
          <p:nvPr>
            <p:ph type="sldNum" sz="quarter" idx="12"/>
          </p:nvPr>
        </p:nvSpPr>
        <p:spPr/>
        <p:txBody>
          <a:bodyPr/>
          <a:lstStyle/>
          <a:p>
            <a:fld id="{1DA82726-993B-47AC-837F-6CE3C89C6FA0}" type="slidenum">
              <a:rPr lang="sv-SE" noProof="0" smtClean="0"/>
              <a:pPr/>
              <a:t>‹#›</a:t>
            </a:fld>
            <a:endParaRPr lang="sv-SE" noProof="0" dirty="0"/>
          </a:p>
        </p:txBody>
      </p:sp>
      <p:sp>
        <p:nvSpPr>
          <p:cNvPr id="10" name="Platshållare för text 13">
            <a:extLst>
              <a:ext uri="{FF2B5EF4-FFF2-40B4-BE49-F238E27FC236}">
                <a16:creationId xmlns:a16="http://schemas.microsoft.com/office/drawing/2014/main" id="{7A5EAE40-1FC4-4D85-B66C-93B729E8A4C2}"/>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extLst>
      <p:ext uri="{BB962C8B-B14F-4D97-AF65-F5344CB8AC3E}">
        <p14:creationId xmlns:p14="http://schemas.microsoft.com/office/powerpoint/2010/main" val="165291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8998DD-EC85-4EAF-992B-7A7C9FCDBFB5}"/>
              </a:ext>
            </a:extLst>
          </p:cNvPr>
          <p:cNvGrpSpPr/>
          <p:nvPr userDrawn="1"/>
        </p:nvGrpSpPr>
        <p:grpSpPr>
          <a:xfrm>
            <a:off x="10301752" y="561975"/>
            <a:ext cx="1237568" cy="346745"/>
            <a:chOff x="10301752" y="561975"/>
            <a:chExt cx="1237568" cy="346745"/>
          </a:xfrm>
        </p:grpSpPr>
        <p:sp>
          <p:nvSpPr>
            <p:cNvPr id="14" name="Rectangle 13">
              <a:extLst>
                <a:ext uri="{FF2B5EF4-FFF2-40B4-BE49-F238E27FC236}">
                  <a16:creationId xmlns:a16="http://schemas.microsoft.com/office/drawing/2014/main" id="{065295E4-9654-4D64-9639-4EC95F13E9D9}"/>
                </a:ext>
              </a:extLst>
            </p:cNvPr>
            <p:cNvSpPr/>
            <p:nvPr userDrawn="1"/>
          </p:nvSpPr>
          <p:spPr>
            <a:xfrm>
              <a:off x="10848528" y="561975"/>
              <a:ext cx="690792" cy="3467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sp>
          <p:nvSpPr>
            <p:cNvPr id="15" name="Rectangle 14">
              <a:extLst>
                <a:ext uri="{FF2B5EF4-FFF2-40B4-BE49-F238E27FC236}">
                  <a16:creationId xmlns:a16="http://schemas.microsoft.com/office/drawing/2014/main" id="{1526BCD2-D4B2-4E00-A08A-7790BD8DCAA5}"/>
                </a:ext>
              </a:extLst>
            </p:cNvPr>
            <p:cNvSpPr/>
            <p:nvPr userDrawn="1"/>
          </p:nvSpPr>
          <p:spPr>
            <a:xfrm>
              <a:off x="10301752" y="561975"/>
              <a:ext cx="546776" cy="346745"/>
            </a:xfrm>
            <a:prstGeom prst="rect">
              <a:avLst/>
            </a:prstGeom>
            <a:solidFill>
              <a:srgbClr val="B90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grpSp>
      <p:sp>
        <p:nvSpPr>
          <p:cNvPr id="20" name="Picture Placeholder 19">
            <a:extLst>
              <a:ext uri="{FF2B5EF4-FFF2-40B4-BE49-F238E27FC236}">
                <a16:creationId xmlns:a16="http://schemas.microsoft.com/office/drawing/2014/main" id="{B53A0CD6-FCAC-4FF5-AA4A-766A55F78025}"/>
              </a:ext>
            </a:extLst>
          </p:cNvPr>
          <p:cNvSpPr>
            <a:spLocks noGrp="1"/>
          </p:cNvSpPr>
          <p:nvPr>
            <p:ph type="pic" sz="quarter" idx="13" hasCustomPrompt="1"/>
          </p:nvPr>
        </p:nvSpPr>
        <p:spPr>
          <a:xfrm>
            <a:off x="1" y="0"/>
            <a:ext cx="12191998" cy="6317580"/>
          </a:xfrm>
          <a:custGeom>
            <a:avLst/>
            <a:gdLst>
              <a:gd name="connsiteX0" fmla="*/ 10930994 w 12191998"/>
              <a:gd name="connsiteY0" fmla="*/ 772529 h 6317580"/>
              <a:gd name="connsiteX1" fmla="*/ 10933297 w 12191998"/>
              <a:gd name="connsiteY1" fmla="*/ 775501 h 6317580"/>
              <a:gd name="connsiteX2" fmla="*/ 10937006 w 12191998"/>
              <a:gd name="connsiteY2" fmla="*/ 830437 h 6317580"/>
              <a:gd name="connsiteX3" fmla="*/ 10904435 w 12191998"/>
              <a:gd name="connsiteY3" fmla="*/ 830437 h 6317580"/>
              <a:gd name="connsiteX4" fmla="*/ 10927470 w 12191998"/>
              <a:gd name="connsiteY4" fmla="*/ 775501 h 6317580"/>
              <a:gd name="connsiteX5" fmla="*/ 10930994 w 12191998"/>
              <a:gd name="connsiteY5" fmla="*/ 772529 h 6317580"/>
              <a:gd name="connsiteX6" fmla="*/ 11178588 w 12191998"/>
              <a:gd name="connsiteY6" fmla="*/ 772528 h 6317580"/>
              <a:gd name="connsiteX7" fmla="*/ 11181007 w 12191998"/>
              <a:gd name="connsiteY7" fmla="*/ 775500 h 6317580"/>
              <a:gd name="connsiteX8" fmla="*/ 11184646 w 12191998"/>
              <a:gd name="connsiteY8" fmla="*/ 830436 h 6317580"/>
              <a:gd name="connsiteX9" fmla="*/ 11152053 w 12191998"/>
              <a:gd name="connsiteY9" fmla="*/ 830436 h 6317580"/>
              <a:gd name="connsiteX10" fmla="*/ 11175087 w 12191998"/>
              <a:gd name="connsiteY10" fmla="*/ 775500 h 6317580"/>
              <a:gd name="connsiteX11" fmla="*/ 11178588 w 12191998"/>
              <a:gd name="connsiteY11" fmla="*/ 772528 h 6317580"/>
              <a:gd name="connsiteX12" fmla="*/ 11318291 w 12191998"/>
              <a:gd name="connsiteY12" fmla="*/ 752350 h 6317580"/>
              <a:gd name="connsiteX13" fmla="*/ 11314974 w 12191998"/>
              <a:gd name="connsiteY13" fmla="*/ 756611 h 6317580"/>
              <a:gd name="connsiteX14" fmla="*/ 11331628 w 12191998"/>
              <a:gd name="connsiteY14" fmla="*/ 820830 h 6317580"/>
              <a:gd name="connsiteX15" fmla="*/ 11340496 w 12191998"/>
              <a:gd name="connsiteY15" fmla="*/ 834651 h 6317580"/>
              <a:gd name="connsiteX16" fmla="*/ 11331444 w 12191998"/>
              <a:gd name="connsiteY16" fmla="*/ 886086 h 6317580"/>
              <a:gd name="connsiteX17" fmla="*/ 11334208 w 12191998"/>
              <a:gd name="connsiteY17" fmla="*/ 889795 h 6317580"/>
              <a:gd name="connsiteX18" fmla="*/ 11352635 w 12191998"/>
              <a:gd name="connsiteY18" fmla="*/ 889795 h 6317580"/>
              <a:gd name="connsiteX19" fmla="*/ 11356873 w 12191998"/>
              <a:gd name="connsiteY19" fmla="*/ 886086 h 6317580"/>
              <a:gd name="connsiteX20" fmla="*/ 11365949 w 12191998"/>
              <a:gd name="connsiteY20" fmla="*/ 834651 h 6317580"/>
              <a:gd name="connsiteX21" fmla="*/ 11379654 w 12191998"/>
              <a:gd name="connsiteY21" fmla="*/ 820830 h 6317580"/>
              <a:gd name="connsiteX22" fmla="*/ 11419066 w 12191998"/>
              <a:gd name="connsiteY22" fmla="*/ 756611 h 6317580"/>
              <a:gd name="connsiteX23" fmla="*/ 11419595 w 12191998"/>
              <a:gd name="connsiteY23" fmla="*/ 754653 h 6317580"/>
              <a:gd name="connsiteX24" fmla="*/ 11419579 w 12191998"/>
              <a:gd name="connsiteY24" fmla="*/ 754360 h 6317580"/>
              <a:gd name="connsiteX25" fmla="*/ 11417016 w 12191998"/>
              <a:gd name="connsiteY25" fmla="*/ 752350 h 6317580"/>
              <a:gd name="connsiteX26" fmla="*/ 11396469 w 12191998"/>
              <a:gd name="connsiteY26" fmla="*/ 752350 h 6317580"/>
              <a:gd name="connsiteX27" fmla="*/ 11391862 w 12191998"/>
              <a:gd name="connsiteY27" fmla="*/ 755321 h 6317580"/>
              <a:gd name="connsiteX28" fmla="*/ 11360006 w 12191998"/>
              <a:gd name="connsiteY28" fmla="*/ 810465 h 6317580"/>
              <a:gd name="connsiteX29" fmla="*/ 11355952 w 12191998"/>
              <a:gd name="connsiteY29" fmla="*/ 813805 h 6317580"/>
              <a:gd name="connsiteX30" fmla="*/ 11353649 w 12191998"/>
              <a:gd name="connsiteY30" fmla="*/ 810465 h 6317580"/>
              <a:gd name="connsiteX31" fmla="*/ 11341072 w 12191998"/>
              <a:gd name="connsiteY31" fmla="*/ 755321 h 6317580"/>
              <a:gd name="connsiteX32" fmla="*/ 11337732 w 12191998"/>
              <a:gd name="connsiteY32" fmla="*/ 752350 h 6317580"/>
              <a:gd name="connsiteX33" fmla="*/ 11090050 w 12191998"/>
              <a:gd name="connsiteY33" fmla="*/ 752324 h 6317580"/>
              <a:gd name="connsiteX34" fmla="*/ 11086037 w 12191998"/>
              <a:gd name="connsiteY34" fmla="*/ 755851 h 6317580"/>
              <a:gd name="connsiteX35" fmla="*/ 11068808 w 12191998"/>
              <a:gd name="connsiteY35" fmla="*/ 853193 h 6317580"/>
              <a:gd name="connsiteX36" fmla="*/ 11067518 w 12191998"/>
              <a:gd name="connsiteY36" fmla="*/ 854875 h 6317580"/>
              <a:gd name="connsiteX37" fmla="*/ 11066412 w 12191998"/>
              <a:gd name="connsiteY37" fmla="*/ 853378 h 6317580"/>
              <a:gd name="connsiteX38" fmla="*/ 11038656 w 12191998"/>
              <a:gd name="connsiteY38" fmla="*/ 758247 h 6317580"/>
              <a:gd name="connsiteX39" fmla="*/ 11031608 w 12191998"/>
              <a:gd name="connsiteY39" fmla="*/ 752327 h 6317580"/>
              <a:gd name="connsiteX40" fmla="*/ 11012927 w 12191998"/>
              <a:gd name="connsiteY40" fmla="*/ 752327 h 6317580"/>
              <a:gd name="connsiteX41" fmla="*/ 11004243 w 12191998"/>
              <a:gd name="connsiteY41" fmla="*/ 759767 h 6317580"/>
              <a:gd name="connsiteX42" fmla="*/ 10982015 w 12191998"/>
              <a:gd name="connsiteY42" fmla="*/ 886155 h 6317580"/>
              <a:gd name="connsiteX43" fmla="*/ 10984986 w 12191998"/>
              <a:gd name="connsiteY43" fmla="*/ 889864 h 6317580"/>
              <a:gd name="connsiteX44" fmla="*/ 11000719 w 12191998"/>
              <a:gd name="connsiteY44" fmla="*/ 889864 h 6317580"/>
              <a:gd name="connsiteX45" fmla="*/ 11004980 w 12191998"/>
              <a:gd name="connsiteY45" fmla="*/ 886155 h 6317580"/>
              <a:gd name="connsiteX46" fmla="*/ 11021265 w 12191998"/>
              <a:gd name="connsiteY46" fmla="*/ 793075 h 6317580"/>
              <a:gd name="connsiteX47" fmla="*/ 11022555 w 12191998"/>
              <a:gd name="connsiteY47" fmla="*/ 791600 h 6317580"/>
              <a:gd name="connsiteX48" fmla="*/ 11023845 w 12191998"/>
              <a:gd name="connsiteY48" fmla="*/ 793075 h 6317580"/>
              <a:gd name="connsiteX49" fmla="*/ 11050334 w 12191998"/>
              <a:gd name="connsiteY49" fmla="*/ 883277 h 6317580"/>
              <a:gd name="connsiteX50" fmla="*/ 11060515 w 12191998"/>
              <a:gd name="connsiteY50" fmla="*/ 889933 h 6317580"/>
              <a:gd name="connsiteX51" fmla="*/ 11077883 w 12191998"/>
              <a:gd name="connsiteY51" fmla="*/ 889933 h 6317580"/>
              <a:gd name="connsiteX52" fmla="*/ 11086590 w 12191998"/>
              <a:gd name="connsiteY52" fmla="*/ 882539 h 6317580"/>
              <a:gd name="connsiteX53" fmla="*/ 11108979 w 12191998"/>
              <a:gd name="connsiteY53" fmla="*/ 755851 h 6317580"/>
              <a:gd name="connsiteX54" fmla="*/ 11106008 w 12191998"/>
              <a:gd name="connsiteY54" fmla="*/ 752327 h 6317580"/>
              <a:gd name="connsiteX55" fmla="*/ 11090091 w 12191998"/>
              <a:gd name="connsiteY55" fmla="*/ 752327 h 6317580"/>
              <a:gd name="connsiteX56" fmla="*/ 11090050 w 12191998"/>
              <a:gd name="connsiteY56" fmla="*/ 752324 h 6317580"/>
              <a:gd name="connsiteX57" fmla="*/ 11252909 w 12191998"/>
              <a:gd name="connsiteY57" fmla="*/ 752302 h 6317580"/>
              <a:gd name="connsiteX58" fmla="*/ 11248751 w 12191998"/>
              <a:gd name="connsiteY58" fmla="*/ 756059 h 6317580"/>
              <a:gd name="connsiteX59" fmla="*/ 11231729 w 12191998"/>
              <a:gd name="connsiteY59" fmla="*/ 853401 h 6317580"/>
              <a:gd name="connsiteX60" fmla="*/ 11231176 w 12191998"/>
              <a:gd name="connsiteY60" fmla="*/ 862085 h 6317580"/>
              <a:gd name="connsiteX61" fmla="*/ 11267823 w 12191998"/>
              <a:gd name="connsiteY61" fmla="*/ 891338 h 6317580"/>
              <a:gd name="connsiteX62" fmla="*/ 11299656 w 12191998"/>
              <a:gd name="connsiteY62" fmla="*/ 888759 h 6317580"/>
              <a:gd name="connsiteX63" fmla="*/ 11304102 w 12191998"/>
              <a:gd name="connsiteY63" fmla="*/ 884866 h 6317580"/>
              <a:gd name="connsiteX64" fmla="*/ 11306129 w 12191998"/>
              <a:gd name="connsiteY64" fmla="*/ 873026 h 6317580"/>
              <a:gd name="connsiteX65" fmla="*/ 11306221 w 12191998"/>
              <a:gd name="connsiteY65" fmla="*/ 872266 h 6317580"/>
              <a:gd name="connsiteX66" fmla="*/ 11306221 w 12191998"/>
              <a:gd name="connsiteY66" fmla="*/ 871934 h 6317580"/>
              <a:gd name="connsiteX67" fmla="*/ 11303250 w 12191998"/>
              <a:gd name="connsiteY67" fmla="*/ 869295 h 6317580"/>
              <a:gd name="connsiteX68" fmla="*/ 11269228 w 12191998"/>
              <a:gd name="connsiteY68" fmla="*/ 869295 h 6317580"/>
              <a:gd name="connsiteX69" fmla="*/ 11256997 w 12191998"/>
              <a:gd name="connsiteY69" fmla="*/ 859666 h 6317580"/>
              <a:gd name="connsiteX70" fmla="*/ 11257550 w 12191998"/>
              <a:gd name="connsiteY70" fmla="*/ 853378 h 6317580"/>
              <a:gd name="connsiteX71" fmla="*/ 11274572 w 12191998"/>
              <a:gd name="connsiteY71" fmla="*/ 756036 h 6317580"/>
              <a:gd name="connsiteX72" fmla="*/ 11271624 w 12191998"/>
              <a:gd name="connsiteY72" fmla="*/ 752327 h 6317580"/>
              <a:gd name="connsiteX73" fmla="*/ 11253196 w 12191998"/>
              <a:gd name="connsiteY73" fmla="*/ 752327 h 6317580"/>
              <a:gd name="connsiteX74" fmla="*/ 11252909 w 12191998"/>
              <a:gd name="connsiteY74" fmla="*/ 752302 h 6317580"/>
              <a:gd name="connsiteX75" fmla="*/ 11475315 w 12191998"/>
              <a:gd name="connsiteY75" fmla="*/ 750922 h 6317580"/>
              <a:gd name="connsiteX76" fmla="*/ 11422544 w 12191998"/>
              <a:gd name="connsiteY76" fmla="*/ 788675 h 6317580"/>
              <a:gd name="connsiteX77" fmla="*/ 11438852 w 12191998"/>
              <a:gd name="connsiteY77" fmla="*/ 819955 h 6317580"/>
              <a:gd name="connsiteX78" fmla="*/ 11460688 w 12191998"/>
              <a:gd name="connsiteY78" fmla="*/ 834559 h 6317580"/>
              <a:gd name="connsiteX79" fmla="*/ 11473265 w 12191998"/>
              <a:gd name="connsiteY79" fmla="*/ 852157 h 6317580"/>
              <a:gd name="connsiteX80" fmla="*/ 11448849 w 12191998"/>
              <a:gd name="connsiteY80" fmla="*/ 869364 h 6317580"/>
              <a:gd name="connsiteX81" fmla="*/ 11416255 w 12191998"/>
              <a:gd name="connsiteY81" fmla="*/ 867521 h 6317580"/>
              <a:gd name="connsiteX82" fmla="*/ 11411833 w 12191998"/>
              <a:gd name="connsiteY82" fmla="*/ 871022 h 6317580"/>
              <a:gd name="connsiteX83" fmla="*/ 11409529 w 12191998"/>
              <a:gd name="connsiteY83" fmla="*/ 884359 h 6317580"/>
              <a:gd name="connsiteX84" fmla="*/ 11412478 w 12191998"/>
              <a:gd name="connsiteY84" fmla="*/ 888067 h 6317580"/>
              <a:gd name="connsiteX85" fmla="*/ 11444726 w 12191998"/>
              <a:gd name="connsiteY85" fmla="*/ 891384 h 6317580"/>
              <a:gd name="connsiteX86" fmla="*/ 11500607 w 12191998"/>
              <a:gd name="connsiteY86" fmla="*/ 848264 h 6317580"/>
              <a:gd name="connsiteX87" fmla="*/ 11481005 w 12191998"/>
              <a:gd name="connsiteY87" fmla="*/ 814957 h 6317580"/>
              <a:gd name="connsiteX88" fmla="*/ 11461011 w 12191998"/>
              <a:gd name="connsiteY88" fmla="*/ 802542 h 6317580"/>
              <a:gd name="connsiteX89" fmla="*/ 11448618 w 12191998"/>
              <a:gd name="connsiteY89" fmla="*/ 786832 h 6317580"/>
              <a:gd name="connsiteX90" fmla="*/ 11470455 w 12191998"/>
              <a:gd name="connsiteY90" fmla="*/ 773012 h 6317580"/>
              <a:gd name="connsiteX91" fmla="*/ 11506734 w 12191998"/>
              <a:gd name="connsiteY91" fmla="*/ 774878 h 6317580"/>
              <a:gd name="connsiteX92" fmla="*/ 11510788 w 12191998"/>
              <a:gd name="connsiteY92" fmla="*/ 771538 h 6317580"/>
              <a:gd name="connsiteX93" fmla="*/ 11513091 w 12191998"/>
              <a:gd name="connsiteY93" fmla="*/ 757717 h 6317580"/>
              <a:gd name="connsiteX94" fmla="*/ 11510327 w 12191998"/>
              <a:gd name="connsiteY94" fmla="*/ 754216 h 6317580"/>
              <a:gd name="connsiteX95" fmla="*/ 11475315 w 12191998"/>
              <a:gd name="connsiteY95" fmla="*/ 750922 h 6317580"/>
              <a:gd name="connsiteX96" fmla="*/ 10933735 w 12191998"/>
              <a:gd name="connsiteY96" fmla="*/ 750877 h 6317580"/>
              <a:gd name="connsiteX97" fmla="*/ 10904689 w 12191998"/>
              <a:gd name="connsiteY97" fmla="*/ 769742 h 6317580"/>
              <a:gd name="connsiteX98" fmla="*/ 10854014 w 12191998"/>
              <a:gd name="connsiteY98" fmla="*/ 885788 h 6317580"/>
              <a:gd name="connsiteX99" fmla="*/ 10853645 w 12191998"/>
              <a:gd name="connsiteY99" fmla="*/ 887447 h 6317580"/>
              <a:gd name="connsiteX100" fmla="*/ 10853666 w 12191998"/>
              <a:gd name="connsiteY100" fmla="*/ 887767 h 6317580"/>
              <a:gd name="connsiteX101" fmla="*/ 10856409 w 12191998"/>
              <a:gd name="connsiteY101" fmla="*/ 889865 h 6317580"/>
              <a:gd name="connsiteX102" fmla="*/ 10876771 w 12191998"/>
              <a:gd name="connsiteY102" fmla="*/ 889865 h 6317580"/>
              <a:gd name="connsiteX103" fmla="*/ 10880848 w 12191998"/>
              <a:gd name="connsiteY103" fmla="*/ 886709 h 6317580"/>
              <a:gd name="connsiteX104" fmla="*/ 10895728 w 12191998"/>
              <a:gd name="connsiteY104" fmla="*/ 851559 h 6317580"/>
              <a:gd name="connsiteX105" fmla="*/ 10938227 w 12191998"/>
              <a:gd name="connsiteY105" fmla="*/ 851559 h 6317580"/>
              <a:gd name="connsiteX106" fmla="*/ 10940530 w 12191998"/>
              <a:gd name="connsiteY106" fmla="*/ 886709 h 6317580"/>
              <a:gd name="connsiteX107" fmla="*/ 10943478 w 12191998"/>
              <a:gd name="connsiteY107" fmla="*/ 889865 h 6317580"/>
              <a:gd name="connsiteX108" fmla="*/ 10962366 w 12191998"/>
              <a:gd name="connsiteY108" fmla="*/ 889865 h 6317580"/>
              <a:gd name="connsiteX109" fmla="*/ 10966144 w 12191998"/>
              <a:gd name="connsiteY109" fmla="*/ 886157 h 6317580"/>
              <a:gd name="connsiteX110" fmla="*/ 10966144 w 12191998"/>
              <a:gd name="connsiteY110" fmla="*/ 885788 h 6317580"/>
              <a:gd name="connsiteX111" fmla="*/ 10956124 w 12191998"/>
              <a:gd name="connsiteY111" fmla="*/ 769742 h 6317580"/>
              <a:gd name="connsiteX112" fmla="*/ 10933735 w 12191998"/>
              <a:gd name="connsiteY112" fmla="*/ 750877 h 6317580"/>
              <a:gd name="connsiteX113" fmla="*/ 11181606 w 12191998"/>
              <a:gd name="connsiteY113" fmla="*/ 750876 h 6317580"/>
              <a:gd name="connsiteX114" fmla="*/ 11152537 w 12191998"/>
              <a:gd name="connsiteY114" fmla="*/ 769741 h 6317580"/>
              <a:gd name="connsiteX115" fmla="*/ 11101862 w 12191998"/>
              <a:gd name="connsiteY115" fmla="*/ 885787 h 6317580"/>
              <a:gd name="connsiteX116" fmla="*/ 11101493 w 12191998"/>
              <a:gd name="connsiteY116" fmla="*/ 887446 h 6317580"/>
              <a:gd name="connsiteX117" fmla="*/ 11101514 w 12191998"/>
              <a:gd name="connsiteY117" fmla="*/ 887743 h 6317580"/>
              <a:gd name="connsiteX118" fmla="*/ 11104280 w 12191998"/>
              <a:gd name="connsiteY118" fmla="*/ 889864 h 6317580"/>
              <a:gd name="connsiteX119" fmla="*/ 11124550 w 12191998"/>
              <a:gd name="connsiteY119" fmla="*/ 889864 h 6317580"/>
              <a:gd name="connsiteX120" fmla="*/ 11128627 w 12191998"/>
              <a:gd name="connsiteY120" fmla="*/ 886708 h 6317580"/>
              <a:gd name="connsiteX121" fmla="*/ 11143438 w 12191998"/>
              <a:gd name="connsiteY121" fmla="*/ 851558 h 6317580"/>
              <a:gd name="connsiteX122" fmla="*/ 11185913 w 12191998"/>
              <a:gd name="connsiteY122" fmla="*/ 851558 h 6317580"/>
              <a:gd name="connsiteX123" fmla="*/ 11188217 w 12191998"/>
              <a:gd name="connsiteY123" fmla="*/ 886708 h 6317580"/>
              <a:gd name="connsiteX124" fmla="*/ 11191165 w 12191998"/>
              <a:gd name="connsiteY124" fmla="*/ 889864 h 6317580"/>
              <a:gd name="connsiteX125" fmla="*/ 11210053 w 12191998"/>
              <a:gd name="connsiteY125" fmla="*/ 889864 h 6317580"/>
              <a:gd name="connsiteX126" fmla="*/ 11213992 w 12191998"/>
              <a:gd name="connsiteY126" fmla="*/ 886156 h 6317580"/>
              <a:gd name="connsiteX127" fmla="*/ 11213992 w 12191998"/>
              <a:gd name="connsiteY127" fmla="*/ 885787 h 6317580"/>
              <a:gd name="connsiteX128" fmla="*/ 11203995 w 12191998"/>
              <a:gd name="connsiteY128" fmla="*/ 769741 h 6317580"/>
              <a:gd name="connsiteX129" fmla="*/ 11181606 w 12191998"/>
              <a:gd name="connsiteY129" fmla="*/ 750876 h 6317580"/>
              <a:gd name="connsiteX130" fmla="*/ 11031607 w 12191998"/>
              <a:gd name="connsiteY130" fmla="*/ 587772 h 6317580"/>
              <a:gd name="connsiteX131" fmla="*/ 11056461 w 12191998"/>
              <a:gd name="connsiteY131" fmla="*/ 602859 h 6317580"/>
              <a:gd name="connsiteX132" fmla="*/ 11024213 w 12191998"/>
              <a:gd name="connsiteY132" fmla="*/ 630800 h 6317580"/>
              <a:gd name="connsiteX133" fmla="*/ 11007743 w 12191998"/>
              <a:gd name="connsiteY133" fmla="*/ 630247 h 6317580"/>
              <a:gd name="connsiteX134" fmla="*/ 11015137 w 12191998"/>
              <a:gd name="connsiteY134" fmla="*/ 588509 h 6317580"/>
              <a:gd name="connsiteX135" fmla="*/ 11031607 w 12191998"/>
              <a:gd name="connsiteY135" fmla="*/ 587772 h 6317580"/>
              <a:gd name="connsiteX136" fmla="*/ 11155255 w 12191998"/>
              <a:gd name="connsiteY136" fmla="*/ 587404 h 6317580"/>
              <a:gd name="connsiteX137" fmla="*/ 11157673 w 12191998"/>
              <a:gd name="connsiteY137" fmla="*/ 590376 h 6317580"/>
              <a:gd name="connsiteX138" fmla="*/ 11161313 w 12191998"/>
              <a:gd name="connsiteY138" fmla="*/ 645312 h 6317580"/>
              <a:gd name="connsiteX139" fmla="*/ 11128719 w 12191998"/>
              <a:gd name="connsiteY139" fmla="*/ 645312 h 6317580"/>
              <a:gd name="connsiteX140" fmla="*/ 11151753 w 12191998"/>
              <a:gd name="connsiteY140" fmla="*/ 590376 h 6317580"/>
              <a:gd name="connsiteX141" fmla="*/ 11155255 w 12191998"/>
              <a:gd name="connsiteY141" fmla="*/ 587404 h 6317580"/>
              <a:gd name="connsiteX142" fmla="*/ 11338278 w 12191998"/>
              <a:gd name="connsiteY142" fmla="*/ 567219 h 6317580"/>
              <a:gd name="connsiteX143" fmla="*/ 11334138 w 12191998"/>
              <a:gd name="connsiteY143" fmla="*/ 570750 h 6317580"/>
              <a:gd name="connsiteX144" fmla="*/ 11311104 w 12191998"/>
              <a:gd name="connsiteY144" fmla="*/ 701031 h 6317580"/>
              <a:gd name="connsiteX145" fmla="*/ 11314053 w 12191998"/>
              <a:gd name="connsiteY145" fmla="*/ 704740 h 6317580"/>
              <a:gd name="connsiteX146" fmla="*/ 11332480 w 12191998"/>
              <a:gd name="connsiteY146" fmla="*/ 704740 h 6317580"/>
              <a:gd name="connsiteX147" fmla="*/ 11336925 w 12191998"/>
              <a:gd name="connsiteY147" fmla="*/ 701031 h 6317580"/>
              <a:gd name="connsiteX148" fmla="*/ 11359845 w 12191998"/>
              <a:gd name="connsiteY148" fmla="*/ 570750 h 6317580"/>
              <a:gd name="connsiteX149" fmla="*/ 11356689 w 12191998"/>
              <a:gd name="connsiteY149" fmla="*/ 567226 h 6317580"/>
              <a:gd name="connsiteX150" fmla="*/ 11338354 w 12191998"/>
              <a:gd name="connsiteY150" fmla="*/ 567226 h 6317580"/>
              <a:gd name="connsiteX151" fmla="*/ 11338278 w 12191998"/>
              <a:gd name="connsiteY151" fmla="*/ 567219 h 6317580"/>
              <a:gd name="connsiteX152" fmla="*/ 10881805 w 12191998"/>
              <a:gd name="connsiteY152" fmla="*/ 567192 h 6317580"/>
              <a:gd name="connsiteX153" fmla="*/ 10877992 w 12191998"/>
              <a:gd name="connsiteY153" fmla="*/ 570842 h 6317580"/>
              <a:gd name="connsiteX154" fmla="*/ 10875413 w 12191998"/>
              <a:gd name="connsiteY154" fmla="*/ 585446 h 6317580"/>
              <a:gd name="connsiteX155" fmla="*/ 10878545 w 12191998"/>
              <a:gd name="connsiteY155" fmla="*/ 588786 h 6317580"/>
              <a:gd name="connsiteX156" fmla="*/ 10910908 w 12191998"/>
              <a:gd name="connsiteY156" fmla="*/ 588786 h 6317580"/>
              <a:gd name="connsiteX157" fmla="*/ 10891099 w 12191998"/>
              <a:gd name="connsiteY157" fmla="*/ 701031 h 6317580"/>
              <a:gd name="connsiteX158" fmla="*/ 10890970 w 12191998"/>
              <a:gd name="connsiteY158" fmla="*/ 702202 h 6317580"/>
              <a:gd name="connsiteX159" fmla="*/ 10894070 w 12191998"/>
              <a:gd name="connsiteY159" fmla="*/ 704740 h 6317580"/>
              <a:gd name="connsiteX160" fmla="*/ 10912383 w 12191998"/>
              <a:gd name="connsiteY160" fmla="*/ 704740 h 6317580"/>
              <a:gd name="connsiteX161" fmla="*/ 10912892 w 12191998"/>
              <a:gd name="connsiteY161" fmla="*/ 704786 h 6317580"/>
              <a:gd name="connsiteX162" fmla="*/ 10916828 w 12191998"/>
              <a:gd name="connsiteY162" fmla="*/ 701031 h 6317580"/>
              <a:gd name="connsiteX163" fmla="*/ 10936638 w 12191998"/>
              <a:gd name="connsiteY163" fmla="*/ 588786 h 6317580"/>
              <a:gd name="connsiteX164" fmla="*/ 10969024 w 12191998"/>
              <a:gd name="connsiteY164" fmla="*/ 588786 h 6317580"/>
              <a:gd name="connsiteX165" fmla="*/ 10969302 w 12191998"/>
              <a:gd name="connsiteY165" fmla="*/ 588816 h 6317580"/>
              <a:gd name="connsiteX166" fmla="*/ 10973285 w 12191998"/>
              <a:gd name="connsiteY166" fmla="*/ 585354 h 6317580"/>
              <a:gd name="connsiteX167" fmla="*/ 10975865 w 12191998"/>
              <a:gd name="connsiteY167" fmla="*/ 570750 h 6317580"/>
              <a:gd name="connsiteX168" fmla="*/ 10972709 w 12191998"/>
              <a:gd name="connsiteY168" fmla="*/ 567226 h 6317580"/>
              <a:gd name="connsiteX169" fmla="*/ 10882231 w 12191998"/>
              <a:gd name="connsiteY169" fmla="*/ 567226 h 6317580"/>
              <a:gd name="connsiteX170" fmla="*/ 10881805 w 12191998"/>
              <a:gd name="connsiteY170" fmla="*/ 567192 h 6317580"/>
              <a:gd name="connsiteX171" fmla="*/ 11389522 w 12191998"/>
              <a:gd name="connsiteY171" fmla="*/ 567182 h 6317580"/>
              <a:gd name="connsiteX172" fmla="*/ 11385459 w 12191998"/>
              <a:gd name="connsiteY172" fmla="*/ 570750 h 6317580"/>
              <a:gd name="connsiteX173" fmla="*/ 11362701 w 12191998"/>
              <a:gd name="connsiteY173" fmla="*/ 701031 h 6317580"/>
              <a:gd name="connsiteX174" fmla="*/ 11362569 w 12191998"/>
              <a:gd name="connsiteY174" fmla="*/ 702176 h 6317580"/>
              <a:gd name="connsiteX175" fmla="*/ 11365649 w 12191998"/>
              <a:gd name="connsiteY175" fmla="*/ 704740 h 6317580"/>
              <a:gd name="connsiteX176" fmla="*/ 11384076 w 12191998"/>
              <a:gd name="connsiteY176" fmla="*/ 704740 h 6317580"/>
              <a:gd name="connsiteX177" fmla="*/ 11384392 w 12191998"/>
              <a:gd name="connsiteY177" fmla="*/ 704768 h 6317580"/>
              <a:gd name="connsiteX178" fmla="*/ 11388522 w 12191998"/>
              <a:gd name="connsiteY178" fmla="*/ 701031 h 6317580"/>
              <a:gd name="connsiteX179" fmla="*/ 11399256 w 12191998"/>
              <a:gd name="connsiteY179" fmla="*/ 639599 h 6317580"/>
              <a:gd name="connsiteX180" fmla="*/ 11430513 w 12191998"/>
              <a:gd name="connsiteY180" fmla="*/ 702690 h 6317580"/>
              <a:gd name="connsiteX181" fmla="*/ 11434406 w 12191998"/>
              <a:gd name="connsiteY181" fmla="*/ 704740 h 6317580"/>
              <a:gd name="connsiteX182" fmla="*/ 11457763 w 12191998"/>
              <a:gd name="connsiteY182" fmla="*/ 704740 h 6317580"/>
              <a:gd name="connsiteX183" fmla="*/ 11460918 w 12191998"/>
              <a:gd name="connsiteY183" fmla="*/ 702690 h 6317580"/>
              <a:gd name="connsiteX184" fmla="*/ 11460366 w 12191998"/>
              <a:gd name="connsiteY184" fmla="*/ 700847 h 6317580"/>
              <a:gd name="connsiteX185" fmla="*/ 11424455 w 12191998"/>
              <a:gd name="connsiteY185" fmla="*/ 633864 h 6317580"/>
              <a:gd name="connsiteX186" fmla="*/ 11483999 w 12191998"/>
              <a:gd name="connsiteY186" fmla="*/ 572409 h 6317580"/>
              <a:gd name="connsiteX187" fmla="*/ 11485841 w 12191998"/>
              <a:gd name="connsiteY187" fmla="*/ 569092 h 6317580"/>
              <a:gd name="connsiteX188" fmla="*/ 11482709 w 12191998"/>
              <a:gd name="connsiteY188" fmla="*/ 567226 h 6317580"/>
              <a:gd name="connsiteX189" fmla="*/ 11460112 w 12191998"/>
              <a:gd name="connsiteY189" fmla="*/ 567226 h 6317580"/>
              <a:gd name="connsiteX190" fmla="*/ 11455505 w 12191998"/>
              <a:gd name="connsiteY190" fmla="*/ 568723 h 6317580"/>
              <a:gd name="connsiteX191" fmla="*/ 11401306 w 12191998"/>
              <a:gd name="connsiteY191" fmla="*/ 627760 h 6317580"/>
              <a:gd name="connsiteX192" fmla="*/ 11411303 w 12191998"/>
              <a:gd name="connsiteY192" fmla="*/ 570750 h 6317580"/>
              <a:gd name="connsiteX193" fmla="*/ 11408331 w 12191998"/>
              <a:gd name="connsiteY193" fmla="*/ 567226 h 6317580"/>
              <a:gd name="connsiteX194" fmla="*/ 11389904 w 12191998"/>
              <a:gd name="connsiteY194" fmla="*/ 567226 h 6317580"/>
              <a:gd name="connsiteX195" fmla="*/ 11389522 w 12191998"/>
              <a:gd name="connsiteY195" fmla="*/ 567182 h 6317580"/>
              <a:gd name="connsiteX196" fmla="*/ 11035661 w 12191998"/>
              <a:gd name="connsiteY196" fmla="*/ 565866 h 6317580"/>
              <a:gd name="connsiteX197" fmla="*/ 10999013 w 12191998"/>
              <a:gd name="connsiteY197" fmla="*/ 568170 h 6317580"/>
              <a:gd name="connsiteX198" fmla="*/ 10992103 w 12191998"/>
              <a:gd name="connsiteY198" fmla="*/ 573721 h 6317580"/>
              <a:gd name="connsiteX199" fmla="*/ 10969714 w 12191998"/>
              <a:gd name="connsiteY199" fmla="*/ 701031 h 6317580"/>
              <a:gd name="connsiteX200" fmla="*/ 10972662 w 12191998"/>
              <a:gd name="connsiteY200" fmla="*/ 704739 h 6317580"/>
              <a:gd name="connsiteX201" fmla="*/ 10991090 w 12191998"/>
              <a:gd name="connsiteY201" fmla="*/ 704739 h 6317580"/>
              <a:gd name="connsiteX202" fmla="*/ 10995351 w 12191998"/>
              <a:gd name="connsiteY202" fmla="*/ 701031 h 6317580"/>
              <a:gd name="connsiteX203" fmla="*/ 11004035 w 12191998"/>
              <a:gd name="connsiteY203" fmla="*/ 650886 h 6317580"/>
              <a:gd name="connsiteX204" fmla="*/ 11020504 w 12191998"/>
              <a:gd name="connsiteY204" fmla="*/ 651623 h 6317580"/>
              <a:gd name="connsiteX205" fmla="*/ 11024213 w 12191998"/>
              <a:gd name="connsiteY205" fmla="*/ 651623 h 6317580"/>
              <a:gd name="connsiteX206" fmla="*/ 11041788 w 12191998"/>
              <a:gd name="connsiteY206" fmla="*/ 701031 h 6317580"/>
              <a:gd name="connsiteX207" fmla="*/ 11045312 w 12191998"/>
              <a:gd name="connsiteY207" fmla="*/ 704739 h 6317580"/>
              <a:gd name="connsiteX208" fmla="*/ 11066596 w 12191998"/>
              <a:gd name="connsiteY208" fmla="*/ 704739 h 6317580"/>
              <a:gd name="connsiteX209" fmla="*/ 11068072 w 12191998"/>
              <a:gd name="connsiteY209" fmla="*/ 704474 h 6317580"/>
              <a:gd name="connsiteX210" fmla="*/ 11069176 w 12191998"/>
              <a:gd name="connsiteY210" fmla="*/ 701031 h 6317580"/>
              <a:gd name="connsiteX211" fmla="*/ 11049550 w 12191998"/>
              <a:gd name="connsiteY211" fmla="*/ 646993 h 6317580"/>
              <a:gd name="connsiteX212" fmla="*/ 11082489 w 12191998"/>
              <a:gd name="connsiteY212" fmla="*/ 601777 h 6317580"/>
              <a:gd name="connsiteX213" fmla="*/ 11035661 w 12191998"/>
              <a:gd name="connsiteY213" fmla="*/ 565866 h 6317580"/>
              <a:gd name="connsiteX214" fmla="*/ 11158226 w 12191998"/>
              <a:gd name="connsiteY214" fmla="*/ 565752 h 6317580"/>
              <a:gd name="connsiteX215" fmla="*/ 11129134 w 12191998"/>
              <a:gd name="connsiteY215" fmla="*/ 584686 h 6317580"/>
              <a:gd name="connsiteX216" fmla="*/ 11078459 w 12191998"/>
              <a:gd name="connsiteY216" fmla="*/ 700732 h 6317580"/>
              <a:gd name="connsiteX217" fmla="*/ 11078090 w 12191998"/>
              <a:gd name="connsiteY217" fmla="*/ 702391 h 6317580"/>
              <a:gd name="connsiteX218" fmla="*/ 11078111 w 12191998"/>
              <a:gd name="connsiteY218" fmla="*/ 702688 h 6317580"/>
              <a:gd name="connsiteX219" fmla="*/ 11080877 w 12191998"/>
              <a:gd name="connsiteY219" fmla="*/ 704809 h 6317580"/>
              <a:gd name="connsiteX220" fmla="*/ 11101216 w 12191998"/>
              <a:gd name="connsiteY220" fmla="*/ 704809 h 6317580"/>
              <a:gd name="connsiteX221" fmla="*/ 11105293 w 12191998"/>
              <a:gd name="connsiteY221" fmla="*/ 701654 h 6317580"/>
              <a:gd name="connsiteX222" fmla="*/ 11120104 w 12191998"/>
              <a:gd name="connsiteY222" fmla="*/ 666434 h 6317580"/>
              <a:gd name="connsiteX223" fmla="*/ 11162579 w 12191998"/>
              <a:gd name="connsiteY223" fmla="*/ 666434 h 6317580"/>
              <a:gd name="connsiteX224" fmla="*/ 11164883 w 12191998"/>
              <a:gd name="connsiteY224" fmla="*/ 701584 h 6317580"/>
              <a:gd name="connsiteX225" fmla="*/ 11167831 w 12191998"/>
              <a:gd name="connsiteY225" fmla="*/ 704740 h 6317580"/>
              <a:gd name="connsiteX226" fmla="*/ 11186719 w 12191998"/>
              <a:gd name="connsiteY226" fmla="*/ 704740 h 6317580"/>
              <a:gd name="connsiteX227" fmla="*/ 11190612 w 12191998"/>
              <a:gd name="connsiteY227" fmla="*/ 701032 h 6317580"/>
              <a:gd name="connsiteX228" fmla="*/ 11190612 w 12191998"/>
              <a:gd name="connsiteY228" fmla="*/ 700663 h 6317580"/>
              <a:gd name="connsiteX229" fmla="*/ 11180615 w 12191998"/>
              <a:gd name="connsiteY229" fmla="*/ 584617 h 6317580"/>
              <a:gd name="connsiteX230" fmla="*/ 11158226 w 12191998"/>
              <a:gd name="connsiteY230" fmla="*/ 565752 h 6317580"/>
              <a:gd name="connsiteX231" fmla="*/ 10654239 w 12191998"/>
              <a:gd name="connsiteY231" fmla="*/ 565752 h 6317580"/>
              <a:gd name="connsiteX232" fmla="*/ 10596469 w 12191998"/>
              <a:gd name="connsiteY232" fmla="*/ 569783 h 6317580"/>
              <a:gd name="connsiteX233" fmla="*/ 10507350 w 12191998"/>
              <a:gd name="connsiteY233" fmla="*/ 675464 h 6317580"/>
              <a:gd name="connsiteX234" fmla="*/ 10475102 w 12191998"/>
              <a:gd name="connsiteY234" fmla="*/ 892215 h 6317580"/>
              <a:gd name="connsiteX235" fmla="*/ 10564129 w 12191998"/>
              <a:gd name="connsiteY235" fmla="*/ 892192 h 6317580"/>
              <a:gd name="connsiteX236" fmla="*/ 10591908 w 12191998"/>
              <a:gd name="connsiteY236" fmla="*/ 701009 h 6317580"/>
              <a:gd name="connsiteX237" fmla="*/ 10616970 w 12191998"/>
              <a:gd name="connsiteY237" fmla="*/ 647247 h 6317580"/>
              <a:gd name="connsiteX238" fmla="*/ 10668935 w 12191998"/>
              <a:gd name="connsiteY238" fmla="*/ 640982 h 6317580"/>
              <a:gd name="connsiteX239" fmla="*/ 10800229 w 12191998"/>
              <a:gd name="connsiteY239" fmla="*/ 640982 h 6317580"/>
              <a:gd name="connsiteX240" fmla="*/ 10800229 w 12191998"/>
              <a:gd name="connsiteY240" fmla="*/ 565752 h 6317580"/>
              <a:gd name="connsiteX241" fmla="*/ 10334939 w 12191998"/>
              <a:gd name="connsiteY241" fmla="*/ 565752 h 6317580"/>
              <a:gd name="connsiteX242" fmla="*/ 10334939 w 12191998"/>
              <a:gd name="connsiteY242" fmla="*/ 640982 h 6317580"/>
              <a:gd name="connsiteX243" fmla="*/ 10497054 w 12191998"/>
              <a:gd name="connsiteY243" fmla="*/ 640982 h 6317580"/>
              <a:gd name="connsiteX244" fmla="*/ 10497054 w 12191998"/>
              <a:gd name="connsiteY244" fmla="*/ 565752 h 6317580"/>
              <a:gd name="connsiteX245" fmla="*/ 11272821 w 12191998"/>
              <a:gd name="connsiteY245" fmla="*/ 565751 h 6317580"/>
              <a:gd name="connsiteX246" fmla="*/ 11223390 w 12191998"/>
              <a:gd name="connsiteY246" fmla="*/ 603780 h 6317580"/>
              <a:gd name="connsiteX247" fmla="*/ 11206367 w 12191998"/>
              <a:gd name="connsiteY247" fmla="*/ 701123 h 6317580"/>
              <a:gd name="connsiteX248" fmla="*/ 11206367 w 12191998"/>
              <a:gd name="connsiteY248" fmla="*/ 701883 h 6317580"/>
              <a:gd name="connsiteX249" fmla="*/ 11206367 w 12191998"/>
              <a:gd name="connsiteY249" fmla="*/ 702166 h 6317580"/>
              <a:gd name="connsiteX250" fmla="*/ 11209316 w 12191998"/>
              <a:gd name="connsiteY250" fmla="*/ 704831 h 6317580"/>
              <a:gd name="connsiteX251" fmla="*/ 11227467 w 12191998"/>
              <a:gd name="connsiteY251" fmla="*/ 704831 h 6317580"/>
              <a:gd name="connsiteX252" fmla="*/ 11231912 w 12191998"/>
              <a:gd name="connsiteY252" fmla="*/ 701123 h 6317580"/>
              <a:gd name="connsiteX253" fmla="*/ 11241702 w 12191998"/>
              <a:gd name="connsiteY253" fmla="*/ 644505 h 6317580"/>
              <a:gd name="connsiteX254" fmla="*/ 11291963 w 12191998"/>
              <a:gd name="connsiteY254" fmla="*/ 644505 h 6317580"/>
              <a:gd name="connsiteX255" fmla="*/ 11292472 w 12191998"/>
              <a:gd name="connsiteY255" fmla="*/ 644551 h 6317580"/>
              <a:gd name="connsiteX256" fmla="*/ 11296408 w 12191998"/>
              <a:gd name="connsiteY256" fmla="*/ 640796 h 6317580"/>
              <a:gd name="connsiteX257" fmla="*/ 11298712 w 12191998"/>
              <a:gd name="connsiteY257" fmla="*/ 627483 h 6317580"/>
              <a:gd name="connsiteX258" fmla="*/ 11295579 w 12191998"/>
              <a:gd name="connsiteY258" fmla="*/ 623774 h 6317580"/>
              <a:gd name="connsiteX259" fmla="*/ 11245410 w 12191998"/>
              <a:gd name="connsiteY259" fmla="*/ 623774 h 6317580"/>
              <a:gd name="connsiteX260" fmla="*/ 11248935 w 12191998"/>
              <a:gd name="connsiteY260" fmla="*/ 603780 h 6317580"/>
              <a:gd name="connsiteX261" fmla="*/ 11266325 w 12191998"/>
              <a:gd name="connsiteY261" fmla="*/ 587864 h 6317580"/>
              <a:gd name="connsiteX262" fmla="*/ 11304078 w 12191998"/>
              <a:gd name="connsiteY262" fmla="*/ 587864 h 6317580"/>
              <a:gd name="connsiteX263" fmla="*/ 11304564 w 12191998"/>
              <a:gd name="connsiteY263" fmla="*/ 587909 h 6317580"/>
              <a:gd name="connsiteX264" fmla="*/ 11308524 w 12191998"/>
              <a:gd name="connsiteY264" fmla="*/ 584178 h 6317580"/>
              <a:gd name="connsiteX265" fmla="*/ 11310574 w 12191998"/>
              <a:gd name="connsiteY265" fmla="*/ 572224 h 6317580"/>
              <a:gd name="connsiteX266" fmla="*/ 11307603 w 12191998"/>
              <a:gd name="connsiteY266" fmla="*/ 568331 h 6317580"/>
              <a:gd name="connsiteX267" fmla="*/ 11272821 w 12191998"/>
              <a:gd name="connsiteY267" fmla="*/ 565751 h 6317580"/>
              <a:gd name="connsiteX268" fmla="*/ 0 w 12191998"/>
              <a:gd name="connsiteY268" fmla="*/ 0 h 6317580"/>
              <a:gd name="connsiteX269" fmla="*/ 12191998 w 12191998"/>
              <a:gd name="connsiteY269" fmla="*/ 0 h 6317580"/>
              <a:gd name="connsiteX270" fmla="*/ 12191998 w 12191998"/>
              <a:gd name="connsiteY270" fmla="*/ 6317580 h 6317580"/>
              <a:gd name="connsiteX271" fmla="*/ 0 w 12191998"/>
              <a:gd name="connsiteY271" fmla="*/ 6317580 h 63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2191998" h="6317580">
                <a:moveTo>
                  <a:pt x="10930994" y="772529"/>
                </a:moveTo>
                <a:cubicBezTo>
                  <a:pt x="10932744" y="772529"/>
                  <a:pt x="10933113" y="773197"/>
                  <a:pt x="10933297" y="775501"/>
                </a:cubicBezTo>
                <a:lnTo>
                  <a:pt x="10937006" y="830437"/>
                </a:lnTo>
                <a:lnTo>
                  <a:pt x="10904435" y="830437"/>
                </a:lnTo>
                <a:lnTo>
                  <a:pt x="10927470" y="775501"/>
                </a:lnTo>
                <a:cubicBezTo>
                  <a:pt x="10928391" y="773266"/>
                  <a:pt x="10929243" y="772529"/>
                  <a:pt x="10930994" y="772529"/>
                </a:cubicBezTo>
                <a:close/>
                <a:moveTo>
                  <a:pt x="11178588" y="772528"/>
                </a:moveTo>
                <a:cubicBezTo>
                  <a:pt x="11180454" y="772528"/>
                  <a:pt x="11180823" y="773196"/>
                  <a:pt x="11181007" y="775500"/>
                </a:cubicBezTo>
                <a:lnTo>
                  <a:pt x="11184646" y="830436"/>
                </a:lnTo>
                <a:lnTo>
                  <a:pt x="11152053" y="830436"/>
                </a:lnTo>
                <a:lnTo>
                  <a:pt x="11175087" y="775500"/>
                </a:lnTo>
                <a:cubicBezTo>
                  <a:pt x="11176009" y="773265"/>
                  <a:pt x="11176723" y="772528"/>
                  <a:pt x="11178588" y="772528"/>
                </a:cubicBezTo>
                <a:close/>
                <a:moveTo>
                  <a:pt x="11318291" y="752350"/>
                </a:moveTo>
                <a:cubicBezTo>
                  <a:pt x="11315343" y="752350"/>
                  <a:pt x="11314237" y="754031"/>
                  <a:pt x="11314974" y="756611"/>
                </a:cubicBezTo>
                <a:lnTo>
                  <a:pt x="11331628" y="820830"/>
                </a:lnTo>
                <a:cubicBezTo>
                  <a:pt x="11333586" y="828892"/>
                  <a:pt x="11336811" y="832969"/>
                  <a:pt x="11340496" y="834651"/>
                </a:cubicBezTo>
                <a:lnTo>
                  <a:pt x="11331444" y="886086"/>
                </a:lnTo>
                <a:cubicBezTo>
                  <a:pt x="11331075" y="888482"/>
                  <a:pt x="11332181" y="889795"/>
                  <a:pt x="11334208" y="889795"/>
                </a:cubicBezTo>
                <a:lnTo>
                  <a:pt x="11352635" y="889795"/>
                </a:lnTo>
                <a:cubicBezTo>
                  <a:pt x="11354727" y="889666"/>
                  <a:pt x="11356468" y="888143"/>
                  <a:pt x="11356873" y="886086"/>
                </a:cubicBezTo>
                <a:lnTo>
                  <a:pt x="11365949" y="834651"/>
                </a:lnTo>
                <a:cubicBezTo>
                  <a:pt x="11370440" y="833039"/>
                  <a:pt x="11374656" y="828961"/>
                  <a:pt x="11379654" y="820830"/>
                </a:cubicBezTo>
                <a:lnTo>
                  <a:pt x="11419066" y="756611"/>
                </a:lnTo>
                <a:cubicBezTo>
                  <a:pt x="11419402" y="756013"/>
                  <a:pt x="11419584" y="755340"/>
                  <a:pt x="11419595" y="754653"/>
                </a:cubicBezTo>
                <a:cubicBezTo>
                  <a:pt x="11419595" y="754555"/>
                  <a:pt x="11419591" y="754458"/>
                  <a:pt x="11419579" y="754360"/>
                </a:cubicBezTo>
                <a:cubicBezTo>
                  <a:pt x="11419425" y="753097"/>
                  <a:pt x="11418278" y="752197"/>
                  <a:pt x="11417016" y="752350"/>
                </a:cubicBezTo>
                <a:lnTo>
                  <a:pt x="11396469" y="752350"/>
                </a:lnTo>
                <a:cubicBezTo>
                  <a:pt x="11394490" y="752375"/>
                  <a:pt x="11392701" y="753529"/>
                  <a:pt x="11391862" y="755321"/>
                </a:cubicBezTo>
                <a:lnTo>
                  <a:pt x="11360006" y="810465"/>
                </a:lnTo>
                <a:cubicBezTo>
                  <a:pt x="11358255" y="813621"/>
                  <a:pt x="11357795" y="813805"/>
                  <a:pt x="11355952" y="813805"/>
                </a:cubicBezTo>
                <a:cubicBezTo>
                  <a:pt x="11354938" y="813805"/>
                  <a:pt x="11354386" y="813621"/>
                  <a:pt x="11353649" y="810465"/>
                </a:cubicBezTo>
                <a:lnTo>
                  <a:pt x="11341072" y="755321"/>
                </a:lnTo>
                <a:cubicBezTo>
                  <a:pt x="11340496" y="753087"/>
                  <a:pt x="11339390" y="752350"/>
                  <a:pt x="11337732" y="752350"/>
                </a:cubicBezTo>
                <a:close/>
                <a:moveTo>
                  <a:pt x="11090050" y="752324"/>
                </a:moveTo>
                <a:cubicBezTo>
                  <a:pt x="11087968" y="752190"/>
                  <a:pt x="11086171" y="753770"/>
                  <a:pt x="11086037" y="755851"/>
                </a:cubicBezTo>
                <a:lnTo>
                  <a:pt x="11068808" y="853193"/>
                </a:lnTo>
                <a:cubicBezTo>
                  <a:pt x="11068775" y="853970"/>
                  <a:pt x="11068260" y="854642"/>
                  <a:pt x="11067518" y="854875"/>
                </a:cubicBezTo>
                <a:cubicBezTo>
                  <a:pt x="11066965" y="854875"/>
                  <a:pt x="11066596" y="854299"/>
                  <a:pt x="11066412" y="853378"/>
                </a:cubicBezTo>
                <a:lnTo>
                  <a:pt x="11038656" y="758247"/>
                </a:lnTo>
                <a:cubicBezTo>
                  <a:pt x="11037159" y="753434"/>
                  <a:pt x="11035500" y="752327"/>
                  <a:pt x="11031608" y="752327"/>
                </a:cubicBezTo>
                <a:lnTo>
                  <a:pt x="11012927" y="752327"/>
                </a:lnTo>
                <a:cubicBezTo>
                  <a:pt x="11008656" y="752493"/>
                  <a:pt x="11005063" y="755573"/>
                  <a:pt x="11004243" y="759767"/>
                </a:cubicBezTo>
                <a:lnTo>
                  <a:pt x="10982015" y="886155"/>
                </a:lnTo>
                <a:cubicBezTo>
                  <a:pt x="10981462" y="888919"/>
                  <a:pt x="10983121" y="889864"/>
                  <a:pt x="10984986" y="889864"/>
                </a:cubicBezTo>
                <a:lnTo>
                  <a:pt x="11000719" y="889864"/>
                </a:lnTo>
                <a:cubicBezTo>
                  <a:pt x="11004036" y="889864"/>
                  <a:pt x="11004611" y="888182"/>
                  <a:pt x="11004980" y="886155"/>
                </a:cubicBezTo>
                <a:lnTo>
                  <a:pt x="11021265" y="793075"/>
                </a:lnTo>
                <a:cubicBezTo>
                  <a:pt x="11021449" y="791969"/>
                  <a:pt x="11022002" y="791600"/>
                  <a:pt x="11022555" y="791600"/>
                </a:cubicBezTo>
                <a:cubicBezTo>
                  <a:pt x="11023108" y="791600"/>
                  <a:pt x="11023476" y="791969"/>
                  <a:pt x="11023845" y="793075"/>
                </a:cubicBezTo>
                <a:lnTo>
                  <a:pt x="11050334" y="883277"/>
                </a:lnTo>
                <a:cubicBezTo>
                  <a:pt x="11052177" y="889933"/>
                  <a:pt x="11056070" y="889933"/>
                  <a:pt x="11060515" y="889933"/>
                </a:cubicBezTo>
                <a:lnTo>
                  <a:pt x="11077883" y="889933"/>
                </a:lnTo>
                <a:cubicBezTo>
                  <a:pt x="11082147" y="889781"/>
                  <a:pt x="11085749" y="886722"/>
                  <a:pt x="11086590" y="882539"/>
                </a:cubicBezTo>
                <a:lnTo>
                  <a:pt x="11108979" y="755851"/>
                </a:lnTo>
                <a:cubicBezTo>
                  <a:pt x="11109532" y="753064"/>
                  <a:pt x="11108058" y="752327"/>
                  <a:pt x="11106008" y="752327"/>
                </a:cubicBezTo>
                <a:lnTo>
                  <a:pt x="11090091" y="752327"/>
                </a:lnTo>
                <a:cubicBezTo>
                  <a:pt x="11090078" y="752327"/>
                  <a:pt x="11090064" y="752326"/>
                  <a:pt x="11090050" y="752324"/>
                </a:cubicBezTo>
                <a:close/>
                <a:moveTo>
                  <a:pt x="11252909" y="752302"/>
                </a:moveTo>
                <a:cubicBezTo>
                  <a:pt x="11250723" y="752192"/>
                  <a:pt x="11248861" y="753874"/>
                  <a:pt x="11248751" y="756059"/>
                </a:cubicBezTo>
                <a:lnTo>
                  <a:pt x="11231729" y="853401"/>
                </a:lnTo>
                <a:cubicBezTo>
                  <a:pt x="11231286" y="856273"/>
                  <a:pt x="11231102" y="859180"/>
                  <a:pt x="11231176" y="862085"/>
                </a:cubicBezTo>
                <a:cubicBezTo>
                  <a:pt x="11231176" y="885787"/>
                  <a:pt x="11251354" y="891338"/>
                  <a:pt x="11267823" y="891338"/>
                </a:cubicBezTo>
                <a:cubicBezTo>
                  <a:pt x="11278486" y="891292"/>
                  <a:pt x="11289127" y="890429"/>
                  <a:pt x="11299656" y="888759"/>
                </a:cubicBezTo>
                <a:cubicBezTo>
                  <a:pt x="11302420" y="888183"/>
                  <a:pt x="11303733" y="887446"/>
                  <a:pt x="11304102" y="884866"/>
                </a:cubicBezTo>
                <a:lnTo>
                  <a:pt x="11306129" y="873026"/>
                </a:lnTo>
                <a:lnTo>
                  <a:pt x="11306221" y="872266"/>
                </a:lnTo>
                <a:cubicBezTo>
                  <a:pt x="11306228" y="872156"/>
                  <a:pt x="11306228" y="872045"/>
                  <a:pt x="11306221" y="871934"/>
                </a:cubicBezTo>
                <a:cubicBezTo>
                  <a:pt x="11306129" y="870384"/>
                  <a:pt x="11304800" y="869203"/>
                  <a:pt x="11303250" y="869295"/>
                </a:cubicBezTo>
                <a:lnTo>
                  <a:pt x="11269228" y="869295"/>
                </a:lnTo>
                <a:cubicBezTo>
                  <a:pt x="11260521" y="869295"/>
                  <a:pt x="11256997" y="866876"/>
                  <a:pt x="11256997" y="859666"/>
                </a:cubicBezTo>
                <a:cubicBezTo>
                  <a:pt x="11257022" y="857559"/>
                  <a:pt x="11257207" y="855458"/>
                  <a:pt x="11257550" y="853378"/>
                </a:cubicBezTo>
                <a:lnTo>
                  <a:pt x="11274572" y="756036"/>
                </a:lnTo>
                <a:cubicBezTo>
                  <a:pt x="11274941" y="753433"/>
                  <a:pt x="11273927" y="752327"/>
                  <a:pt x="11271624" y="752327"/>
                </a:cubicBezTo>
                <a:lnTo>
                  <a:pt x="11253196" y="752327"/>
                </a:lnTo>
                <a:cubicBezTo>
                  <a:pt x="11253100" y="752315"/>
                  <a:pt x="11253005" y="752307"/>
                  <a:pt x="11252909" y="752302"/>
                </a:cubicBezTo>
                <a:close/>
                <a:moveTo>
                  <a:pt x="11475315" y="750922"/>
                </a:moveTo>
                <a:cubicBezTo>
                  <a:pt x="11449010" y="750922"/>
                  <a:pt x="11422544" y="758892"/>
                  <a:pt x="11422544" y="788675"/>
                </a:cubicBezTo>
                <a:cubicBezTo>
                  <a:pt x="11422207" y="801219"/>
                  <a:pt x="11428374" y="813047"/>
                  <a:pt x="11438852" y="819955"/>
                </a:cubicBezTo>
                <a:lnTo>
                  <a:pt x="11460688" y="834559"/>
                </a:lnTo>
                <a:cubicBezTo>
                  <a:pt x="11470317" y="841055"/>
                  <a:pt x="11473265" y="845247"/>
                  <a:pt x="11473265" y="852157"/>
                </a:cubicBezTo>
                <a:cubicBezTo>
                  <a:pt x="11473265" y="864918"/>
                  <a:pt x="11461794" y="869364"/>
                  <a:pt x="11448849" y="869364"/>
                </a:cubicBezTo>
                <a:cubicBezTo>
                  <a:pt x="11441985" y="869364"/>
                  <a:pt x="11423672" y="868442"/>
                  <a:pt x="11416255" y="867521"/>
                </a:cubicBezTo>
                <a:cubicBezTo>
                  <a:pt x="11412754" y="867152"/>
                  <a:pt x="11412201" y="868995"/>
                  <a:pt x="11411833" y="871022"/>
                </a:cubicBezTo>
                <a:lnTo>
                  <a:pt x="11409529" y="884359"/>
                </a:lnTo>
                <a:cubicBezTo>
                  <a:pt x="11409161" y="886939"/>
                  <a:pt x="11410796" y="887699"/>
                  <a:pt x="11412478" y="888067"/>
                </a:cubicBezTo>
                <a:cubicBezTo>
                  <a:pt x="11423055" y="890468"/>
                  <a:pt x="11433881" y="891580"/>
                  <a:pt x="11444726" y="891384"/>
                </a:cubicBezTo>
                <a:cubicBezTo>
                  <a:pt x="11475085" y="891384"/>
                  <a:pt x="11500607" y="878992"/>
                  <a:pt x="11500607" y="848264"/>
                </a:cubicBezTo>
                <a:cubicBezTo>
                  <a:pt x="11500607" y="834398"/>
                  <a:pt x="11496000" y="824171"/>
                  <a:pt x="11481005" y="814957"/>
                </a:cubicBezTo>
                <a:lnTo>
                  <a:pt x="11461011" y="802542"/>
                </a:lnTo>
                <a:cubicBezTo>
                  <a:pt x="11451751" y="796829"/>
                  <a:pt x="11448618" y="793305"/>
                  <a:pt x="11448618" y="786832"/>
                </a:cubicBezTo>
                <a:cubicBezTo>
                  <a:pt x="11448618" y="776144"/>
                  <a:pt x="11460274" y="773012"/>
                  <a:pt x="11470455" y="773012"/>
                </a:cubicBezTo>
                <a:cubicBezTo>
                  <a:pt x="11482573" y="772941"/>
                  <a:pt x="11494687" y="773564"/>
                  <a:pt x="11506734" y="774878"/>
                </a:cubicBezTo>
                <a:cubicBezTo>
                  <a:pt x="11510235" y="775246"/>
                  <a:pt x="11510419" y="773841"/>
                  <a:pt x="11510788" y="771538"/>
                </a:cubicBezTo>
                <a:lnTo>
                  <a:pt x="11513091" y="757717"/>
                </a:lnTo>
                <a:cubicBezTo>
                  <a:pt x="11513460" y="755322"/>
                  <a:pt x="11511986" y="754584"/>
                  <a:pt x="11510327" y="754216"/>
                </a:cubicBezTo>
                <a:cubicBezTo>
                  <a:pt x="11498778" y="752070"/>
                  <a:pt x="11487060" y="750968"/>
                  <a:pt x="11475315" y="750922"/>
                </a:cubicBezTo>
                <a:close/>
                <a:moveTo>
                  <a:pt x="10933735" y="750877"/>
                </a:moveTo>
                <a:cubicBezTo>
                  <a:pt x="10923554" y="750877"/>
                  <a:pt x="10912267" y="752535"/>
                  <a:pt x="10904689" y="769742"/>
                </a:cubicBezTo>
                <a:lnTo>
                  <a:pt x="10854014" y="885788"/>
                </a:lnTo>
                <a:cubicBezTo>
                  <a:pt x="10853792" y="886316"/>
                  <a:pt x="10853668" y="886875"/>
                  <a:pt x="10853645" y="887447"/>
                </a:cubicBezTo>
                <a:cubicBezTo>
                  <a:pt x="10853645" y="887555"/>
                  <a:pt x="10853652" y="887661"/>
                  <a:pt x="10853666" y="887767"/>
                </a:cubicBezTo>
                <a:cubicBezTo>
                  <a:pt x="10853845" y="889105"/>
                  <a:pt x="10855073" y="890042"/>
                  <a:pt x="10856409" y="889865"/>
                </a:cubicBezTo>
                <a:lnTo>
                  <a:pt x="10876771" y="889865"/>
                </a:lnTo>
                <a:cubicBezTo>
                  <a:pt x="10878690" y="889863"/>
                  <a:pt x="10880367" y="888566"/>
                  <a:pt x="10880848" y="886709"/>
                </a:cubicBezTo>
                <a:lnTo>
                  <a:pt x="10895728" y="851559"/>
                </a:lnTo>
                <a:lnTo>
                  <a:pt x="10938227" y="851559"/>
                </a:lnTo>
                <a:lnTo>
                  <a:pt x="10940530" y="886709"/>
                </a:lnTo>
                <a:cubicBezTo>
                  <a:pt x="10940691" y="888391"/>
                  <a:pt x="10940898" y="889865"/>
                  <a:pt x="10943478" y="889865"/>
                </a:cubicBezTo>
                <a:lnTo>
                  <a:pt x="10962366" y="889865"/>
                </a:lnTo>
                <a:cubicBezTo>
                  <a:pt x="10965499" y="889865"/>
                  <a:pt x="10966259" y="888230"/>
                  <a:pt x="10966144" y="886157"/>
                </a:cubicBezTo>
                <a:lnTo>
                  <a:pt x="10966144" y="885788"/>
                </a:lnTo>
                <a:lnTo>
                  <a:pt x="10956124" y="769742"/>
                </a:lnTo>
                <a:cubicBezTo>
                  <a:pt x="10954834" y="754217"/>
                  <a:pt x="10943179" y="750877"/>
                  <a:pt x="10933735" y="750877"/>
                </a:cubicBezTo>
                <a:close/>
                <a:moveTo>
                  <a:pt x="11181606" y="750876"/>
                </a:moveTo>
                <a:cubicBezTo>
                  <a:pt x="11171425" y="750876"/>
                  <a:pt x="11160138" y="752534"/>
                  <a:pt x="11152537" y="769741"/>
                </a:cubicBezTo>
                <a:lnTo>
                  <a:pt x="11101862" y="885787"/>
                </a:lnTo>
                <a:cubicBezTo>
                  <a:pt x="11101652" y="886317"/>
                  <a:pt x="11101528" y="886877"/>
                  <a:pt x="11101493" y="887446"/>
                </a:cubicBezTo>
                <a:cubicBezTo>
                  <a:pt x="11101493" y="887545"/>
                  <a:pt x="11101502" y="887644"/>
                  <a:pt x="11101514" y="887743"/>
                </a:cubicBezTo>
                <a:cubicBezTo>
                  <a:pt x="11101691" y="889092"/>
                  <a:pt x="11102930" y="890041"/>
                  <a:pt x="11104280" y="889864"/>
                </a:cubicBezTo>
                <a:lnTo>
                  <a:pt x="11124550" y="889864"/>
                </a:lnTo>
                <a:cubicBezTo>
                  <a:pt x="11126471" y="889871"/>
                  <a:pt x="11128153" y="888570"/>
                  <a:pt x="11128627" y="886708"/>
                </a:cubicBezTo>
                <a:lnTo>
                  <a:pt x="11143438" y="851558"/>
                </a:lnTo>
                <a:lnTo>
                  <a:pt x="11185913" y="851558"/>
                </a:lnTo>
                <a:lnTo>
                  <a:pt x="11188217" y="886708"/>
                </a:lnTo>
                <a:cubicBezTo>
                  <a:pt x="11188401" y="888390"/>
                  <a:pt x="11188585" y="889864"/>
                  <a:pt x="11191165" y="889864"/>
                </a:cubicBezTo>
                <a:lnTo>
                  <a:pt x="11210053" y="889864"/>
                </a:lnTo>
                <a:cubicBezTo>
                  <a:pt x="11213209" y="889864"/>
                  <a:pt x="11213946" y="888229"/>
                  <a:pt x="11213992" y="886156"/>
                </a:cubicBezTo>
                <a:lnTo>
                  <a:pt x="11213992" y="885787"/>
                </a:lnTo>
                <a:lnTo>
                  <a:pt x="11203995" y="769741"/>
                </a:lnTo>
                <a:cubicBezTo>
                  <a:pt x="11202705" y="754216"/>
                  <a:pt x="11191050" y="750876"/>
                  <a:pt x="11181606" y="750876"/>
                </a:cubicBezTo>
                <a:close/>
                <a:moveTo>
                  <a:pt x="11031607" y="587772"/>
                </a:moveTo>
                <a:cubicBezTo>
                  <a:pt x="11047915" y="587772"/>
                  <a:pt x="11056415" y="591480"/>
                  <a:pt x="11056461" y="602859"/>
                </a:cubicBezTo>
                <a:cubicBezTo>
                  <a:pt x="11056461" y="623774"/>
                  <a:pt x="11043262" y="630800"/>
                  <a:pt x="11024213" y="630800"/>
                </a:cubicBezTo>
                <a:cubicBezTo>
                  <a:pt x="11021080" y="630800"/>
                  <a:pt x="11010692" y="630431"/>
                  <a:pt x="11007743" y="630247"/>
                </a:cubicBezTo>
                <a:lnTo>
                  <a:pt x="11015137" y="588509"/>
                </a:lnTo>
                <a:cubicBezTo>
                  <a:pt x="11018477" y="588140"/>
                  <a:pt x="11027737" y="587772"/>
                  <a:pt x="11031607" y="587772"/>
                </a:cubicBezTo>
                <a:close/>
                <a:moveTo>
                  <a:pt x="11155255" y="587404"/>
                </a:moveTo>
                <a:cubicBezTo>
                  <a:pt x="11157120" y="587404"/>
                  <a:pt x="11157489" y="588072"/>
                  <a:pt x="11157673" y="590376"/>
                </a:cubicBezTo>
                <a:lnTo>
                  <a:pt x="11161313" y="645312"/>
                </a:lnTo>
                <a:lnTo>
                  <a:pt x="11128719" y="645312"/>
                </a:lnTo>
                <a:lnTo>
                  <a:pt x="11151753" y="590376"/>
                </a:lnTo>
                <a:cubicBezTo>
                  <a:pt x="11152675" y="588141"/>
                  <a:pt x="11153389" y="587404"/>
                  <a:pt x="11155255" y="587404"/>
                </a:cubicBezTo>
                <a:close/>
                <a:moveTo>
                  <a:pt x="11338278" y="567219"/>
                </a:moveTo>
                <a:cubicBezTo>
                  <a:pt x="11336158" y="567052"/>
                  <a:pt x="11334307" y="568632"/>
                  <a:pt x="11334138" y="570750"/>
                </a:cubicBezTo>
                <a:lnTo>
                  <a:pt x="11311104" y="701031"/>
                </a:lnTo>
                <a:cubicBezTo>
                  <a:pt x="11310736" y="702897"/>
                  <a:pt x="11311311" y="704740"/>
                  <a:pt x="11314053" y="704740"/>
                </a:cubicBezTo>
                <a:lnTo>
                  <a:pt x="11332480" y="704740"/>
                </a:lnTo>
                <a:cubicBezTo>
                  <a:pt x="11336004" y="704740"/>
                  <a:pt x="11336557" y="703058"/>
                  <a:pt x="11336925" y="701031"/>
                </a:cubicBezTo>
                <a:lnTo>
                  <a:pt x="11359845" y="570750"/>
                </a:lnTo>
                <a:cubicBezTo>
                  <a:pt x="11360213" y="568170"/>
                  <a:pt x="11359269" y="567226"/>
                  <a:pt x="11356689" y="567226"/>
                </a:cubicBezTo>
                <a:lnTo>
                  <a:pt x="11338354" y="567226"/>
                </a:lnTo>
                <a:cubicBezTo>
                  <a:pt x="11338328" y="567224"/>
                  <a:pt x="11338303" y="567221"/>
                  <a:pt x="11338278" y="567219"/>
                </a:cubicBezTo>
                <a:close/>
                <a:moveTo>
                  <a:pt x="10881805" y="567192"/>
                </a:moveTo>
                <a:cubicBezTo>
                  <a:pt x="10879743" y="567147"/>
                  <a:pt x="10878036" y="568782"/>
                  <a:pt x="10877992" y="570842"/>
                </a:cubicBezTo>
                <a:lnTo>
                  <a:pt x="10875413" y="585446"/>
                </a:lnTo>
                <a:cubicBezTo>
                  <a:pt x="10875044" y="588049"/>
                  <a:pt x="10876518" y="588786"/>
                  <a:pt x="10878545" y="588786"/>
                </a:cubicBezTo>
                <a:lnTo>
                  <a:pt x="10910908" y="588786"/>
                </a:lnTo>
                <a:lnTo>
                  <a:pt x="10891099" y="701031"/>
                </a:lnTo>
                <a:cubicBezTo>
                  <a:pt x="10890975" y="701408"/>
                  <a:pt x="10890931" y="701807"/>
                  <a:pt x="10890970" y="702202"/>
                </a:cubicBezTo>
                <a:cubicBezTo>
                  <a:pt x="10891124" y="703759"/>
                  <a:pt x="10892513" y="704895"/>
                  <a:pt x="10894070" y="704740"/>
                </a:cubicBezTo>
                <a:lnTo>
                  <a:pt x="10912383" y="704740"/>
                </a:lnTo>
                <a:cubicBezTo>
                  <a:pt x="10912551" y="704766"/>
                  <a:pt x="10912721" y="704782"/>
                  <a:pt x="10912892" y="704786"/>
                </a:cubicBezTo>
                <a:cubicBezTo>
                  <a:pt x="10915015" y="704836"/>
                  <a:pt x="10916777" y="703155"/>
                  <a:pt x="10916828" y="701031"/>
                </a:cubicBezTo>
                <a:lnTo>
                  <a:pt x="10936638" y="588786"/>
                </a:lnTo>
                <a:lnTo>
                  <a:pt x="10969024" y="588786"/>
                </a:lnTo>
                <a:cubicBezTo>
                  <a:pt x="10969116" y="588799"/>
                  <a:pt x="10969208" y="588809"/>
                  <a:pt x="10969302" y="588816"/>
                </a:cubicBezTo>
                <a:cubicBezTo>
                  <a:pt x="10971357" y="588960"/>
                  <a:pt x="10973142" y="587409"/>
                  <a:pt x="10973285" y="585354"/>
                </a:cubicBezTo>
                <a:lnTo>
                  <a:pt x="10975865" y="570750"/>
                </a:lnTo>
                <a:cubicBezTo>
                  <a:pt x="10976233" y="568723"/>
                  <a:pt x="10975865" y="567226"/>
                  <a:pt x="10972709" y="567226"/>
                </a:cubicBezTo>
                <a:lnTo>
                  <a:pt x="10882231" y="567226"/>
                </a:lnTo>
                <a:cubicBezTo>
                  <a:pt x="10882090" y="567206"/>
                  <a:pt x="10881947" y="567195"/>
                  <a:pt x="10881805" y="567192"/>
                </a:cubicBezTo>
                <a:close/>
                <a:moveTo>
                  <a:pt x="11389522" y="567182"/>
                </a:moveTo>
                <a:cubicBezTo>
                  <a:pt x="11387414" y="567045"/>
                  <a:pt x="11385594" y="568643"/>
                  <a:pt x="11385459" y="570750"/>
                </a:cubicBezTo>
                <a:lnTo>
                  <a:pt x="11362701" y="701031"/>
                </a:lnTo>
                <a:cubicBezTo>
                  <a:pt x="11362579" y="701400"/>
                  <a:pt x="11362535" y="701790"/>
                  <a:pt x="11362569" y="702176"/>
                </a:cubicBezTo>
                <a:cubicBezTo>
                  <a:pt x="11362712" y="703734"/>
                  <a:pt x="11364092" y="704882"/>
                  <a:pt x="11365649" y="704740"/>
                </a:cubicBezTo>
                <a:lnTo>
                  <a:pt x="11384076" y="704740"/>
                </a:lnTo>
                <a:cubicBezTo>
                  <a:pt x="11384180" y="704754"/>
                  <a:pt x="11384286" y="704763"/>
                  <a:pt x="11384392" y="704768"/>
                </a:cubicBezTo>
                <a:cubicBezTo>
                  <a:pt x="11386564" y="704877"/>
                  <a:pt x="11388414" y="703204"/>
                  <a:pt x="11388522" y="701031"/>
                </a:cubicBezTo>
                <a:lnTo>
                  <a:pt x="11399256" y="639599"/>
                </a:lnTo>
                <a:lnTo>
                  <a:pt x="11430513" y="702690"/>
                </a:lnTo>
                <a:cubicBezTo>
                  <a:pt x="11431273" y="704164"/>
                  <a:pt x="11432103" y="704740"/>
                  <a:pt x="11434406" y="704740"/>
                </a:cubicBezTo>
                <a:lnTo>
                  <a:pt x="11457763" y="704740"/>
                </a:lnTo>
                <a:cubicBezTo>
                  <a:pt x="11459790" y="704740"/>
                  <a:pt x="11460918" y="704003"/>
                  <a:pt x="11460918" y="702690"/>
                </a:cubicBezTo>
                <a:cubicBezTo>
                  <a:pt x="11460879" y="702041"/>
                  <a:pt x="11460690" y="701410"/>
                  <a:pt x="11460366" y="700847"/>
                </a:cubicBezTo>
                <a:lnTo>
                  <a:pt x="11424455" y="633864"/>
                </a:lnTo>
                <a:lnTo>
                  <a:pt x="11483999" y="572409"/>
                </a:lnTo>
                <a:cubicBezTo>
                  <a:pt x="11484985" y="571555"/>
                  <a:pt x="11485639" y="570380"/>
                  <a:pt x="11485841" y="569092"/>
                </a:cubicBezTo>
                <a:cubicBezTo>
                  <a:pt x="11485841" y="567963"/>
                  <a:pt x="11485012" y="567226"/>
                  <a:pt x="11482709" y="567226"/>
                </a:cubicBezTo>
                <a:lnTo>
                  <a:pt x="11460112" y="567226"/>
                </a:lnTo>
                <a:cubicBezTo>
                  <a:pt x="11458426" y="566968"/>
                  <a:pt x="11456717" y="567523"/>
                  <a:pt x="11455505" y="568723"/>
                </a:cubicBezTo>
                <a:lnTo>
                  <a:pt x="11401306" y="627760"/>
                </a:lnTo>
                <a:lnTo>
                  <a:pt x="11411303" y="570750"/>
                </a:lnTo>
                <a:cubicBezTo>
                  <a:pt x="11411856" y="567779"/>
                  <a:pt x="11410635" y="567226"/>
                  <a:pt x="11408331" y="567226"/>
                </a:cubicBezTo>
                <a:lnTo>
                  <a:pt x="11389904" y="567226"/>
                </a:lnTo>
                <a:cubicBezTo>
                  <a:pt x="11389777" y="567205"/>
                  <a:pt x="11389651" y="567190"/>
                  <a:pt x="11389522" y="567182"/>
                </a:cubicBezTo>
                <a:close/>
                <a:moveTo>
                  <a:pt x="11035661" y="565866"/>
                </a:moveTo>
                <a:cubicBezTo>
                  <a:pt x="11023407" y="565762"/>
                  <a:pt x="11011159" y="566531"/>
                  <a:pt x="10999013" y="568170"/>
                </a:cubicBezTo>
                <a:cubicBezTo>
                  <a:pt x="10995075" y="568723"/>
                  <a:pt x="10992840" y="570013"/>
                  <a:pt x="10992103" y="573721"/>
                </a:cubicBezTo>
                <a:lnTo>
                  <a:pt x="10969714" y="701031"/>
                </a:lnTo>
                <a:cubicBezTo>
                  <a:pt x="10969345" y="703634"/>
                  <a:pt x="10970359" y="704739"/>
                  <a:pt x="10972662" y="704739"/>
                </a:cubicBezTo>
                <a:lnTo>
                  <a:pt x="10991090" y="704739"/>
                </a:lnTo>
                <a:cubicBezTo>
                  <a:pt x="10994407" y="704739"/>
                  <a:pt x="10994982" y="703058"/>
                  <a:pt x="10995351" y="701031"/>
                </a:cubicBezTo>
                <a:lnTo>
                  <a:pt x="11004035" y="650886"/>
                </a:lnTo>
                <a:cubicBezTo>
                  <a:pt x="11010323" y="651254"/>
                  <a:pt x="11015690" y="651623"/>
                  <a:pt x="11020504" y="651623"/>
                </a:cubicBezTo>
                <a:lnTo>
                  <a:pt x="11024213" y="651623"/>
                </a:lnTo>
                <a:lnTo>
                  <a:pt x="11041788" y="701031"/>
                </a:lnTo>
                <a:cubicBezTo>
                  <a:pt x="11042525" y="703265"/>
                  <a:pt x="11043262" y="704739"/>
                  <a:pt x="11045312" y="704739"/>
                </a:cubicBezTo>
                <a:lnTo>
                  <a:pt x="11066596" y="704739"/>
                </a:lnTo>
                <a:cubicBezTo>
                  <a:pt x="11067102" y="704801"/>
                  <a:pt x="11067618" y="704708"/>
                  <a:pt x="11068072" y="704474"/>
                </a:cubicBezTo>
                <a:cubicBezTo>
                  <a:pt x="11069328" y="703828"/>
                  <a:pt x="11069823" y="702286"/>
                  <a:pt x="11069176" y="701031"/>
                </a:cubicBezTo>
                <a:lnTo>
                  <a:pt x="11049550" y="646993"/>
                </a:lnTo>
                <a:cubicBezTo>
                  <a:pt x="11071041" y="640336"/>
                  <a:pt x="11082328" y="621264"/>
                  <a:pt x="11082489" y="601777"/>
                </a:cubicBezTo>
                <a:cubicBezTo>
                  <a:pt x="11082489" y="576600"/>
                  <a:pt x="11063417" y="565866"/>
                  <a:pt x="11035661" y="565866"/>
                </a:cubicBezTo>
                <a:close/>
                <a:moveTo>
                  <a:pt x="11158226" y="565752"/>
                </a:moveTo>
                <a:cubicBezTo>
                  <a:pt x="11148045" y="565752"/>
                  <a:pt x="11136758" y="567410"/>
                  <a:pt x="11129134" y="584686"/>
                </a:cubicBezTo>
                <a:lnTo>
                  <a:pt x="11078459" y="700732"/>
                </a:lnTo>
                <a:cubicBezTo>
                  <a:pt x="11078251" y="701263"/>
                  <a:pt x="11078127" y="701822"/>
                  <a:pt x="11078090" y="702391"/>
                </a:cubicBezTo>
                <a:cubicBezTo>
                  <a:pt x="11078090" y="702490"/>
                  <a:pt x="11078099" y="702590"/>
                  <a:pt x="11078111" y="702688"/>
                </a:cubicBezTo>
                <a:cubicBezTo>
                  <a:pt x="11078288" y="704038"/>
                  <a:pt x="11079527" y="704987"/>
                  <a:pt x="11080877" y="704809"/>
                </a:cubicBezTo>
                <a:lnTo>
                  <a:pt x="11101216" y="704809"/>
                </a:lnTo>
                <a:cubicBezTo>
                  <a:pt x="11103137" y="704816"/>
                  <a:pt x="11104819" y="703516"/>
                  <a:pt x="11105293" y="701654"/>
                </a:cubicBezTo>
                <a:lnTo>
                  <a:pt x="11120104" y="666434"/>
                </a:lnTo>
                <a:lnTo>
                  <a:pt x="11162579" y="666434"/>
                </a:lnTo>
                <a:lnTo>
                  <a:pt x="11164883" y="701584"/>
                </a:lnTo>
                <a:cubicBezTo>
                  <a:pt x="11165067" y="703266"/>
                  <a:pt x="11165251" y="704740"/>
                  <a:pt x="11167831" y="704740"/>
                </a:cubicBezTo>
                <a:lnTo>
                  <a:pt x="11186719" y="704740"/>
                </a:lnTo>
                <a:cubicBezTo>
                  <a:pt x="11189875" y="704740"/>
                  <a:pt x="11190612" y="703059"/>
                  <a:pt x="11190612" y="701032"/>
                </a:cubicBezTo>
                <a:lnTo>
                  <a:pt x="11190612" y="700663"/>
                </a:lnTo>
                <a:lnTo>
                  <a:pt x="11180615" y="584617"/>
                </a:lnTo>
                <a:cubicBezTo>
                  <a:pt x="11179325" y="569092"/>
                  <a:pt x="11167670" y="565752"/>
                  <a:pt x="11158226" y="565752"/>
                </a:cubicBezTo>
                <a:close/>
                <a:moveTo>
                  <a:pt x="10654239" y="565752"/>
                </a:moveTo>
                <a:cubicBezTo>
                  <a:pt x="10635881" y="565752"/>
                  <a:pt x="10613031" y="566650"/>
                  <a:pt x="10596469" y="569783"/>
                </a:cubicBezTo>
                <a:cubicBezTo>
                  <a:pt x="10543629" y="579572"/>
                  <a:pt x="10517208" y="610530"/>
                  <a:pt x="10507350" y="675464"/>
                </a:cubicBezTo>
                <a:lnTo>
                  <a:pt x="10475102" y="892215"/>
                </a:lnTo>
                <a:lnTo>
                  <a:pt x="10564129" y="892192"/>
                </a:lnTo>
                <a:lnTo>
                  <a:pt x="10591908" y="701009"/>
                </a:lnTo>
                <a:cubicBezTo>
                  <a:pt x="10597713" y="661067"/>
                  <a:pt x="10605752" y="653512"/>
                  <a:pt x="10616970" y="647247"/>
                </a:cubicBezTo>
                <a:cubicBezTo>
                  <a:pt x="10628187" y="640982"/>
                  <a:pt x="10651452" y="640982"/>
                  <a:pt x="10668935" y="640982"/>
                </a:cubicBezTo>
                <a:lnTo>
                  <a:pt x="10800229" y="640982"/>
                </a:lnTo>
                <a:lnTo>
                  <a:pt x="10800229" y="565752"/>
                </a:lnTo>
                <a:close/>
                <a:moveTo>
                  <a:pt x="10334939" y="565752"/>
                </a:moveTo>
                <a:lnTo>
                  <a:pt x="10334939" y="640982"/>
                </a:lnTo>
                <a:lnTo>
                  <a:pt x="10497054" y="640982"/>
                </a:lnTo>
                <a:lnTo>
                  <a:pt x="10497054" y="565752"/>
                </a:lnTo>
                <a:close/>
                <a:moveTo>
                  <a:pt x="11272821" y="565751"/>
                </a:moveTo>
                <a:cubicBezTo>
                  <a:pt x="11245249" y="565751"/>
                  <a:pt x="11228964" y="572224"/>
                  <a:pt x="11223390" y="603780"/>
                </a:cubicBezTo>
                <a:lnTo>
                  <a:pt x="11206367" y="701123"/>
                </a:lnTo>
                <a:lnTo>
                  <a:pt x="11206367" y="701883"/>
                </a:lnTo>
                <a:cubicBezTo>
                  <a:pt x="11206363" y="701977"/>
                  <a:pt x="11206363" y="702072"/>
                  <a:pt x="11206367" y="702166"/>
                </a:cubicBezTo>
                <a:cubicBezTo>
                  <a:pt x="11206446" y="703716"/>
                  <a:pt x="11207766" y="704910"/>
                  <a:pt x="11209316" y="704831"/>
                </a:cubicBezTo>
                <a:lnTo>
                  <a:pt x="11227467" y="704831"/>
                </a:lnTo>
                <a:cubicBezTo>
                  <a:pt x="11229616" y="704739"/>
                  <a:pt x="11231436" y="703220"/>
                  <a:pt x="11231912" y="701123"/>
                </a:cubicBezTo>
                <a:lnTo>
                  <a:pt x="11241702" y="644505"/>
                </a:lnTo>
                <a:lnTo>
                  <a:pt x="11291963" y="644505"/>
                </a:lnTo>
                <a:cubicBezTo>
                  <a:pt x="11292131" y="644531"/>
                  <a:pt x="11292301" y="644547"/>
                  <a:pt x="11292472" y="644551"/>
                </a:cubicBezTo>
                <a:cubicBezTo>
                  <a:pt x="11294595" y="644601"/>
                  <a:pt x="11296357" y="642920"/>
                  <a:pt x="11296408" y="640796"/>
                </a:cubicBezTo>
                <a:lnTo>
                  <a:pt x="11298712" y="627483"/>
                </a:lnTo>
                <a:cubicBezTo>
                  <a:pt x="11299080" y="625433"/>
                  <a:pt x="11299080" y="623774"/>
                  <a:pt x="11295579" y="623774"/>
                </a:cubicBezTo>
                <a:lnTo>
                  <a:pt x="11245410" y="623774"/>
                </a:lnTo>
                <a:lnTo>
                  <a:pt x="11248935" y="603780"/>
                </a:lnTo>
                <a:cubicBezTo>
                  <a:pt x="11251169" y="591572"/>
                  <a:pt x="11255592" y="587864"/>
                  <a:pt x="11266325" y="587864"/>
                </a:cubicBezTo>
                <a:lnTo>
                  <a:pt x="11304078" y="587864"/>
                </a:lnTo>
                <a:cubicBezTo>
                  <a:pt x="11304240" y="587889"/>
                  <a:pt x="11304401" y="587904"/>
                  <a:pt x="11304564" y="587909"/>
                </a:cubicBezTo>
                <a:cubicBezTo>
                  <a:pt x="11306688" y="587972"/>
                  <a:pt x="11308462" y="586302"/>
                  <a:pt x="11308524" y="584178"/>
                </a:cubicBezTo>
                <a:lnTo>
                  <a:pt x="11310574" y="572224"/>
                </a:lnTo>
                <a:cubicBezTo>
                  <a:pt x="11310943" y="569828"/>
                  <a:pt x="11310943" y="568907"/>
                  <a:pt x="11307603" y="568331"/>
                </a:cubicBezTo>
                <a:cubicBezTo>
                  <a:pt x="11296116" y="566379"/>
                  <a:pt x="11284469" y="565515"/>
                  <a:pt x="11272821" y="565751"/>
                </a:cubicBezTo>
                <a:close/>
                <a:moveTo>
                  <a:pt x="0" y="0"/>
                </a:moveTo>
                <a:lnTo>
                  <a:pt x="12191998" y="0"/>
                </a:lnTo>
                <a:lnTo>
                  <a:pt x="12191998" y="6317580"/>
                </a:lnTo>
                <a:lnTo>
                  <a:pt x="0" y="6317580"/>
                </a:lnTo>
                <a:close/>
              </a:path>
            </a:pathLst>
          </a:custGeom>
          <a:noFill/>
        </p:spPr>
        <p:txBody>
          <a:bodyPr wrap="square" tIns="0" anchor="t" anchorCtr="0">
            <a:noAutofit/>
          </a:bodyPr>
          <a:lstStyle>
            <a:lvl1pPr marL="0" indent="0" algn="ctr">
              <a:buNone/>
              <a:defRPr sz="1600">
                <a:latin typeface="+mn-lt"/>
              </a:defRPr>
            </a:lvl1pPr>
          </a:lstStyle>
          <a:p>
            <a:r>
              <a:rPr lang="sv-SE" sz="1800" dirty="0">
                <a:effectLst/>
                <a:latin typeface="Arial" panose="020B0604020202020204" pitchFamily="34" charset="0"/>
                <a:ea typeface="Calibri" panose="020F0502020204030204" pitchFamily="34" charset="0"/>
              </a:rPr>
              <a:t>Detta är en </a:t>
            </a:r>
            <a:r>
              <a:rPr lang="sv-SE" sz="1800" b="1" dirty="0">
                <a:effectLst/>
                <a:latin typeface="Arial" panose="020B0604020202020204" pitchFamily="34" charset="0"/>
                <a:ea typeface="Calibri" panose="020F0502020204030204" pitchFamily="34" charset="0"/>
              </a:rPr>
              <a:t>bildsida</a:t>
            </a:r>
            <a:r>
              <a:rPr lang="sv-SE" sz="1800" dirty="0">
                <a:effectLst/>
                <a:latin typeface="Arial" panose="020B0604020202020204" pitchFamily="34" charset="0"/>
                <a:ea typeface="Calibri" panose="020F0502020204030204" pitchFamily="34" charset="0"/>
              </a:rPr>
              <a:t> med vit text, starta med att infoga bild, gå till Infogafliken och välj Bild.</a:t>
            </a:r>
          </a:p>
        </p:txBody>
      </p:sp>
      <p:sp>
        <p:nvSpPr>
          <p:cNvPr id="3" name="Platshållare för datum 2">
            <a:extLst>
              <a:ext uri="{FF2B5EF4-FFF2-40B4-BE49-F238E27FC236}">
                <a16:creationId xmlns:a16="http://schemas.microsoft.com/office/drawing/2014/main" id="{7CB1E2D5-4E99-4228-8BA2-8E33D521FD30}"/>
              </a:ext>
            </a:extLst>
          </p:cNvPr>
          <p:cNvSpPr>
            <a:spLocks noGrp="1"/>
          </p:cNvSpPr>
          <p:nvPr>
            <p:ph type="dt" sz="half" idx="14"/>
          </p:nvPr>
        </p:nvSpPr>
        <p:spPr/>
        <p:txBody>
          <a:bodyPr/>
          <a:lstStyle/>
          <a:p>
            <a:fld id="{7E0BA971-FC87-4D3C-9DB6-13236BF5587B}" type="datetime1">
              <a:rPr lang="sv-SE" smtClean="0"/>
              <a:t>2024-12-02</a:t>
            </a:fld>
            <a:endParaRPr lang="sv-SE" dirty="0"/>
          </a:p>
        </p:txBody>
      </p:sp>
      <p:sp>
        <p:nvSpPr>
          <p:cNvPr id="7" name="Platshållare för sidfot 6">
            <a:extLst>
              <a:ext uri="{FF2B5EF4-FFF2-40B4-BE49-F238E27FC236}">
                <a16:creationId xmlns:a16="http://schemas.microsoft.com/office/drawing/2014/main" id="{69705374-B078-4B4C-8B90-6858C9C0AAC1}"/>
              </a:ext>
            </a:extLst>
          </p:cNvPr>
          <p:cNvSpPr>
            <a:spLocks noGrp="1"/>
          </p:cNvSpPr>
          <p:nvPr>
            <p:ph type="ftr" sz="quarter" idx="15"/>
          </p:nvPr>
        </p:nvSpPr>
        <p:spPr>
          <a:xfrm>
            <a:off x="1416310" y="6452951"/>
            <a:ext cx="4679690" cy="252000"/>
          </a:xfrm>
        </p:spPr>
        <p:txBody>
          <a:bodyPr/>
          <a:lstStyle/>
          <a:p>
            <a:r>
              <a:rPr lang="sv-SE" noProof="0" dirty="0"/>
              <a:t>Trafikanalys - Presentationsnamn</a:t>
            </a:r>
          </a:p>
        </p:txBody>
      </p:sp>
      <p:sp>
        <p:nvSpPr>
          <p:cNvPr id="8" name="Platshållare för bildnummer 7">
            <a:extLst>
              <a:ext uri="{FF2B5EF4-FFF2-40B4-BE49-F238E27FC236}">
                <a16:creationId xmlns:a16="http://schemas.microsoft.com/office/drawing/2014/main" id="{168F2377-E914-4292-B714-F9D78974743A}"/>
              </a:ext>
            </a:extLst>
          </p:cNvPr>
          <p:cNvSpPr>
            <a:spLocks noGrp="1"/>
          </p:cNvSpPr>
          <p:nvPr>
            <p:ph type="sldNum" sz="quarter" idx="16"/>
          </p:nvPr>
        </p:nvSpPr>
        <p:spPr/>
        <p:txBody>
          <a:bodyPr/>
          <a:lstStyle/>
          <a:p>
            <a:fld id="{1DA82726-993B-47AC-837F-6CE3C89C6FA0}" type="slidenum">
              <a:rPr lang="sv-SE" noProof="0" smtClean="0"/>
              <a:pPr/>
              <a:t>‹#›</a:t>
            </a:fld>
            <a:endParaRPr lang="sv-SE" noProof="0" dirty="0"/>
          </a:p>
        </p:txBody>
      </p:sp>
      <p:sp>
        <p:nvSpPr>
          <p:cNvPr id="12" name="textruta 1">
            <a:extLst>
              <a:ext uri="{FF2B5EF4-FFF2-40B4-BE49-F238E27FC236}">
                <a16:creationId xmlns:a16="http://schemas.microsoft.com/office/drawing/2014/main" id="{7507605C-D0B6-4B7E-93CA-2129B13FBF43}"/>
              </a:ext>
            </a:extLst>
          </p:cNvPr>
          <p:cNvSpPr txBox="1"/>
          <p:nvPr userDrawn="1"/>
        </p:nvSpPr>
        <p:spPr>
          <a:xfrm>
            <a:off x="0" y="-315416"/>
            <a:ext cx="12144672" cy="243408"/>
          </a:xfrm>
          <a:prstGeom prst="rect">
            <a:avLst/>
          </a:prstGeom>
          <a:solidFill>
            <a:schemeClr val="bg2"/>
          </a:solidFill>
        </p:spPr>
        <p:txBody>
          <a:bodyPr wrap="square" tIns="72000" bIns="72000" rtlCol="0" anchor="ctr">
            <a:noAutofit/>
          </a:bodyPr>
          <a:lstStyle/>
          <a:p>
            <a:r>
              <a:rPr lang="sv-SE" sz="1400" dirty="0">
                <a:latin typeface="Arial" pitchFamily="34" charset="0"/>
                <a:cs typeface="Arial" pitchFamily="34" charset="0"/>
              </a:rPr>
              <a:t>Ifall din bild passar bättre med en vit logo - Högerklicka på en tom yta och välj formatera bakgrund. Välj dölj bakgrundsgrafik.</a:t>
            </a:r>
          </a:p>
        </p:txBody>
      </p:sp>
      <p:sp>
        <p:nvSpPr>
          <p:cNvPr id="11" name="Platshållare för text 13">
            <a:extLst>
              <a:ext uri="{FF2B5EF4-FFF2-40B4-BE49-F238E27FC236}">
                <a16:creationId xmlns:a16="http://schemas.microsoft.com/office/drawing/2014/main" id="{892FEE07-498E-4ED6-8560-3AC7C15BC66C}"/>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
        <p:nvSpPr>
          <p:cNvPr id="16" name="Rubrik 1">
            <a:extLst>
              <a:ext uri="{FF2B5EF4-FFF2-40B4-BE49-F238E27FC236}">
                <a16:creationId xmlns:a16="http://schemas.microsoft.com/office/drawing/2014/main" id="{7B0A7ECC-AD2C-47BD-ACC5-2B92B91449BB}"/>
              </a:ext>
            </a:extLst>
          </p:cNvPr>
          <p:cNvSpPr>
            <a:spLocks noGrp="1"/>
          </p:cNvSpPr>
          <p:nvPr>
            <p:ph type="title" hasCustomPrompt="1"/>
          </p:nvPr>
        </p:nvSpPr>
        <p:spPr>
          <a:xfrm>
            <a:off x="685800" y="440816"/>
            <a:ext cx="8302841" cy="755936"/>
          </a:xfrm>
        </p:spPr>
        <p:txBody>
          <a:bodyPr/>
          <a:lstStyle>
            <a:lvl1pPr>
              <a:defRPr>
                <a:solidFill>
                  <a:schemeClr val="bg1"/>
                </a:solidFill>
              </a:defRPr>
            </a:lvl1pPr>
          </a:lstStyle>
          <a:p>
            <a:r>
              <a:rPr lang="sv-SE" sz="2400" b="1" dirty="0">
                <a:latin typeface="Arial" pitchFamily="34" charset="0"/>
                <a:cs typeface="Arial" pitchFamily="34" charset="0"/>
              </a:rPr>
              <a:t>Klicka för att lägga till rubrik</a:t>
            </a:r>
          </a:p>
        </p:txBody>
      </p:sp>
    </p:spTree>
    <p:extLst>
      <p:ext uri="{BB962C8B-B14F-4D97-AF65-F5344CB8AC3E}">
        <p14:creationId xmlns:p14="http://schemas.microsoft.com/office/powerpoint/2010/main" val="228758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B9EC967B-39C0-4B57-A874-996CC7EDA977}"/>
              </a:ext>
            </a:extLst>
          </p:cNvPr>
          <p:cNvSpPr>
            <a:spLocks noGrp="1"/>
          </p:cNvSpPr>
          <p:nvPr>
            <p:ph type="dt" sz="half" idx="10"/>
          </p:nvPr>
        </p:nvSpPr>
        <p:spPr/>
        <p:txBody>
          <a:bodyPr/>
          <a:lstStyle/>
          <a:p>
            <a:fld id="{7F820724-70D1-42C6-9352-8E63A160DE93}" type="datetime1">
              <a:rPr lang="sv-SE" smtClean="0"/>
              <a:t>2024-12-02</a:t>
            </a:fld>
            <a:endParaRPr lang="sv-SE" dirty="0"/>
          </a:p>
        </p:txBody>
      </p:sp>
      <p:sp>
        <p:nvSpPr>
          <p:cNvPr id="6" name="Platshållare för sidfot 5">
            <a:extLst>
              <a:ext uri="{FF2B5EF4-FFF2-40B4-BE49-F238E27FC236}">
                <a16:creationId xmlns:a16="http://schemas.microsoft.com/office/drawing/2014/main" id="{3599960A-40DA-464D-B286-65C63AEB90E5}"/>
              </a:ext>
            </a:extLst>
          </p:cNvPr>
          <p:cNvSpPr>
            <a:spLocks noGrp="1"/>
          </p:cNvSpPr>
          <p:nvPr>
            <p:ph type="ftr" sz="quarter" idx="11"/>
          </p:nvPr>
        </p:nvSpPr>
        <p:spPr>
          <a:xfrm>
            <a:off x="1416310" y="6452951"/>
            <a:ext cx="4679690" cy="252000"/>
          </a:xfrm>
        </p:spPr>
        <p:txBody>
          <a:bodyPr/>
          <a:lstStyle/>
          <a:p>
            <a:r>
              <a:rPr lang="sv-SE" noProof="0" dirty="0"/>
              <a:t>Trafikanalys - Presentationsnamn</a:t>
            </a:r>
          </a:p>
        </p:txBody>
      </p:sp>
      <p:sp>
        <p:nvSpPr>
          <p:cNvPr id="7" name="Platshållare för bildnummer 6">
            <a:extLst>
              <a:ext uri="{FF2B5EF4-FFF2-40B4-BE49-F238E27FC236}">
                <a16:creationId xmlns:a16="http://schemas.microsoft.com/office/drawing/2014/main" id="{9AD7D425-F03B-4183-BB0F-C6E596C38C77}"/>
              </a:ext>
            </a:extLst>
          </p:cNvPr>
          <p:cNvSpPr>
            <a:spLocks noGrp="1"/>
          </p:cNvSpPr>
          <p:nvPr>
            <p:ph type="sldNum" sz="quarter" idx="12"/>
          </p:nvPr>
        </p:nvSpPr>
        <p:spPr/>
        <p:txBody>
          <a:bodyPr/>
          <a:lstStyle/>
          <a:p>
            <a:fld id="{1DA82726-993B-47AC-837F-6CE3C89C6FA0}" type="slidenum">
              <a:rPr lang="sv-SE" noProof="0" smtClean="0"/>
              <a:pPr/>
              <a:t>‹#›</a:t>
            </a:fld>
            <a:endParaRPr lang="sv-SE" noProof="0" dirty="0"/>
          </a:p>
        </p:txBody>
      </p:sp>
      <p:sp>
        <p:nvSpPr>
          <p:cNvPr id="9" name="Platshållare för text 13">
            <a:extLst>
              <a:ext uri="{FF2B5EF4-FFF2-40B4-BE49-F238E27FC236}">
                <a16:creationId xmlns:a16="http://schemas.microsoft.com/office/drawing/2014/main" id="{84C8C223-A2D3-47F7-A9E2-710DE39404A6}"/>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noProof="0"/>
              <a:t>Klicka här för att ändra format</a:t>
            </a:r>
          </a:p>
        </p:txBody>
      </p:sp>
      <p:sp>
        <p:nvSpPr>
          <p:cNvPr id="4" name="Platshållare för sidfot 3"/>
          <p:cNvSpPr>
            <a:spLocks noGrp="1"/>
          </p:cNvSpPr>
          <p:nvPr>
            <p:ph type="ftr" sz="quarter" idx="11"/>
          </p:nvPr>
        </p:nvSpPr>
        <p:spPr/>
        <p:txBody>
          <a:bodyPr/>
          <a:lstStyle/>
          <a:p>
            <a:r>
              <a:rPr lang="sv-SE" noProof="0"/>
              <a:t>Trafikanalys - Presentationsnamn</a:t>
            </a:r>
          </a:p>
        </p:txBody>
      </p:sp>
      <p:sp>
        <p:nvSpPr>
          <p:cNvPr id="5" name="Platshållare för bildnummer 4"/>
          <p:cNvSpPr>
            <a:spLocks noGrp="1"/>
          </p:cNvSpPr>
          <p:nvPr>
            <p:ph type="sldNum" sz="quarter" idx="12"/>
          </p:nvPr>
        </p:nvSpPr>
        <p:spPr/>
        <p:txBody>
          <a:bodyPr/>
          <a:lstStyle/>
          <a:p>
            <a:fld id="{1DA82726-993B-47AC-837F-6CE3C89C6FA0}" type="slidenum">
              <a:rPr lang="sv-SE" noProof="0" smtClean="0"/>
              <a:pPr/>
              <a:t>‹#›</a:t>
            </a:fld>
            <a:endParaRPr lang="sv-SE" noProof="0"/>
          </a:p>
        </p:txBody>
      </p:sp>
    </p:spTree>
    <p:extLst>
      <p:ext uri="{BB962C8B-B14F-4D97-AF65-F5344CB8AC3E}">
        <p14:creationId xmlns:p14="http://schemas.microsoft.com/office/powerpoint/2010/main" val="260203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 - Blå">
    <p:bg>
      <p:bgPr>
        <a:solidFill>
          <a:schemeClr val="accent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33E7B5C0-9962-44E0-BA77-E07085CED44C}"/>
              </a:ext>
            </a:extLst>
          </p:cNvPr>
          <p:cNvSpPr/>
          <p:nvPr userDrawn="1"/>
        </p:nvSpPr>
        <p:spPr>
          <a:xfrm>
            <a:off x="0" y="1340768"/>
            <a:ext cx="1219200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0000"/>
              </a:solidFill>
            </a:endParaRPr>
          </a:p>
        </p:txBody>
      </p:sp>
      <p:sp>
        <p:nvSpPr>
          <p:cNvPr id="2" name="textruta 1">
            <a:extLst>
              <a:ext uri="{FF2B5EF4-FFF2-40B4-BE49-F238E27FC236}">
                <a16:creationId xmlns:a16="http://schemas.microsoft.com/office/drawing/2014/main" id="{A95D7D53-C394-4273-8F5A-C49FF2C30DA6}"/>
              </a:ext>
            </a:extLst>
          </p:cNvPr>
          <p:cNvSpPr txBox="1"/>
          <p:nvPr userDrawn="1"/>
        </p:nvSpPr>
        <p:spPr>
          <a:xfrm>
            <a:off x="0" y="-315416"/>
            <a:ext cx="12144672" cy="243408"/>
          </a:xfrm>
          <a:prstGeom prst="rect">
            <a:avLst/>
          </a:prstGeom>
          <a:solidFill>
            <a:schemeClr val="bg2"/>
          </a:solidFill>
        </p:spPr>
        <p:txBody>
          <a:bodyPr wrap="square" tIns="72000" bIns="72000" rtlCol="0" anchor="ctr">
            <a:noAutofit/>
          </a:bodyPr>
          <a:lstStyle/>
          <a:p>
            <a:r>
              <a:rPr lang="sv-SE" sz="1400" dirty="0">
                <a:latin typeface="Arial" pitchFamily="34" charset="0"/>
                <a:cs typeface="Arial" pitchFamily="34" charset="0"/>
              </a:rPr>
              <a:t>För att byta bakgrundsfärg – Högerklicka på det blåa och välj Formatera Bakgrund – Hel fyllning och välj färg ur Temafärgerna </a:t>
            </a:r>
          </a:p>
        </p:txBody>
      </p:sp>
      <p:sp>
        <p:nvSpPr>
          <p:cNvPr id="12" name="Rubrik 1">
            <a:extLst>
              <a:ext uri="{FF2B5EF4-FFF2-40B4-BE49-F238E27FC236}">
                <a16:creationId xmlns:a16="http://schemas.microsoft.com/office/drawing/2014/main" id="{87CD66E4-A6F3-415A-88B8-EAAFC0FBD8FD}"/>
              </a:ext>
            </a:extLst>
          </p:cNvPr>
          <p:cNvSpPr>
            <a:spLocks noGrp="1"/>
          </p:cNvSpPr>
          <p:nvPr>
            <p:ph type="title" hasCustomPrompt="1"/>
          </p:nvPr>
        </p:nvSpPr>
        <p:spPr>
          <a:xfrm>
            <a:off x="685801" y="3429000"/>
            <a:ext cx="8074496" cy="1332000"/>
          </a:xfrm>
        </p:spPr>
        <p:txBody>
          <a:bodyPr/>
          <a:lstStyle>
            <a:lvl1pPr>
              <a:defRPr sz="3600">
                <a:solidFill>
                  <a:schemeClr val="bg1"/>
                </a:solidFill>
              </a:defRPr>
            </a:lvl1pPr>
          </a:lstStyle>
          <a:p>
            <a:r>
              <a:rPr lang="sv-SE" dirty="0"/>
              <a:t>Klicka för att lägga till rubrik</a:t>
            </a:r>
          </a:p>
        </p:txBody>
      </p:sp>
      <p:sp>
        <p:nvSpPr>
          <p:cNvPr id="15" name="Platshållare för text 8">
            <a:extLst>
              <a:ext uri="{FF2B5EF4-FFF2-40B4-BE49-F238E27FC236}">
                <a16:creationId xmlns:a16="http://schemas.microsoft.com/office/drawing/2014/main" id="{85AE42E3-9FA3-430D-AF5F-37633C6CEBE7}"/>
              </a:ext>
            </a:extLst>
          </p:cNvPr>
          <p:cNvSpPr>
            <a:spLocks noGrp="1"/>
          </p:cNvSpPr>
          <p:nvPr>
            <p:ph type="body" sz="quarter" idx="13" hasCustomPrompt="1"/>
          </p:nvPr>
        </p:nvSpPr>
        <p:spPr>
          <a:xfrm>
            <a:off x="685800" y="4760913"/>
            <a:ext cx="8074025" cy="1116012"/>
          </a:xfrm>
        </p:spPr>
        <p:txBody>
          <a:bodyPr/>
          <a:lstStyle>
            <a:lvl1pPr marL="0" indent="0">
              <a:buNone/>
              <a:defRPr>
                <a:solidFill>
                  <a:schemeClr val="bg1"/>
                </a:solidFill>
              </a:defRPr>
            </a:lvl1pPr>
          </a:lstStyle>
          <a:p>
            <a:pPr lvl="0"/>
            <a:r>
              <a:rPr lang="sv-SE" dirty="0"/>
              <a:t>Klicka för att lägga till underrubrik/namn och datum</a:t>
            </a:r>
          </a:p>
        </p:txBody>
      </p:sp>
      <p:pic>
        <p:nvPicPr>
          <p:cNvPr id="16" name="Graphic 15">
            <a:extLst>
              <a:ext uri="{FF2B5EF4-FFF2-40B4-BE49-F238E27FC236}">
                <a16:creationId xmlns:a16="http://schemas.microsoft.com/office/drawing/2014/main" id="{3CCD4FFF-0C15-4FF4-AAA2-910C0DBB40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400" y="569888"/>
            <a:ext cx="2026536" cy="562047"/>
          </a:xfrm>
          <a:prstGeom prst="rect">
            <a:avLst/>
          </a:prstGeom>
        </p:spPr>
      </p:pic>
      <p:sp>
        <p:nvSpPr>
          <p:cNvPr id="10" name="Platshållare för sidfot 2">
            <a:extLst>
              <a:ext uri="{FF2B5EF4-FFF2-40B4-BE49-F238E27FC236}">
                <a16:creationId xmlns:a16="http://schemas.microsoft.com/office/drawing/2014/main" id="{E536FBE7-575E-4CAE-9A0A-4E55659BD024}"/>
              </a:ext>
            </a:extLst>
          </p:cNvPr>
          <p:cNvSpPr>
            <a:spLocks noGrp="1"/>
          </p:cNvSpPr>
          <p:nvPr>
            <p:ph type="ftr" sz="quarter" idx="10"/>
          </p:nvPr>
        </p:nvSpPr>
        <p:spPr>
          <a:xfrm>
            <a:off x="1487488" y="6956694"/>
            <a:ext cx="4679690" cy="252000"/>
          </a:xfrm>
        </p:spPr>
        <p:txBody>
          <a:bodyPr/>
          <a:lstStyle>
            <a:lvl1pPr>
              <a:defRPr sz="1000">
                <a:solidFill>
                  <a:schemeClr val="bg1"/>
                </a:solidFill>
              </a:defRPr>
            </a:lvl1pPr>
          </a:lstStyle>
          <a:p>
            <a:r>
              <a:rPr lang="sv-SE"/>
              <a:t>Trafikanalys - Presentationsnamn</a:t>
            </a:r>
            <a:endParaRPr lang="sv-SE" dirty="0"/>
          </a:p>
        </p:txBody>
      </p:sp>
      <p:sp>
        <p:nvSpPr>
          <p:cNvPr id="14" name="Platshållare för bildnummer 3">
            <a:extLst>
              <a:ext uri="{FF2B5EF4-FFF2-40B4-BE49-F238E27FC236}">
                <a16:creationId xmlns:a16="http://schemas.microsoft.com/office/drawing/2014/main" id="{B61C2CED-D05C-4411-B42C-6D57143AD8F4}"/>
              </a:ext>
            </a:extLst>
          </p:cNvPr>
          <p:cNvSpPr>
            <a:spLocks noGrp="1"/>
          </p:cNvSpPr>
          <p:nvPr>
            <p:ph type="sldNum" sz="quarter" idx="11"/>
          </p:nvPr>
        </p:nvSpPr>
        <p:spPr>
          <a:xfrm>
            <a:off x="11640616" y="6452951"/>
            <a:ext cx="444282" cy="252000"/>
          </a:xfrm>
        </p:spPr>
        <p:txBody>
          <a:bodyPr/>
          <a:lstStyle>
            <a:lvl1pPr>
              <a:defRPr sz="1000">
                <a:solidFill>
                  <a:schemeClr val="bg1"/>
                </a:solidFill>
              </a:defRPr>
            </a:lvl1pPr>
          </a:lstStyle>
          <a:p>
            <a:fld id="{1DA82726-993B-47AC-837F-6CE3C89C6FA0}" type="slidenum">
              <a:rPr lang="sv-SE" smtClean="0"/>
              <a:pPr/>
              <a:t>‹#›</a:t>
            </a:fld>
            <a:endParaRPr lang="sv-SE" dirty="0"/>
          </a:p>
        </p:txBody>
      </p:sp>
      <p:sp>
        <p:nvSpPr>
          <p:cNvPr id="17" name="Platshållare för datum 4">
            <a:extLst>
              <a:ext uri="{FF2B5EF4-FFF2-40B4-BE49-F238E27FC236}">
                <a16:creationId xmlns:a16="http://schemas.microsoft.com/office/drawing/2014/main" id="{B6B93407-1047-48D2-A946-5FA235D9A841}"/>
              </a:ext>
            </a:extLst>
          </p:cNvPr>
          <p:cNvSpPr>
            <a:spLocks noGrp="1"/>
          </p:cNvSpPr>
          <p:nvPr>
            <p:ph type="dt" sz="half" idx="12"/>
          </p:nvPr>
        </p:nvSpPr>
        <p:spPr>
          <a:xfrm>
            <a:off x="685800" y="6949848"/>
            <a:ext cx="730510" cy="272618"/>
          </a:xfrm>
        </p:spPr>
        <p:txBody>
          <a:bodyPr/>
          <a:lstStyle>
            <a:lvl1pPr>
              <a:defRPr sz="1000">
                <a:solidFill>
                  <a:schemeClr val="bg1"/>
                </a:solidFill>
              </a:defRPr>
            </a:lvl1pPr>
          </a:lstStyle>
          <a:p>
            <a:fld id="{A51006EF-EA77-4D6B-A3D2-2B32F2A5998D}" type="datetime1">
              <a:rPr lang="sv-SE" smtClean="0"/>
              <a:t>2024-12-02</a:t>
            </a:fld>
            <a:endParaRPr lang="sv-SE" dirty="0"/>
          </a:p>
        </p:txBody>
      </p:sp>
    </p:spTree>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 Bakgrundsbi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846714-9478-440F-BE17-268B6722A56E}"/>
              </a:ext>
            </a:extLst>
          </p:cNvPr>
          <p:cNvSpPr>
            <a:spLocks noGrp="1"/>
          </p:cNvSpPr>
          <p:nvPr>
            <p:ph type="pic" sz="quarter" idx="13" hasCustomPrompt="1"/>
          </p:nvPr>
        </p:nvSpPr>
        <p:spPr>
          <a:xfrm>
            <a:off x="6" y="2276475"/>
            <a:ext cx="12192000" cy="4041105"/>
          </a:xfrm>
          <a:custGeom>
            <a:avLst/>
            <a:gdLst>
              <a:gd name="connsiteX0" fmla="*/ 0 w 12192000"/>
              <a:gd name="connsiteY0" fmla="*/ 0 h 4041105"/>
              <a:gd name="connsiteX1" fmla="*/ 12192000 w 12192000"/>
              <a:gd name="connsiteY1" fmla="*/ 0 h 4041105"/>
              <a:gd name="connsiteX2" fmla="*/ 12192000 w 12192000"/>
              <a:gd name="connsiteY2" fmla="*/ 4041105 h 4041105"/>
              <a:gd name="connsiteX3" fmla="*/ 0 w 12192000"/>
              <a:gd name="connsiteY3" fmla="*/ 4041105 h 4041105"/>
            </a:gdLst>
            <a:ahLst/>
            <a:cxnLst>
              <a:cxn ang="0">
                <a:pos x="connsiteX0" y="connsiteY0"/>
              </a:cxn>
              <a:cxn ang="0">
                <a:pos x="connsiteX1" y="connsiteY1"/>
              </a:cxn>
              <a:cxn ang="0">
                <a:pos x="connsiteX2" y="connsiteY2"/>
              </a:cxn>
              <a:cxn ang="0">
                <a:pos x="connsiteX3" y="connsiteY3"/>
              </a:cxn>
            </a:cxnLst>
            <a:rect l="l" t="t" r="r" b="b"/>
            <a:pathLst>
              <a:path w="12192000" h="4041105">
                <a:moveTo>
                  <a:pt x="0" y="0"/>
                </a:moveTo>
                <a:lnTo>
                  <a:pt x="12192000" y="0"/>
                </a:lnTo>
                <a:lnTo>
                  <a:pt x="12192000" y="4041105"/>
                </a:lnTo>
                <a:lnTo>
                  <a:pt x="0" y="4041105"/>
                </a:lnTo>
                <a:close/>
              </a:path>
            </a:pathLst>
          </a:custGeom>
          <a:solidFill>
            <a:schemeClr val="bg1">
              <a:lumMod val="90000"/>
            </a:schemeClr>
          </a:solidFill>
        </p:spPr>
        <p:txBody>
          <a:bodyPr wrap="square" tIns="0" anchor="t" anchorCtr="0">
            <a:noAutofit/>
          </a:bodyPr>
          <a:lstStyle>
            <a:lvl1pPr marL="0" indent="0" algn="ctr">
              <a:lnSpc>
                <a:spcPct val="100000"/>
              </a:lnSpc>
              <a:buNone/>
              <a:defRPr sz="1600">
                <a:latin typeface="+mj-lt"/>
              </a:defRPr>
            </a:lvl1pPr>
          </a:lstStyle>
          <a:p>
            <a:r>
              <a:rPr lang="sv-SE" sz="1800" dirty="0">
                <a:effectLst/>
                <a:latin typeface="Calibri" panose="020F0502020204030204" pitchFamily="34" charset="0"/>
                <a:ea typeface="Times New Roman" panose="02020603050405020304" pitchFamily="18" charset="0"/>
              </a:rPr>
              <a:t>Klicka på den gråa bakgrunden, gå till Infogafliken och välj Bild. </a:t>
            </a:r>
            <a:endParaRPr lang="sv-SE" dirty="0"/>
          </a:p>
        </p:txBody>
      </p:sp>
      <p:sp>
        <p:nvSpPr>
          <p:cNvPr id="10" name="Rubrik 1">
            <a:extLst>
              <a:ext uri="{FF2B5EF4-FFF2-40B4-BE49-F238E27FC236}">
                <a16:creationId xmlns:a16="http://schemas.microsoft.com/office/drawing/2014/main" id="{DF4202F1-FD66-4578-ADAB-6E944288B287}"/>
              </a:ext>
            </a:extLst>
          </p:cNvPr>
          <p:cNvSpPr>
            <a:spLocks noGrp="1"/>
          </p:cNvSpPr>
          <p:nvPr>
            <p:ph type="title" hasCustomPrompt="1"/>
          </p:nvPr>
        </p:nvSpPr>
        <p:spPr>
          <a:xfrm>
            <a:off x="685801" y="3429000"/>
            <a:ext cx="8074496" cy="1332000"/>
          </a:xfrm>
        </p:spPr>
        <p:txBody>
          <a:bodyPr/>
          <a:lstStyle>
            <a:lvl1pPr>
              <a:defRPr sz="3600">
                <a:solidFill>
                  <a:schemeClr val="bg1"/>
                </a:solidFill>
              </a:defRPr>
            </a:lvl1pPr>
          </a:lstStyle>
          <a:p>
            <a:r>
              <a:rPr lang="sv-SE" dirty="0"/>
              <a:t>Klicka för att lägga till rubrik</a:t>
            </a:r>
          </a:p>
        </p:txBody>
      </p:sp>
      <p:sp>
        <p:nvSpPr>
          <p:cNvPr id="13" name="Platshållare för text 8">
            <a:extLst>
              <a:ext uri="{FF2B5EF4-FFF2-40B4-BE49-F238E27FC236}">
                <a16:creationId xmlns:a16="http://schemas.microsoft.com/office/drawing/2014/main" id="{73AB525A-4F33-4E69-BE4D-913544A80E65}"/>
              </a:ext>
            </a:extLst>
          </p:cNvPr>
          <p:cNvSpPr>
            <a:spLocks noGrp="1"/>
          </p:cNvSpPr>
          <p:nvPr>
            <p:ph type="body" sz="quarter" idx="18" hasCustomPrompt="1"/>
          </p:nvPr>
        </p:nvSpPr>
        <p:spPr>
          <a:xfrm>
            <a:off x="685800" y="4760913"/>
            <a:ext cx="8074025" cy="1116012"/>
          </a:xfrm>
        </p:spPr>
        <p:txBody>
          <a:bodyPr/>
          <a:lstStyle>
            <a:lvl1pPr marL="0" indent="0">
              <a:buNone/>
              <a:defRPr>
                <a:solidFill>
                  <a:schemeClr val="bg1"/>
                </a:solidFill>
              </a:defRPr>
            </a:lvl1pPr>
          </a:lstStyle>
          <a:p>
            <a:pPr lvl="0"/>
            <a:r>
              <a:rPr lang="sv-SE" dirty="0"/>
              <a:t>Klicka för att lägga till underrubrik/namn och datum</a:t>
            </a:r>
          </a:p>
        </p:txBody>
      </p:sp>
      <p:pic>
        <p:nvPicPr>
          <p:cNvPr id="15" name="Graphic 14">
            <a:extLst>
              <a:ext uri="{FF2B5EF4-FFF2-40B4-BE49-F238E27FC236}">
                <a16:creationId xmlns:a16="http://schemas.microsoft.com/office/drawing/2014/main" id="{341B7559-20E0-47D1-921E-EA78149579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400" y="569888"/>
            <a:ext cx="2026536" cy="562047"/>
          </a:xfrm>
          <a:prstGeom prst="rect">
            <a:avLst/>
          </a:prstGeom>
        </p:spPr>
      </p:pic>
      <p:sp>
        <p:nvSpPr>
          <p:cNvPr id="14" name="Platshållare för sidfot 2">
            <a:extLst>
              <a:ext uri="{FF2B5EF4-FFF2-40B4-BE49-F238E27FC236}">
                <a16:creationId xmlns:a16="http://schemas.microsoft.com/office/drawing/2014/main" id="{7D63F66C-EFC3-4E2A-967E-415A4A2105A9}"/>
              </a:ext>
            </a:extLst>
          </p:cNvPr>
          <p:cNvSpPr>
            <a:spLocks noGrp="1"/>
          </p:cNvSpPr>
          <p:nvPr>
            <p:ph type="ftr" sz="quarter" idx="10"/>
          </p:nvPr>
        </p:nvSpPr>
        <p:spPr>
          <a:xfrm>
            <a:off x="1487488" y="6956838"/>
            <a:ext cx="4679690" cy="252000"/>
          </a:xfrm>
        </p:spPr>
        <p:txBody>
          <a:bodyPr/>
          <a:lstStyle>
            <a:lvl1pPr>
              <a:defRPr sz="1000"/>
            </a:lvl1pPr>
          </a:lstStyle>
          <a:p>
            <a:r>
              <a:rPr lang="sv-SE" dirty="0"/>
              <a:t>Trafikanalys - Presentationsnamn</a:t>
            </a:r>
          </a:p>
        </p:txBody>
      </p:sp>
      <p:sp>
        <p:nvSpPr>
          <p:cNvPr id="16" name="Platshållare för bildnummer 3">
            <a:extLst>
              <a:ext uri="{FF2B5EF4-FFF2-40B4-BE49-F238E27FC236}">
                <a16:creationId xmlns:a16="http://schemas.microsoft.com/office/drawing/2014/main" id="{0950E9A3-23F2-410E-BB65-D95475750890}"/>
              </a:ext>
            </a:extLst>
          </p:cNvPr>
          <p:cNvSpPr>
            <a:spLocks noGrp="1"/>
          </p:cNvSpPr>
          <p:nvPr>
            <p:ph type="sldNum" sz="quarter" idx="11"/>
          </p:nvPr>
        </p:nvSpPr>
        <p:spPr>
          <a:xfrm>
            <a:off x="11640616" y="6452951"/>
            <a:ext cx="444282" cy="252000"/>
          </a:xfrm>
        </p:spPr>
        <p:txBody>
          <a:bodyPr/>
          <a:lstStyle>
            <a:lvl1pPr>
              <a:defRPr sz="1000"/>
            </a:lvl1pPr>
          </a:lstStyle>
          <a:p>
            <a:fld id="{1DA82726-993B-47AC-837F-6CE3C89C6FA0}" type="slidenum">
              <a:rPr lang="sv-SE" smtClean="0"/>
              <a:pPr/>
              <a:t>‹#›</a:t>
            </a:fld>
            <a:endParaRPr lang="sv-SE" dirty="0"/>
          </a:p>
        </p:txBody>
      </p:sp>
      <p:sp>
        <p:nvSpPr>
          <p:cNvPr id="17" name="Platshållare för datum 4">
            <a:extLst>
              <a:ext uri="{FF2B5EF4-FFF2-40B4-BE49-F238E27FC236}">
                <a16:creationId xmlns:a16="http://schemas.microsoft.com/office/drawing/2014/main" id="{DA912807-CEBB-42A6-9C0D-2EA4094318F3}"/>
              </a:ext>
            </a:extLst>
          </p:cNvPr>
          <p:cNvSpPr>
            <a:spLocks noGrp="1"/>
          </p:cNvSpPr>
          <p:nvPr>
            <p:ph type="dt" sz="half" idx="12"/>
          </p:nvPr>
        </p:nvSpPr>
        <p:spPr>
          <a:xfrm>
            <a:off x="685800" y="6949992"/>
            <a:ext cx="730510" cy="272618"/>
          </a:xfrm>
        </p:spPr>
        <p:txBody>
          <a:bodyPr/>
          <a:lstStyle>
            <a:lvl1pPr>
              <a:defRPr sz="1000"/>
            </a:lvl1pPr>
          </a:lstStyle>
          <a:p>
            <a:fld id="{1D6984A8-9525-4525-89A0-69C22E40FEA8}" type="datetime1">
              <a:rPr lang="sv-SE" smtClean="0"/>
              <a:t>2024-12-02</a:t>
            </a:fld>
            <a:endParaRPr lang="sv-SE" dirty="0"/>
          </a:p>
        </p:txBody>
      </p:sp>
    </p:spTree>
    <p:extLst>
      <p:ext uri="{BB962C8B-B14F-4D97-AF65-F5344CB8AC3E}">
        <p14:creationId xmlns:p14="http://schemas.microsoft.com/office/powerpoint/2010/main" val="921061438"/>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en kolumn">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sz="2400" b="1" dirty="0">
                <a:latin typeface="Arial" pitchFamily="34" charset="0"/>
                <a:cs typeface="Arial" pitchFamily="34" charset="0"/>
              </a:rPr>
              <a:t>Klicka för att lägga till rubrik</a:t>
            </a:r>
          </a:p>
        </p:txBody>
      </p:sp>
      <p:sp>
        <p:nvSpPr>
          <p:cNvPr id="5" name="Platshållare för sidfot 4"/>
          <p:cNvSpPr>
            <a:spLocks noGrp="1"/>
          </p:cNvSpPr>
          <p:nvPr>
            <p:ph type="ftr" sz="quarter" idx="11"/>
          </p:nvPr>
        </p:nvSpPr>
        <p:spPr>
          <a:xfrm>
            <a:off x="1416310" y="6452951"/>
            <a:ext cx="4679690" cy="252000"/>
          </a:xfrm>
        </p:spPr>
        <p:txBody>
          <a:bodyPr/>
          <a:lstStyle/>
          <a:p>
            <a:r>
              <a:rPr lang="sv-SE" noProof="0" dirty="0"/>
              <a:t>Trafikanalys - Presentationsnamn</a:t>
            </a:r>
          </a:p>
        </p:txBody>
      </p:sp>
      <p:sp>
        <p:nvSpPr>
          <p:cNvPr id="6" name="Platshållare för bildnummer 5"/>
          <p:cNvSpPr>
            <a:spLocks noGrp="1"/>
          </p:cNvSpPr>
          <p:nvPr>
            <p:ph type="sldNum" sz="quarter" idx="12"/>
          </p:nvPr>
        </p:nvSpPr>
        <p:spPr/>
        <p:txBody>
          <a:bodyPr/>
          <a:lstStyle/>
          <a:p>
            <a:fld id="{1DA82726-993B-47AC-837F-6CE3C89C6FA0}" type="slidenum">
              <a:rPr lang="sv-SE" noProof="0" smtClean="0"/>
              <a:pPr/>
              <a:t>‹#›</a:t>
            </a:fld>
            <a:endParaRPr lang="sv-SE" noProof="0" dirty="0"/>
          </a:p>
        </p:txBody>
      </p:sp>
      <p:sp>
        <p:nvSpPr>
          <p:cNvPr id="8" name="Platshållare för innehåll 7">
            <a:extLst>
              <a:ext uri="{FF2B5EF4-FFF2-40B4-BE49-F238E27FC236}">
                <a16:creationId xmlns:a16="http://schemas.microsoft.com/office/drawing/2014/main" id="{B2E1F1DE-D436-40AF-8F69-BAF3B24274B9}"/>
              </a:ext>
            </a:extLst>
          </p:cNvPr>
          <p:cNvSpPr>
            <a:spLocks noGrp="1"/>
          </p:cNvSpPr>
          <p:nvPr>
            <p:ph sz="quarter" idx="13" hasCustomPrompt="1"/>
          </p:nvPr>
        </p:nvSpPr>
        <p:spPr>
          <a:xfrm>
            <a:off x="685800" y="2276475"/>
            <a:ext cx="10829925"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a:lvl1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EFD8036F-9DF6-41A4-9231-29AA046B3381}"/>
              </a:ext>
            </a:extLst>
          </p:cNvPr>
          <p:cNvSpPr>
            <a:spLocks noGrp="1"/>
          </p:cNvSpPr>
          <p:nvPr>
            <p:ph type="dt" sz="half" idx="14"/>
          </p:nvPr>
        </p:nvSpPr>
        <p:spPr/>
        <p:txBody>
          <a:bodyPr/>
          <a:lstStyle/>
          <a:p>
            <a:fld id="{8F00E84F-F33B-4F1C-9176-1AB612AE3004}" type="datetime1">
              <a:rPr lang="sv-SE" smtClean="0"/>
              <a:t>2024-12-02</a:t>
            </a:fld>
            <a:endParaRPr lang="sv-SE" dirty="0"/>
          </a:p>
        </p:txBody>
      </p:sp>
      <p:sp>
        <p:nvSpPr>
          <p:cNvPr id="7" name="Platshållare för text 13">
            <a:extLst>
              <a:ext uri="{FF2B5EF4-FFF2-40B4-BE49-F238E27FC236}">
                <a16:creationId xmlns:a16="http://schemas.microsoft.com/office/drawing/2014/main" id="{486474F0-03A5-4AAA-B4CB-5D36A5555E00}"/>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 en kolumn - bakgrundsbi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6D708A-B977-4548-A780-17D8C1B24448}"/>
              </a:ext>
            </a:extLst>
          </p:cNvPr>
          <p:cNvGrpSpPr/>
          <p:nvPr userDrawn="1"/>
        </p:nvGrpSpPr>
        <p:grpSpPr>
          <a:xfrm>
            <a:off x="10301752" y="561975"/>
            <a:ext cx="1237568" cy="346745"/>
            <a:chOff x="10301752" y="561975"/>
            <a:chExt cx="1237568" cy="346745"/>
          </a:xfrm>
        </p:grpSpPr>
        <p:sp>
          <p:nvSpPr>
            <p:cNvPr id="6" name="Rectangle 5">
              <a:extLst>
                <a:ext uri="{FF2B5EF4-FFF2-40B4-BE49-F238E27FC236}">
                  <a16:creationId xmlns:a16="http://schemas.microsoft.com/office/drawing/2014/main" id="{6151028C-B914-4ED9-B8B3-277E3B0CE818}"/>
                </a:ext>
              </a:extLst>
            </p:cNvPr>
            <p:cNvSpPr/>
            <p:nvPr userDrawn="1"/>
          </p:nvSpPr>
          <p:spPr>
            <a:xfrm>
              <a:off x="10848528" y="561975"/>
              <a:ext cx="690792" cy="3467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sp>
          <p:nvSpPr>
            <p:cNvPr id="37" name="Rectangle 36">
              <a:extLst>
                <a:ext uri="{FF2B5EF4-FFF2-40B4-BE49-F238E27FC236}">
                  <a16:creationId xmlns:a16="http://schemas.microsoft.com/office/drawing/2014/main" id="{21374ED0-CCF1-4C24-9325-1BF7E0D6F8C5}"/>
                </a:ext>
              </a:extLst>
            </p:cNvPr>
            <p:cNvSpPr/>
            <p:nvPr userDrawn="1"/>
          </p:nvSpPr>
          <p:spPr>
            <a:xfrm>
              <a:off x="10301752" y="561975"/>
              <a:ext cx="546776" cy="346745"/>
            </a:xfrm>
            <a:prstGeom prst="rect">
              <a:avLst/>
            </a:prstGeom>
            <a:solidFill>
              <a:srgbClr val="B90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grpSp>
      <p:sp>
        <p:nvSpPr>
          <p:cNvPr id="42" name="Picture Placeholder 41">
            <a:extLst>
              <a:ext uri="{FF2B5EF4-FFF2-40B4-BE49-F238E27FC236}">
                <a16:creationId xmlns:a16="http://schemas.microsoft.com/office/drawing/2014/main" id="{A0A174A7-CFEF-4116-90E6-337199EF4B65}"/>
              </a:ext>
            </a:extLst>
          </p:cNvPr>
          <p:cNvSpPr>
            <a:spLocks noGrp="1"/>
          </p:cNvSpPr>
          <p:nvPr>
            <p:ph type="pic" sz="quarter" idx="13" hasCustomPrompt="1"/>
          </p:nvPr>
        </p:nvSpPr>
        <p:spPr>
          <a:xfrm>
            <a:off x="1" y="0"/>
            <a:ext cx="12191998" cy="6317580"/>
          </a:xfrm>
          <a:custGeom>
            <a:avLst/>
            <a:gdLst>
              <a:gd name="connsiteX0" fmla="*/ 10930994 w 12191998"/>
              <a:gd name="connsiteY0" fmla="*/ 772529 h 6317580"/>
              <a:gd name="connsiteX1" fmla="*/ 10933297 w 12191998"/>
              <a:gd name="connsiteY1" fmla="*/ 775501 h 6317580"/>
              <a:gd name="connsiteX2" fmla="*/ 10937006 w 12191998"/>
              <a:gd name="connsiteY2" fmla="*/ 830437 h 6317580"/>
              <a:gd name="connsiteX3" fmla="*/ 10904435 w 12191998"/>
              <a:gd name="connsiteY3" fmla="*/ 830437 h 6317580"/>
              <a:gd name="connsiteX4" fmla="*/ 10927470 w 12191998"/>
              <a:gd name="connsiteY4" fmla="*/ 775501 h 6317580"/>
              <a:gd name="connsiteX5" fmla="*/ 10930994 w 12191998"/>
              <a:gd name="connsiteY5" fmla="*/ 772529 h 6317580"/>
              <a:gd name="connsiteX6" fmla="*/ 11178588 w 12191998"/>
              <a:gd name="connsiteY6" fmla="*/ 772528 h 6317580"/>
              <a:gd name="connsiteX7" fmla="*/ 11181007 w 12191998"/>
              <a:gd name="connsiteY7" fmla="*/ 775500 h 6317580"/>
              <a:gd name="connsiteX8" fmla="*/ 11184646 w 12191998"/>
              <a:gd name="connsiteY8" fmla="*/ 830436 h 6317580"/>
              <a:gd name="connsiteX9" fmla="*/ 11152053 w 12191998"/>
              <a:gd name="connsiteY9" fmla="*/ 830436 h 6317580"/>
              <a:gd name="connsiteX10" fmla="*/ 11175087 w 12191998"/>
              <a:gd name="connsiteY10" fmla="*/ 775500 h 6317580"/>
              <a:gd name="connsiteX11" fmla="*/ 11178588 w 12191998"/>
              <a:gd name="connsiteY11" fmla="*/ 772528 h 6317580"/>
              <a:gd name="connsiteX12" fmla="*/ 11318291 w 12191998"/>
              <a:gd name="connsiteY12" fmla="*/ 752350 h 6317580"/>
              <a:gd name="connsiteX13" fmla="*/ 11314974 w 12191998"/>
              <a:gd name="connsiteY13" fmla="*/ 756611 h 6317580"/>
              <a:gd name="connsiteX14" fmla="*/ 11331628 w 12191998"/>
              <a:gd name="connsiteY14" fmla="*/ 820830 h 6317580"/>
              <a:gd name="connsiteX15" fmla="*/ 11340496 w 12191998"/>
              <a:gd name="connsiteY15" fmla="*/ 834651 h 6317580"/>
              <a:gd name="connsiteX16" fmla="*/ 11331444 w 12191998"/>
              <a:gd name="connsiteY16" fmla="*/ 886086 h 6317580"/>
              <a:gd name="connsiteX17" fmla="*/ 11334208 w 12191998"/>
              <a:gd name="connsiteY17" fmla="*/ 889795 h 6317580"/>
              <a:gd name="connsiteX18" fmla="*/ 11352635 w 12191998"/>
              <a:gd name="connsiteY18" fmla="*/ 889795 h 6317580"/>
              <a:gd name="connsiteX19" fmla="*/ 11356873 w 12191998"/>
              <a:gd name="connsiteY19" fmla="*/ 886086 h 6317580"/>
              <a:gd name="connsiteX20" fmla="*/ 11365949 w 12191998"/>
              <a:gd name="connsiteY20" fmla="*/ 834651 h 6317580"/>
              <a:gd name="connsiteX21" fmla="*/ 11379654 w 12191998"/>
              <a:gd name="connsiteY21" fmla="*/ 820830 h 6317580"/>
              <a:gd name="connsiteX22" fmla="*/ 11419066 w 12191998"/>
              <a:gd name="connsiteY22" fmla="*/ 756611 h 6317580"/>
              <a:gd name="connsiteX23" fmla="*/ 11419595 w 12191998"/>
              <a:gd name="connsiteY23" fmla="*/ 754653 h 6317580"/>
              <a:gd name="connsiteX24" fmla="*/ 11419579 w 12191998"/>
              <a:gd name="connsiteY24" fmla="*/ 754360 h 6317580"/>
              <a:gd name="connsiteX25" fmla="*/ 11417016 w 12191998"/>
              <a:gd name="connsiteY25" fmla="*/ 752350 h 6317580"/>
              <a:gd name="connsiteX26" fmla="*/ 11396469 w 12191998"/>
              <a:gd name="connsiteY26" fmla="*/ 752350 h 6317580"/>
              <a:gd name="connsiteX27" fmla="*/ 11391862 w 12191998"/>
              <a:gd name="connsiteY27" fmla="*/ 755321 h 6317580"/>
              <a:gd name="connsiteX28" fmla="*/ 11360006 w 12191998"/>
              <a:gd name="connsiteY28" fmla="*/ 810465 h 6317580"/>
              <a:gd name="connsiteX29" fmla="*/ 11355952 w 12191998"/>
              <a:gd name="connsiteY29" fmla="*/ 813805 h 6317580"/>
              <a:gd name="connsiteX30" fmla="*/ 11353649 w 12191998"/>
              <a:gd name="connsiteY30" fmla="*/ 810465 h 6317580"/>
              <a:gd name="connsiteX31" fmla="*/ 11341072 w 12191998"/>
              <a:gd name="connsiteY31" fmla="*/ 755321 h 6317580"/>
              <a:gd name="connsiteX32" fmla="*/ 11337732 w 12191998"/>
              <a:gd name="connsiteY32" fmla="*/ 752350 h 6317580"/>
              <a:gd name="connsiteX33" fmla="*/ 11090050 w 12191998"/>
              <a:gd name="connsiteY33" fmla="*/ 752324 h 6317580"/>
              <a:gd name="connsiteX34" fmla="*/ 11086037 w 12191998"/>
              <a:gd name="connsiteY34" fmla="*/ 755851 h 6317580"/>
              <a:gd name="connsiteX35" fmla="*/ 11068808 w 12191998"/>
              <a:gd name="connsiteY35" fmla="*/ 853193 h 6317580"/>
              <a:gd name="connsiteX36" fmla="*/ 11067518 w 12191998"/>
              <a:gd name="connsiteY36" fmla="*/ 854875 h 6317580"/>
              <a:gd name="connsiteX37" fmla="*/ 11066412 w 12191998"/>
              <a:gd name="connsiteY37" fmla="*/ 853378 h 6317580"/>
              <a:gd name="connsiteX38" fmla="*/ 11038656 w 12191998"/>
              <a:gd name="connsiteY38" fmla="*/ 758247 h 6317580"/>
              <a:gd name="connsiteX39" fmla="*/ 11031608 w 12191998"/>
              <a:gd name="connsiteY39" fmla="*/ 752327 h 6317580"/>
              <a:gd name="connsiteX40" fmla="*/ 11012927 w 12191998"/>
              <a:gd name="connsiteY40" fmla="*/ 752327 h 6317580"/>
              <a:gd name="connsiteX41" fmla="*/ 11004243 w 12191998"/>
              <a:gd name="connsiteY41" fmla="*/ 759767 h 6317580"/>
              <a:gd name="connsiteX42" fmla="*/ 10982015 w 12191998"/>
              <a:gd name="connsiteY42" fmla="*/ 886155 h 6317580"/>
              <a:gd name="connsiteX43" fmla="*/ 10984986 w 12191998"/>
              <a:gd name="connsiteY43" fmla="*/ 889864 h 6317580"/>
              <a:gd name="connsiteX44" fmla="*/ 11000719 w 12191998"/>
              <a:gd name="connsiteY44" fmla="*/ 889864 h 6317580"/>
              <a:gd name="connsiteX45" fmla="*/ 11004980 w 12191998"/>
              <a:gd name="connsiteY45" fmla="*/ 886155 h 6317580"/>
              <a:gd name="connsiteX46" fmla="*/ 11021265 w 12191998"/>
              <a:gd name="connsiteY46" fmla="*/ 793075 h 6317580"/>
              <a:gd name="connsiteX47" fmla="*/ 11022555 w 12191998"/>
              <a:gd name="connsiteY47" fmla="*/ 791600 h 6317580"/>
              <a:gd name="connsiteX48" fmla="*/ 11023845 w 12191998"/>
              <a:gd name="connsiteY48" fmla="*/ 793075 h 6317580"/>
              <a:gd name="connsiteX49" fmla="*/ 11050334 w 12191998"/>
              <a:gd name="connsiteY49" fmla="*/ 883277 h 6317580"/>
              <a:gd name="connsiteX50" fmla="*/ 11060515 w 12191998"/>
              <a:gd name="connsiteY50" fmla="*/ 889933 h 6317580"/>
              <a:gd name="connsiteX51" fmla="*/ 11077883 w 12191998"/>
              <a:gd name="connsiteY51" fmla="*/ 889933 h 6317580"/>
              <a:gd name="connsiteX52" fmla="*/ 11086590 w 12191998"/>
              <a:gd name="connsiteY52" fmla="*/ 882539 h 6317580"/>
              <a:gd name="connsiteX53" fmla="*/ 11108979 w 12191998"/>
              <a:gd name="connsiteY53" fmla="*/ 755851 h 6317580"/>
              <a:gd name="connsiteX54" fmla="*/ 11106008 w 12191998"/>
              <a:gd name="connsiteY54" fmla="*/ 752327 h 6317580"/>
              <a:gd name="connsiteX55" fmla="*/ 11090091 w 12191998"/>
              <a:gd name="connsiteY55" fmla="*/ 752327 h 6317580"/>
              <a:gd name="connsiteX56" fmla="*/ 11090050 w 12191998"/>
              <a:gd name="connsiteY56" fmla="*/ 752324 h 6317580"/>
              <a:gd name="connsiteX57" fmla="*/ 11252909 w 12191998"/>
              <a:gd name="connsiteY57" fmla="*/ 752302 h 6317580"/>
              <a:gd name="connsiteX58" fmla="*/ 11248751 w 12191998"/>
              <a:gd name="connsiteY58" fmla="*/ 756059 h 6317580"/>
              <a:gd name="connsiteX59" fmla="*/ 11231729 w 12191998"/>
              <a:gd name="connsiteY59" fmla="*/ 853401 h 6317580"/>
              <a:gd name="connsiteX60" fmla="*/ 11231176 w 12191998"/>
              <a:gd name="connsiteY60" fmla="*/ 862085 h 6317580"/>
              <a:gd name="connsiteX61" fmla="*/ 11267823 w 12191998"/>
              <a:gd name="connsiteY61" fmla="*/ 891338 h 6317580"/>
              <a:gd name="connsiteX62" fmla="*/ 11299656 w 12191998"/>
              <a:gd name="connsiteY62" fmla="*/ 888759 h 6317580"/>
              <a:gd name="connsiteX63" fmla="*/ 11304102 w 12191998"/>
              <a:gd name="connsiteY63" fmla="*/ 884866 h 6317580"/>
              <a:gd name="connsiteX64" fmla="*/ 11306129 w 12191998"/>
              <a:gd name="connsiteY64" fmla="*/ 873026 h 6317580"/>
              <a:gd name="connsiteX65" fmla="*/ 11306221 w 12191998"/>
              <a:gd name="connsiteY65" fmla="*/ 872266 h 6317580"/>
              <a:gd name="connsiteX66" fmla="*/ 11306221 w 12191998"/>
              <a:gd name="connsiteY66" fmla="*/ 871934 h 6317580"/>
              <a:gd name="connsiteX67" fmla="*/ 11303250 w 12191998"/>
              <a:gd name="connsiteY67" fmla="*/ 869295 h 6317580"/>
              <a:gd name="connsiteX68" fmla="*/ 11269228 w 12191998"/>
              <a:gd name="connsiteY68" fmla="*/ 869295 h 6317580"/>
              <a:gd name="connsiteX69" fmla="*/ 11256997 w 12191998"/>
              <a:gd name="connsiteY69" fmla="*/ 859666 h 6317580"/>
              <a:gd name="connsiteX70" fmla="*/ 11257550 w 12191998"/>
              <a:gd name="connsiteY70" fmla="*/ 853378 h 6317580"/>
              <a:gd name="connsiteX71" fmla="*/ 11274572 w 12191998"/>
              <a:gd name="connsiteY71" fmla="*/ 756036 h 6317580"/>
              <a:gd name="connsiteX72" fmla="*/ 11271624 w 12191998"/>
              <a:gd name="connsiteY72" fmla="*/ 752327 h 6317580"/>
              <a:gd name="connsiteX73" fmla="*/ 11253196 w 12191998"/>
              <a:gd name="connsiteY73" fmla="*/ 752327 h 6317580"/>
              <a:gd name="connsiteX74" fmla="*/ 11252909 w 12191998"/>
              <a:gd name="connsiteY74" fmla="*/ 752302 h 6317580"/>
              <a:gd name="connsiteX75" fmla="*/ 11475315 w 12191998"/>
              <a:gd name="connsiteY75" fmla="*/ 750922 h 6317580"/>
              <a:gd name="connsiteX76" fmla="*/ 11422544 w 12191998"/>
              <a:gd name="connsiteY76" fmla="*/ 788675 h 6317580"/>
              <a:gd name="connsiteX77" fmla="*/ 11438852 w 12191998"/>
              <a:gd name="connsiteY77" fmla="*/ 819955 h 6317580"/>
              <a:gd name="connsiteX78" fmla="*/ 11460688 w 12191998"/>
              <a:gd name="connsiteY78" fmla="*/ 834559 h 6317580"/>
              <a:gd name="connsiteX79" fmla="*/ 11473265 w 12191998"/>
              <a:gd name="connsiteY79" fmla="*/ 852157 h 6317580"/>
              <a:gd name="connsiteX80" fmla="*/ 11448849 w 12191998"/>
              <a:gd name="connsiteY80" fmla="*/ 869364 h 6317580"/>
              <a:gd name="connsiteX81" fmla="*/ 11416255 w 12191998"/>
              <a:gd name="connsiteY81" fmla="*/ 867521 h 6317580"/>
              <a:gd name="connsiteX82" fmla="*/ 11411833 w 12191998"/>
              <a:gd name="connsiteY82" fmla="*/ 871022 h 6317580"/>
              <a:gd name="connsiteX83" fmla="*/ 11409529 w 12191998"/>
              <a:gd name="connsiteY83" fmla="*/ 884359 h 6317580"/>
              <a:gd name="connsiteX84" fmla="*/ 11412478 w 12191998"/>
              <a:gd name="connsiteY84" fmla="*/ 888067 h 6317580"/>
              <a:gd name="connsiteX85" fmla="*/ 11444726 w 12191998"/>
              <a:gd name="connsiteY85" fmla="*/ 891384 h 6317580"/>
              <a:gd name="connsiteX86" fmla="*/ 11500607 w 12191998"/>
              <a:gd name="connsiteY86" fmla="*/ 848264 h 6317580"/>
              <a:gd name="connsiteX87" fmla="*/ 11481005 w 12191998"/>
              <a:gd name="connsiteY87" fmla="*/ 814957 h 6317580"/>
              <a:gd name="connsiteX88" fmla="*/ 11461011 w 12191998"/>
              <a:gd name="connsiteY88" fmla="*/ 802542 h 6317580"/>
              <a:gd name="connsiteX89" fmla="*/ 11448618 w 12191998"/>
              <a:gd name="connsiteY89" fmla="*/ 786832 h 6317580"/>
              <a:gd name="connsiteX90" fmla="*/ 11470455 w 12191998"/>
              <a:gd name="connsiteY90" fmla="*/ 773012 h 6317580"/>
              <a:gd name="connsiteX91" fmla="*/ 11506734 w 12191998"/>
              <a:gd name="connsiteY91" fmla="*/ 774878 h 6317580"/>
              <a:gd name="connsiteX92" fmla="*/ 11510788 w 12191998"/>
              <a:gd name="connsiteY92" fmla="*/ 771538 h 6317580"/>
              <a:gd name="connsiteX93" fmla="*/ 11513091 w 12191998"/>
              <a:gd name="connsiteY93" fmla="*/ 757717 h 6317580"/>
              <a:gd name="connsiteX94" fmla="*/ 11510327 w 12191998"/>
              <a:gd name="connsiteY94" fmla="*/ 754216 h 6317580"/>
              <a:gd name="connsiteX95" fmla="*/ 11475315 w 12191998"/>
              <a:gd name="connsiteY95" fmla="*/ 750922 h 6317580"/>
              <a:gd name="connsiteX96" fmla="*/ 10933735 w 12191998"/>
              <a:gd name="connsiteY96" fmla="*/ 750877 h 6317580"/>
              <a:gd name="connsiteX97" fmla="*/ 10904689 w 12191998"/>
              <a:gd name="connsiteY97" fmla="*/ 769742 h 6317580"/>
              <a:gd name="connsiteX98" fmla="*/ 10854014 w 12191998"/>
              <a:gd name="connsiteY98" fmla="*/ 885788 h 6317580"/>
              <a:gd name="connsiteX99" fmla="*/ 10853645 w 12191998"/>
              <a:gd name="connsiteY99" fmla="*/ 887447 h 6317580"/>
              <a:gd name="connsiteX100" fmla="*/ 10853666 w 12191998"/>
              <a:gd name="connsiteY100" fmla="*/ 887767 h 6317580"/>
              <a:gd name="connsiteX101" fmla="*/ 10856409 w 12191998"/>
              <a:gd name="connsiteY101" fmla="*/ 889865 h 6317580"/>
              <a:gd name="connsiteX102" fmla="*/ 10876771 w 12191998"/>
              <a:gd name="connsiteY102" fmla="*/ 889865 h 6317580"/>
              <a:gd name="connsiteX103" fmla="*/ 10880848 w 12191998"/>
              <a:gd name="connsiteY103" fmla="*/ 886709 h 6317580"/>
              <a:gd name="connsiteX104" fmla="*/ 10895728 w 12191998"/>
              <a:gd name="connsiteY104" fmla="*/ 851559 h 6317580"/>
              <a:gd name="connsiteX105" fmla="*/ 10938227 w 12191998"/>
              <a:gd name="connsiteY105" fmla="*/ 851559 h 6317580"/>
              <a:gd name="connsiteX106" fmla="*/ 10940530 w 12191998"/>
              <a:gd name="connsiteY106" fmla="*/ 886709 h 6317580"/>
              <a:gd name="connsiteX107" fmla="*/ 10943478 w 12191998"/>
              <a:gd name="connsiteY107" fmla="*/ 889865 h 6317580"/>
              <a:gd name="connsiteX108" fmla="*/ 10962366 w 12191998"/>
              <a:gd name="connsiteY108" fmla="*/ 889865 h 6317580"/>
              <a:gd name="connsiteX109" fmla="*/ 10966144 w 12191998"/>
              <a:gd name="connsiteY109" fmla="*/ 886157 h 6317580"/>
              <a:gd name="connsiteX110" fmla="*/ 10966144 w 12191998"/>
              <a:gd name="connsiteY110" fmla="*/ 885788 h 6317580"/>
              <a:gd name="connsiteX111" fmla="*/ 10956124 w 12191998"/>
              <a:gd name="connsiteY111" fmla="*/ 769742 h 6317580"/>
              <a:gd name="connsiteX112" fmla="*/ 10933735 w 12191998"/>
              <a:gd name="connsiteY112" fmla="*/ 750877 h 6317580"/>
              <a:gd name="connsiteX113" fmla="*/ 11181606 w 12191998"/>
              <a:gd name="connsiteY113" fmla="*/ 750876 h 6317580"/>
              <a:gd name="connsiteX114" fmla="*/ 11152537 w 12191998"/>
              <a:gd name="connsiteY114" fmla="*/ 769741 h 6317580"/>
              <a:gd name="connsiteX115" fmla="*/ 11101862 w 12191998"/>
              <a:gd name="connsiteY115" fmla="*/ 885787 h 6317580"/>
              <a:gd name="connsiteX116" fmla="*/ 11101493 w 12191998"/>
              <a:gd name="connsiteY116" fmla="*/ 887446 h 6317580"/>
              <a:gd name="connsiteX117" fmla="*/ 11101514 w 12191998"/>
              <a:gd name="connsiteY117" fmla="*/ 887743 h 6317580"/>
              <a:gd name="connsiteX118" fmla="*/ 11104280 w 12191998"/>
              <a:gd name="connsiteY118" fmla="*/ 889864 h 6317580"/>
              <a:gd name="connsiteX119" fmla="*/ 11124550 w 12191998"/>
              <a:gd name="connsiteY119" fmla="*/ 889864 h 6317580"/>
              <a:gd name="connsiteX120" fmla="*/ 11128627 w 12191998"/>
              <a:gd name="connsiteY120" fmla="*/ 886708 h 6317580"/>
              <a:gd name="connsiteX121" fmla="*/ 11143438 w 12191998"/>
              <a:gd name="connsiteY121" fmla="*/ 851558 h 6317580"/>
              <a:gd name="connsiteX122" fmla="*/ 11185913 w 12191998"/>
              <a:gd name="connsiteY122" fmla="*/ 851558 h 6317580"/>
              <a:gd name="connsiteX123" fmla="*/ 11188217 w 12191998"/>
              <a:gd name="connsiteY123" fmla="*/ 886708 h 6317580"/>
              <a:gd name="connsiteX124" fmla="*/ 11191165 w 12191998"/>
              <a:gd name="connsiteY124" fmla="*/ 889864 h 6317580"/>
              <a:gd name="connsiteX125" fmla="*/ 11210053 w 12191998"/>
              <a:gd name="connsiteY125" fmla="*/ 889864 h 6317580"/>
              <a:gd name="connsiteX126" fmla="*/ 11213992 w 12191998"/>
              <a:gd name="connsiteY126" fmla="*/ 886156 h 6317580"/>
              <a:gd name="connsiteX127" fmla="*/ 11213992 w 12191998"/>
              <a:gd name="connsiteY127" fmla="*/ 885787 h 6317580"/>
              <a:gd name="connsiteX128" fmla="*/ 11203995 w 12191998"/>
              <a:gd name="connsiteY128" fmla="*/ 769741 h 6317580"/>
              <a:gd name="connsiteX129" fmla="*/ 11181606 w 12191998"/>
              <a:gd name="connsiteY129" fmla="*/ 750876 h 6317580"/>
              <a:gd name="connsiteX130" fmla="*/ 11031607 w 12191998"/>
              <a:gd name="connsiteY130" fmla="*/ 587772 h 6317580"/>
              <a:gd name="connsiteX131" fmla="*/ 11056461 w 12191998"/>
              <a:gd name="connsiteY131" fmla="*/ 602859 h 6317580"/>
              <a:gd name="connsiteX132" fmla="*/ 11024213 w 12191998"/>
              <a:gd name="connsiteY132" fmla="*/ 630800 h 6317580"/>
              <a:gd name="connsiteX133" fmla="*/ 11007743 w 12191998"/>
              <a:gd name="connsiteY133" fmla="*/ 630247 h 6317580"/>
              <a:gd name="connsiteX134" fmla="*/ 11015137 w 12191998"/>
              <a:gd name="connsiteY134" fmla="*/ 588509 h 6317580"/>
              <a:gd name="connsiteX135" fmla="*/ 11031607 w 12191998"/>
              <a:gd name="connsiteY135" fmla="*/ 587772 h 6317580"/>
              <a:gd name="connsiteX136" fmla="*/ 11155255 w 12191998"/>
              <a:gd name="connsiteY136" fmla="*/ 587404 h 6317580"/>
              <a:gd name="connsiteX137" fmla="*/ 11157673 w 12191998"/>
              <a:gd name="connsiteY137" fmla="*/ 590376 h 6317580"/>
              <a:gd name="connsiteX138" fmla="*/ 11161313 w 12191998"/>
              <a:gd name="connsiteY138" fmla="*/ 645312 h 6317580"/>
              <a:gd name="connsiteX139" fmla="*/ 11128719 w 12191998"/>
              <a:gd name="connsiteY139" fmla="*/ 645312 h 6317580"/>
              <a:gd name="connsiteX140" fmla="*/ 11151753 w 12191998"/>
              <a:gd name="connsiteY140" fmla="*/ 590376 h 6317580"/>
              <a:gd name="connsiteX141" fmla="*/ 11155255 w 12191998"/>
              <a:gd name="connsiteY141" fmla="*/ 587404 h 6317580"/>
              <a:gd name="connsiteX142" fmla="*/ 11338278 w 12191998"/>
              <a:gd name="connsiteY142" fmla="*/ 567219 h 6317580"/>
              <a:gd name="connsiteX143" fmla="*/ 11334138 w 12191998"/>
              <a:gd name="connsiteY143" fmla="*/ 570750 h 6317580"/>
              <a:gd name="connsiteX144" fmla="*/ 11311104 w 12191998"/>
              <a:gd name="connsiteY144" fmla="*/ 701031 h 6317580"/>
              <a:gd name="connsiteX145" fmla="*/ 11314053 w 12191998"/>
              <a:gd name="connsiteY145" fmla="*/ 704740 h 6317580"/>
              <a:gd name="connsiteX146" fmla="*/ 11332480 w 12191998"/>
              <a:gd name="connsiteY146" fmla="*/ 704740 h 6317580"/>
              <a:gd name="connsiteX147" fmla="*/ 11336925 w 12191998"/>
              <a:gd name="connsiteY147" fmla="*/ 701031 h 6317580"/>
              <a:gd name="connsiteX148" fmla="*/ 11359845 w 12191998"/>
              <a:gd name="connsiteY148" fmla="*/ 570750 h 6317580"/>
              <a:gd name="connsiteX149" fmla="*/ 11356689 w 12191998"/>
              <a:gd name="connsiteY149" fmla="*/ 567226 h 6317580"/>
              <a:gd name="connsiteX150" fmla="*/ 11338354 w 12191998"/>
              <a:gd name="connsiteY150" fmla="*/ 567226 h 6317580"/>
              <a:gd name="connsiteX151" fmla="*/ 11338278 w 12191998"/>
              <a:gd name="connsiteY151" fmla="*/ 567219 h 6317580"/>
              <a:gd name="connsiteX152" fmla="*/ 10881805 w 12191998"/>
              <a:gd name="connsiteY152" fmla="*/ 567192 h 6317580"/>
              <a:gd name="connsiteX153" fmla="*/ 10877992 w 12191998"/>
              <a:gd name="connsiteY153" fmla="*/ 570842 h 6317580"/>
              <a:gd name="connsiteX154" fmla="*/ 10875413 w 12191998"/>
              <a:gd name="connsiteY154" fmla="*/ 585446 h 6317580"/>
              <a:gd name="connsiteX155" fmla="*/ 10878545 w 12191998"/>
              <a:gd name="connsiteY155" fmla="*/ 588786 h 6317580"/>
              <a:gd name="connsiteX156" fmla="*/ 10910908 w 12191998"/>
              <a:gd name="connsiteY156" fmla="*/ 588786 h 6317580"/>
              <a:gd name="connsiteX157" fmla="*/ 10891099 w 12191998"/>
              <a:gd name="connsiteY157" fmla="*/ 701031 h 6317580"/>
              <a:gd name="connsiteX158" fmla="*/ 10890970 w 12191998"/>
              <a:gd name="connsiteY158" fmla="*/ 702202 h 6317580"/>
              <a:gd name="connsiteX159" fmla="*/ 10894070 w 12191998"/>
              <a:gd name="connsiteY159" fmla="*/ 704740 h 6317580"/>
              <a:gd name="connsiteX160" fmla="*/ 10912383 w 12191998"/>
              <a:gd name="connsiteY160" fmla="*/ 704740 h 6317580"/>
              <a:gd name="connsiteX161" fmla="*/ 10912892 w 12191998"/>
              <a:gd name="connsiteY161" fmla="*/ 704786 h 6317580"/>
              <a:gd name="connsiteX162" fmla="*/ 10916828 w 12191998"/>
              <a:gd name="connsiteY162" fmla="*/ 701031 h 6317580"/>
              <a:gd name="connsiteX163" fmla="*/ 10936638 w 12191998"/>
              <a:gd name="connsiteY163" fmla="*/ 588786 h 6317580"/>
              <a:gd name="connsiteX164" fmla="*/ 10969024 w 12191998"/>
              <a:gd name="connsiteY164" fmla="*/ 588786 h 6317580"/>
              <a:gd name="connsiteX165" fmla="*/ 10969302 w 12191998"/>
              <a:gd name="connsiteY165" fmla="*/ 588816 h 6317580"/>
              <a:gd name="connsiteX166" fmla="*/ 10973285 w 12191998"/>
              <a:gd name="connsiteY166" fmla="*/ 585354 h 6317580"/>
              <a:gd name="connsiteX167" fmla="*/ 10975865 w 12191998"/>
              <a:gd name="connsiteY167" fmla="*/ 570750 h 6317580"/>
              <a:gd name="connsiteX168" fmla="*/ 10972709 w 12191998"/>
              <a:gd name="connsiteY168" fmla="*/ 567226 h 6317580"/>
              <a:gd name="connsiteX169" fmla="*/ 10882231 w 12191998"/>
              <a:gd name="connsiteY169" fmla="*/ 567226 h 6317580"/>
              <a:gd name="connsiteX170" fmla="*/ 10881805 w 12191998"/>
              <a:gd name="connsiteY170" fmla="*/ 567192 h 6317580"/>
              <a:gd name="connsiteX171" fmla="*/ 11389522 w 12191998"/>
              <a:gd name="connsiteY171" fmla="*/ 567182 h 6317580"/>
              <a:gd name="connsiteX172" fmla="*/ 11385459 w 12191998"/>
              <a:gd name="connsiteY172" fmla="*/ 570750 h 6317580"/>
              <a:gd name="connsiteX173" fmla="*/ 11362701 w 12191998"/>
              <a:gd name="connsiteY173" fmla="*/ 701031 h 6317580"/>
              <a:gd name="connsiteX174" fmla="*/ 11362569 w 12191998"/>
              <a:gd name="connsiteY174" fmla="*/ 702176 h 6317580"/>
              <a:gd name="connsiteX175" fmla="*/ 11365649 w 12191998"/>
              <a:gd name="connsiteY175" fmla="*/ 704740 h 6317580"/>
              <a:gd name="connsiteX176" fmla="*/ 11384076 w 12191998"/>
              <a:gd name="connsiteY176" fmla="*/ 704740 h 6317580"/>
              <a:gd name="connsiteX177" fmla="*/ 11384392 w 12191998"/>
              <a:gd name="connsiteY177" fmla="*/ 704768 h 6317580"/>
              <a:gd name="connsiteX178" fmla="*/ 11388522 w 12191998"/>
              <a:gd name="connsiteY178" fmla="*/ 701031 h 6317580"/>
              <a:gd name="connsiteX179" fmla="*/ 11399256 w 12191998"/>
              <a:gd name="connsiteY179" fmla="*/ 639599 h 6317580"/>
              <a:gd name="connsiteX180" fmla="*/ 11430513 w 12191998"/>
              <a:gd name="connsiteY180" fmla="*/ 702690 h 6317580"/>
              <a:gd name="connsiteX181" fmla="*/ 11434406 w 12191998"/>
              <a:gd name="connsiteY181" fmla="*/ 704740 h 6317580"/>
              <a:gd name="connsiteX182" fmla="*/ 11457763 w 12191998"/>
              <a:gd name="connsiteY182" fmla="*/ 704740 h 6317580"/>
              <a:gd name="connsiteX183" fmla="*/ 11460918 w 12191998"/>
              <a:gd name="connsiteY183" fmla="*/ 702690 h 6317580"/>
              <a:gd name="connsiteX184" fmla="*/ 11460366 w 12191998"/>
              <a:gd name="connsiteY184" fmla="*/ 700847 h 6317580"/>
              <a:gd name="connsiteX185" fmla="*/ 11424455 w 12191998"/>
              <a:gd name="connsiteY185" fmla="*/ 633864 h 6317580"/>
              <a:gd name="connsiteX186" fmla="*/ 11483999 w 12191998"/>
              <a:gd name="connsiteY186" fmla="*/ 572409 h 6317580"/>
              <a:gd name="connsiteX187" fmla="*/ 11485841 w 12191998"/>
              <a:gd name="connsiteY187" fmla="*/ 569092 h 6317580"/>
              <a:gd name="connsiteX188" fmla="*/ 11482709 w 12191998"/>
              <a:gd name="connsiteY188" fmla="*/ 567226 h 6317580"/>
              <a:gd name="connsiteX189" fmla="*/ 11460112 w 12191998"/>
              <a:gd name="connsiteY189" fmla="*/ 567226 h 6317580"/>
              <a:gd name="connsiteX190" fmla="*/ 11455505 w 12191998"/>
              <a:gd name="connsiteY190" fmla="*/ 568723 h 6317580"/>
              <a:gd name="connsiteX191" fmla="*/ 11401306 w 12191998"/>
              <a:gd name="connsiteY191" fmla="*/ 627760 h 6317580"/>
              <a:gd name="connsiteX192" fmla="*/ 11411303 w 12191998"/>
              <a:gd name="connsiteY192" fmla="*/ 570750 h 6317580"/>
              <a:gd name="connsiteX193" fmla="*/ 11408331 w 12191998"/>
              <a:gd name="connsiteY193" fmla="*/ 567226 h 6317580"/>
              <a:gd name="connsiteX194" fmla="*/ 11389904 w 12191998"/>
              <a:gd name="connsiteY194" fmla="*/ 567226 h 6317580"/>
              <a:gd name="connsiteX195" fmla="*/ 11389522 w 12191998"/>
              <a:gd name="connsiteY195" fmla="*/ 567182 h 6317580"/>
              <a:gd name="connsiteX196" fmla="*/ 11035661 w 12191998"/>
              <a:gd name="connsiteY196" fmla="*/ 565866 h 6317580"/>
              <a:gd name="connsiteX197" fmla="*/ 10999013 w 12191998"/>
              <a:gd name="connsiteY197" fmla="*/ 568170 h 6317580"/>
              <a:gd name="connsiteX198" fmla="*/ 10992103 w 12191998"/>
              <a:gd name="connsiteY198" fmla="*/ 573721 h 6317580"/>
              <a:gd name="connsiteX199" fmla="*/ 10969714 w 12191998"/>
              <a:gd name="connsiteY199" fmla="*/ 701031 h 6317580"/>
              <a:gd name="connsiteX200" fmla="*/ 10972662 w 12191998"/>
              <a:gd name="connsiteY200" fmla="*/ 704739 h 6317580"/>
              <a:gd name="connsiteX201" fmla="*/ 10991090 w 12191998"/>
              <a:gd name="connsiteY201" fmla="*/ 704739 h 6317580"/>
              <a:gd name="connsiteX202" fmla="*/ 10995351 w 12191998"/>
              <a:gd name="connsiteY202" fmla="*/ 701031 h 6317580"/>
              <a:gd name="connsiteX203" fmla="*/ 11004035 w 12191998"/>
              <a:gd name="connsiteY203" fmla="*/ 650886 h 6317580"/>
              <a:gd name="connsiteX204" fmla="*/ 11020504 w 12191998"/>
              <a:gd name="connsiteY204" fmla="*/ 651623 h 6317580"/>
              <a:gd name="connsiteX205" fmla="*/ 11024213 w 12191998"/>
              <a:gd name="connsiteY205" fmla="*/ 651623 h 6317580"/>
              <a:gd name="connsiteX206" fmla="*/ 11041788 w 12191998"/>
              <a:gd name="connsiteY206" fmla="*/ 701031 h 6317580"/>
              <a:gd name="connsiteX207" fmla="*/ 11045312 w 12191998"/>
              <a:gd name="connsiteY207" fmla="*/ 704739 h 6317580"/>
              <a:gd name="connsiteX208" fmla="*/ 11066596 w 12191998"/>
              <a:gd name="connsiteY208" fmla="*/ 704739 h 6317580"/>
              <a:gd name="connsiteX209" fmla="*/ 11068072 w 12191998"/>
              <a:gd name="connsiteY209" fmla="*/ 704474 h 6317580"/>
              <a:gd name="connsiteX210" fmla="*/ 11069176 w 12191998"/>
              <a:gd name="connsiteY210" fmla="*/ 701031 h 6317580"/>
              <a:gd name="connsiteX211" fmla="*/ 11049550 w 12191998"/>
              <a:gd name="connsiteY211" fmla="*/ 646993 h 6317580"/>
              <a:gd name="connsiteX212" fmla="*/ 11082489 w 12191998"/>
              <a:gd name="connsiteY212" fmla="*/ 601777 h 6317580"/>
              <a:gd name="connsiteX213" fmla="*/ 11035661 w 12191998"/>
              <a:gd name="connsiteY213" fmla="*/ 565866 h 6317580"/>
              <a:gd name="connsiteX214" fmla="*/ 11158226 w 12191998"/>
              <a:gd name="connsiteY214" fmla="*/ 565752 h 6317580"/>
              <a:gd name="connsiteX215" fmla="*/ 11129134 w 12191998"/>
              <a:gd name="connsiteY215" fmla="*/ 584686 h 6317580"/>
              <a:gd name="connsiteX216" fmla="*/ 11078459 w 12191998"/>
              <a:gd name="connsiteY216" fmla="*/ 700732 h 6317580"/>
              <a:gd name="connsiteX217" fmla="*/ 11078090 w 12191998"/>
              <a:gd name="connsiteY217" fmla="*/ 702391 h 6317580"/>
              <a:gd name="connsiteX218" fmla="*/ 11078111 w 12191998"/>
              <a:gd name="connsiteY218" fmla="*/ 702688 h 6317580"/>
              <a:gd name="connsiteX219" fmla="*/ 11080877 w 12191998"/>
              <a:gd name="connsiteY219" fmla="*/ 704809 h 6317580"/>
              <a:gd name="connsiteX220" fmla="*/ 11101216 w 12191998"/>
              <a:gd name="connsiteY220" fmla="*/ 704809 h 6317580"/>
              <a:gd name="connsiteX221" fmla="*/ 11105293 w 12191998"/>
              <a:gd name="connsiteY221" fmla="*/ 701654 h 6317580"/>
              <a:gd name="connsiteX222" fmla="*/ 11120104 w 12191998"/>
              <a:gd name="connsiteY222" fmla="*/ 666434 h 6317580"/>
              <a:gd name="connsiteX223" fmla="*/ 11162579 w 12191998"/>
              <a:gd name="connsiteY223" fmla="*/ 666434 h 6317580"/>
              <a:gd name="connsiteX224" fmla="*/ 11164883 w 12191998"/>
              <a:gd name="connsiteY224" fmla="*/ 701584 h 6317580"/>
              <a:gd name="connsiteX225" fmla="*/ 11167831 w 12191998"/>
              <a:gd name="connsiteY225" fmla="*/ 704740 h 6317580"/>
              <a:gd name="connsiteX226" fmla="*/ 11186719 w 12191998"/>
              <a:gd name="connsiteY226" fmla="*/ 704740 h 6317580"/>
              <a:gd name="connsiteX227" fmla="*/ 11190612 w 12191998"/>
              <a:gd name="connsiteY227" fmla="*/ 701032 h 6317580"/>
              <a:gd name="connsiteX228" fmla="*/ 11190612 w 12191998"/>
              <a:gd name="connsiteY228" fmla="*/ 700663 h 6317580"/>
              <a:gd name="connsiteX229" fmla="*/ 11180615 w 12191998"/>
              <a:gd name="connsiteY229" fmla="*/ 584617 h 6317580"/>
              <a:gd name="connsiteX230" fmla="*/ 11158226 w 12191998"/>
              <a:gd name="connsiteY230" fmla="*/ 565752 h 6317580"/>
              <a:gd name="connsiteX231" fmla="*/ 10654239 w 12191998"/>
              <a:gd name="connsiteY231" fmla="*/ 565752 h 6317580"/>
              <a:gd name="connsiteX232" fmla="*/ 10596469 w 12191998"/>
              <a:gd name="connsiteY232" fmla="*/ 569783 h 6317580"/>
              <a:gd name="connsiteX233" fmla="*/ 10507350 w 12191998"/>
              <a:gd name="connsiteY233" fmla="*/ 675464 h 6317580"/>
              <a:gd name="connsiteX234" fmla="*/ 10475102 w 12191998"/>
              <a:gd name="connsiteY234" fmla="*/ 892215 h 6317580"/>
              <a:gd name="connsiteX235" fmla="*/ 10564129 w 12191998"/>
              <a:gd name="connsiteY235" fmla="*/ 892192 h 6317580"/>
              <a:gd name="connsiteX236" fmla="*/ 10591908 w 12191998"/>
              <a:gd name="connsiteY236" fmla="*/ 701009 h 6317580"/>
              <a:gd name="connsiteX237" fmla="*/ 10616970 w 12191998"/>
              <a:gd name="connsiteY237" fmla="*/ 647247 h 6317580"/>
              <a:gd name="connsiteX238" fmla="*/ 10668935 w 12191998"/>
              <a:gd name="connsiteY238" fmla="*/ 640982 h 6317580"/>
              <a:gd name="connsiteX239" fmla="*/ 10800229 w 12191998"/>
              <a:gd name="connsiteY239" fmla="*/ 640982 h 6317580"/>
              <a:gd name="connsiteX240" fmla="*/ 10800229 w 12191998"/>
              <a:gd name="connsiteY240" fmla="*/ 565752 h 6317580"/>
              <a:gd name="connsiteX241" fmla="*/ 10334939 w 12191998"/>
              <a:gd name="connsiteY241" fmla="*/ 565752 h 6317580"/>
              <a:gd name="connsiteX242" fmla="*/ 10334939 w 12191998"/>
              <a:gd name="connsiteY242" fmla="*/ 640982 h 6317580"/>
              <a:gd name="connsiteX243" fmla="*/ 10497054 w 12191998"/>
              <a:gd name="connsiteY243" fmla="*/ 640982 h 6317580"/>
              <a:gd name="connsiteX244" fmla="*/ 10497054 w 12191998"/>
              <a:gd name="connsiteY244" fmla="*/ 565752 h 6317580"/>
              <a:gd name="connsiteX245" fmla="*/ 11272821 w 12191998"/>
              <a:gd name="connsiteY245" fmla="*/ 565751 h 6317580"/>
              <a:gd name="connsiteX246" fmla="*/ 11223390 w 12191998"/>
              <a:gd name="connsiteY246" fmla="*/ 603780 h 6317580"/>
              <a:gd name="connsiteX247" fmla="*/ 11206367 w 12191998"/>
              <a:gd name="connsiteY247" fmla="*/ 701123 h 6317580"/>
              <a:gd name="connsiteX248" fmla="*/ 11206367 w 12191998"/>
              <a:gd name="connsiteY248" fmla="*/ 701883 h 6317580"/>
              <a:gd name="connsiteX249" fmla="*/ 11206367 w 12191998"/>
              <a:gd name="connsiteY249" fmla="*/ 702166 h 6317580"/>
              <a:gd name="connsiteX250" fmla="*/ 11209316 w 12191998"/>
              <a:gd name="connsiteY250" fmla="*/ 704831 h 6317580"/>
              <a:gd name="connsiteX251" fmla="*/ 11227467 w 12191998"/>
              <a:gd name="connsiteY251" fmla="*/ 704831 h 6317580"/>
              <a:gd name="connsiteX252" fmla="*/ 11231912 w 12191998"/>
              <a:gd name="connsiteY252" fmla="*/ 701123 h 6317580"/>
              <a:gd name="connsiteX253" fmla="*/ 11241702 w 12191998"/>
              <a:gd name="connsiteY253" fmla="*/ 644505 h 6317580"/>
              <a:gd name="connsiteX254" fmla="*/ 11291963 w 12191998"/>
              <a:gd name="connsiteY254" fmla="*/ 644505 h 6317580"/>
              <a:gd name="connsiteX255" fmla="*/ 11292472 w 12191998"/>
              <a:gd name="connsiteY255" fmla="*/ 644551 h 6317580"/>
              <a:gd name="connsiteX256" fmla="*/ 11296408 w 12191998"/>
              <a:gd name="connsiteY256" fmla="*/ 640796 h 6317580"/>
              <a:gd name="connsiteX257" fmla="*/ 11298712 w 12191998"/>
              <a:gd name="connsiteY257" fmla="*/ 627483 h 6317580"/>
              <a:gd name="connsiteX258" fmla="*/ 11295579 w 12191998"/>
              <a:gd name="connsiteY258" fmla="*/ 623774 h 6317580"/>
              <a:gd name="connsiteX259" fmla="*/ 11245410 w 12191998"/>
              <a:gd name="connsiteY259" fmla="*/ 623774 h 6317580"/>
              <a:gd name="connsiteX260" fmla="*/ 11248935 w 12191998"/>
              <a:gd name="connsiteY260" fmla="*/ 603780 h 6317580"/>
              <a:gd name="connsiteX261" fmla="*/ 11266325 w 12191998"/>
              <a:gd name="connsiteY261" fmla="*/ 587864 h 6317580"/>
              <a:gd name="connsiteX262" fmla="*/ 11304078 w 12191998"/>
              <a:gd name="connsiteY262" fmla="*/ 587864 h 6317580"/>
              <a:gd name="connsiteX263" fmla="*/ 11304564 w 12191998"/>
              <a:gd name="connsiteY263" fmla="*/ 587909 h 6317580"/>
              <a:gd name="connsiteX264" fmla="*/ 11308524 w 12191998"/>
              <a:gd name="connsiteY264" fmla="*/ 584178 h 6317580"/>
              <a:gd name="connsiteX265" fmla="*/ 11310574 w 12191998"/>
              <a:gd name="connsiteY265" fmla="*/ 572224 h 6317580"/>
              <a:gd name="connsiteX266" fmla="*/ 11307603 w 12191998"/>
              <a:gd name="connsiteY266" fmla="*/ 568331 h 6317580"/>
              <a:gd name="connsiteX267" fmla="*/ 11272821 w 12191998"/>
              <a:gd name="connsiteY267" fmla="*/ 565751 h 6317580"/>
              <a:gd name="connsiteX268" fmla="*/ 0 w 12191998"/>
              <a:gd name="connsiteY268" fmla="*/ 0 h 6317580"/>
              <a:gd name="connsiteX269" fmla="*/ 12191998 w 12191998"/>
              <a:gd name="connsiteY269" fmla="*/ 0 h 6317580"/>
              <a:gd name="connsiteX270" fmla="*/ 12191998 w 12191998"/>
              <a:gd name="connsiteY270" fmla="*/ 6317580 h 6317580"/>
              <a:gd name="connsiteX271" fmla="*/ 0 w 12191998"/>
              <a:gd name="connsiteY271" fmla="*/ 6317580 h 63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2191998" h="6317580">
                <a:moveTo>
                  <a:pt x="10930994" y="772529"/>
                </a:moveTo>
                <a:cubicBezTo>
                  <a:pt x="10932744" y="772529"/>
                  <a:pt x="10933113" y="773197"/>
                  <a:pt x="10933297" y="775501"/>
                </a:cubicBezTo>
                <a:lnTo>
                  <a:pt x="10937006" y="830437"/>
                </a:lnTo>
                <a:lnTo>
                  <a:pt x="10904435" y="830437"/>
                </a:lnTo>
                <a:lnTo>
                  <a:pt x="10927470" y="775501"/>
                </a:lnTo>
                <a:cubicBezTo>
                  <a:pt x="10928391" y="773266"/>
                  <a:pt x="10929243" y="772529"/>
                  <a:pt x="10930994" y="772529"/>
                </a:cubicBezTo>
                <a:close/>
                <a:moveTo>
                  <a:pt x="11178588" y="772528"/>
                </a:moveTo>
                <a:cubicBezTo>
                  <a:pt x="11180454" y="772528"/>
                  <a:pt x="11180823" y="773196"/>
                  <a:pt x="11181007" y="775500"/>
                </a:cubicBezTo>
                <a:lnTo>
                  <a:pt x="11184646" y="830436"/>
                </a:lnTo>
                <a:lnTo>
                  <a:pt x="11152053" y="830436"/>
                </a:lnTo>
                <a:lnTo>
                  <a:pt x="11175087" y="775500"/>
                </a:lnTo>
                <a:cubicBezTo>
                  <a:pt x="11176009" y="773265"/>
                  <a:pt x="11176723" y="772528"/>
                  <a:pt x="11178588" y="772528"/>
                </a:cubicBezTo>
                <a:close/>
                <a:moveTo>
                  <a:pt x="11318291" y="752350"/>
                </a:moveTo>
                <a:cubicBezTo>
                  <a:pt x="11315343" y="752350"/>
                  <a:pt x="11314237" y="754031"/>
                  <a:pt x="11314974" y="756611"/>
                </a:cubicBezTo>
                <a:lnTo>
                  <a:pt x="11331628" y="820830"/>
                </a:lnTo>
                <a:cubicBezTo>
                  <a:pt x="11333586" y="828892"/>
                  <a:pt x="11336811" y="832969"/>
                  <a:pt x="11340496" y="834651"/>
                </a:cubicBezTo>
                <a:lnTo>
                  <a:pt x="11331444" y="886086"/>
                </a:lnTo>
                <a:cubicBezTo>
                  <a:pt x="11331075" y="888482"/>
                  <a:pt x="11332181" y="889795"/>
                  <a:pt x="11334208" y="889795"/>
                </a:cubicBezTo>
                <a:lnTo>
                  <a:pt x="11352635" y="889795"/>
                </a:lnTo>
                <a:cubicBezTo>
                  <a:pt x="11354727" y="889666"/>
                  <a:pt x="11356468" y="888143"/>
                  <a:pt x="11356873" y="886086"/>
                </a:cubicBezTo>
                <a:lnTo>
                  <a:pt x="11365949" y="834651"/>
                </a:lnTo>
                <a:cubicBezTo>
                  <a:pt x="11370440" y="833039"/>
                  <a:pt x="11374656" y="828961"/>
                  <a:pt x="11379654" y="820830"/>
                </a:cubicBezTo>
                <a:lnTo>
                  <a:pt x="11419066" y="756611"/>
                </a:lnTo>
                <a:cubicBezTo>
                  <a:pt x="11419402" y="756013"/>
                  <a:pt x="11419584" y="755340"/>
                  <a:pt x="11419595" y="754653"/>
                </a:cubicBezTo>
                <a:cubicBezTo>
                  <a:pt x="11419595" y="754555"/>
                  <a:pt x="11419591" y="754458"/>
                  <a:pt x="11419579" y="754360"/>
                </a:cubicBezTo>
                <a:cubicBezTo>
                  <a:pt x="11419425" y="753097"/>
                  <a:pt x="11418278" y="752197"/>
                  <a:pt x="11417016" y="752350"/>
                </a:cubicBezTo>
                <a:lnTo>
                  <a:pt x="11396469" y="752350"/>
                </a:lnTo>
                <a:cubicBezTo>
                  <a:pt x="11394490" y="752375"/>
                  <a:pt x="11392701" y="753529"/>
                  <a:pt x="11391862" y="755321"/>
                </a:cubicBezTo>
                <a:lnTo>
                  <a:pt x="11360006" y="810465"/>
                </a:lnTo>
                <a:cubicBezTo>
                  <a:pt x="11358255" y="813621"/>
                  <a:pt x="11357795" y="813805"/>
                  <a:pt x="11355952" y="813805"/>
                </a:cubicBezTo>
                <a:cubicBezTo>
                  <a:pt x="11354938" y="813805"/>
                  <a:pt x="11354386" y="813621"/>
                  <a:pt x="11353649" y="810465"/>
                </a:cubicBezTo>
                <a:lnTo>
                  <a:pt x="11341072" y="755321"/>
                </a:lnTo>
                <a:cubicBezTo>
                  <a:pt x="11340496" y="753087"/>
                  <a:pt x="11339390" y="752350"/>
                  <a:pt x="11337732" y="752350"/>
                </a:cubicBezTo>
                <a:close/>
                <a:moveTo>
                  <a:pt x="11090050" y="752324"/>
                </a:moveTo>
                <a:cubicBezTo>
                  <a:pt x="11087968" y="752190"/>
                  <a:pt x="11086171" y="753770"/>
                  <a:pt x="11086037" y="755851"/>
                </a:cubicBezTo>
                <a:lnTo>
                  <a:pt x="11068808" y="853193"/>
                </a:lnTo>
                <a:cubicBezTo>
                  <a:pt x="11068775" y="853970"/>
                  <a:pt x="11068260" y="854642"/>
                  <a:pt x="11067518" y="854875"/>
                </a:cubicBezTo>
                <a:cubicBezTo>
                  <a:pt x="11066965" y="854875"/>
                  <a:pt x="11066596" y="854299"/>
                  <a:pt x="11066412" y="853378"/>
                </a:cubicBezTo>
                <a:lnTo>
                  <a:pt x="11038656" y="758247"/>
                </a:lnTo>
                <a:cubicBezTo>
                  <a:pt x="11037159" y="753434"/>
                  <a:pt x="11035500" y="752327"/>
                  <a:pt x="11031608" y="752327"/>
                </a:cubicBezTo>
                <a:lnTo>
                  <a:pt x="11012927" y="752327"/>
                </a:lnTo>
                <a:cubicBezTo>
                  <a:pt x="11008656" y="752493"/>
                  <a:pt x="11005063" y="755573"/>
                  <a:pt x="11004243" y="759767"/>
                </a:cubicBezTo>
                <a:lnTo>
                  <a:pt x="10982015" y="886155"/>
                </a:lnTo>
                <a:cubicBezTo>
                  <a:pt x="10981462" y="888919"/>
                  <a:pt x="10983121" y="889864"/>
                  <a:pt x="10984986" y="889864"/>
                </a:cubicBezTo>
                <a:lnTo>
                  <a:pt x="11000719" y="889864"/>
                </a:lnTo>
                <a:cubicBezTo>
                  <a:pt x="11004036" y="889864"/>
                  <a:pt x="11004611" y="888182"/>
                  <a:pt x="11004980" y="886155"/>
                </a:cubicBezTo>
                <a:lnTo>
                  <a:pt x="11021265" y="793075"/>
                </a:lnTo>
                <a:cubicBezTo>
                  <a:pt x="11021449" y="791969"/>
                  <a:pt x="11022002" y="791600"/>
                  <a:pt x="11022555" y="791600"/>
                </a:cubicBezTo>
                <a:cubicBezTo>
                  <a:pt x="11023108" y="791600"/>
                  <a:pt x="11023476" y="791969"/>
                  <a:pt x="11023845" y="793075"/>
                </a:cubicBezTo>
                <a:lnTo>
                  <a:pt x="11050334" y="883277"/>
                </a:lnTo>
                <a:cubicBezTo>
                  <a:pt x="11052177" y="889933"/>
                  <a:pt x="11056070" y="889933"/>
                  <a:pt x="11060515" y="889933"/>
                </a:cubicBezTo>
                <a:lnTo>
                  <a:pt x="11077883" y="889933"/>
                </a:lnTo>
                <a:cubicBezTo>
                  <a:pt x="11082147" y="889781"/>
                  <a:pt x="11085749" y="886722"/>
                  <a:pt x="11086590" y="882539"/>
                </a:cubicBezTo>
                <a:lnTo>
                  <a:pt x="11108979" y="755851"/>
                </a:lnTo>
                <a:cubicBezTo>
                  <a:pt x="11109532" y="753064"/>
                  <a:pt x="11108058" y="752327"/>
                  <a:pt x="11106008" y="752327"/>
                </a:cubicBezTo>
                <a:lnTo>
                  <a:pt x="11090091" y="752327"/>
                </a:lnTo>
                <a:cubicBezTo>
                  <a:pt x="11090078" y="752327"/>
                  <a:pt x="11090064" y="752326"/>
                  <a:pt x="11090050" y="752324"/>
                </a:cubicBezTo>
                <a:close/>
                <a:moveTo>
                  <a:pt x="11252909" y="752302"/>
                </a:moveTo>
                <a:cubicBezTo>
                  <a:pt x="11250723" y="752192"/>
                  <a:pt x="11248861" y="753874"/>
                  <a:pt x="11248751" y="756059"/>
                </a:cubicBezTo>
                <a:lnTo>
                  <a:pt x="11231729" y="853401"/>
                </a:lnTo>
                <a:cubicBezTo>
                  <a:pt x="11231286" y="856273"/>
                  <a:pt x="11231102" y="859180"/>
                  <a:pt x="11231176" y="862085"/>
                </a:cubicBezTo>
                <a:cubicBezTo>
                  <a:pt x="11231176" y="885787"/>
                  <a:pt x="11251354" y="891338"/>
                  <a:pt x="11267823" y="891338"/>
                </a:cubicBezTo>
                <a:cubicBezTo>
                  <a:pt x="11278486" y="891292"/>
                  <a:pt x="11289127" y="890429"/>
                  <a:pt x="11299656" y="888759"/>
                </a:cubicBezTo>
                <a:cubicBezTo>
                  <a:pt x="11302420" y="888183"/>
                  <a:pt x="11303733" y="887446"/>
                  <a:pt x="11304102" y="884866"/>
                </a:cubicBezTo>
                <a:lnTo>
                  <a:pt x="11306129" y="873026"/>
                </a:lnTo>
                <a:lnTo>
                  <a:pt x="11306221" y="872266"/>
                </a:lnTo>
                <a:cubicBezTo>
                  <a:pt x="11306228" y="872156"/>
                  <a:pt x="11306228" y="872045"/>
                  <a:pt x="11306221" y="871934"/>
                </a:cubicBezTo>
                <a:cubicBezTo>
                  <a:pt x="11306129" y="870384"/>
                  <a:pt x="11304800" y="869203"/>
                  <a:pt x="11303250" y="869295"/>
                </a:cubicBezTo>
                <a:lnTo>
                  <a:pt x="11269228" y="869295"/>
                </a:lnTo>
                <a:cubicBezTo>
                  <a:pt x="11260521" y="869295"/>
                  <a:pt x="11256997" y="866876"/>
                  <a:pt x="11256997" y="859666"/>
                </a:cubicBezTo>
                <a:cubicBezTo>
                  <a:pt x="11257022" y="857559"/>
                  <a:pt x="11257207" y="855458"/>
                  <a:pt x="11257550" y="853378"/>
                </a:cubicBezTo>
                <a:lnTo>
                  <a:pt x="11274572" y="756036"/>
                </a:lnTo>
                <a:cubicBezTo>
                  <a:pt x="11274941" y="753433"/>
                  <a:pt x="11273927" y="752327"/>
                  <a:pt x="11271624" y="752327"/>
                </a:cubicBezTo>
                <a:lnTo>
                  <a:pt x="11253196" y="752327"/>
                </a:lnTo>
                <a:cubicBezTo>
                  <a:pt x="11253100" y="752315"/>
                  <a:pt x="11253005" y="752307"/>
                  <a:pt x="11252909" y="752302"/>
                </a:cubicBezTo>
                <a:close/>
                <a:moveTo>
                  <a:pt x="11475315" y="750922"/>
                </a:moveTo>
                <a:cubicBezTo>
                  <a:pt x="11449010" y="750922"/>
                  <a:pt x="11422544" y="758892"/>
                  <a:pt x="11422544" y="788675"/>
                </a:cubicBezTo>
                <a:cubicBezTo>
                  <a:pt x="11422207" y="801219"/>
                  <a:pt x="11428374" y="813047"/>
                  <a:pt x="11438852" y="819955"/>
                </a:cubicBezTo>
                <a:lnTo>
                  <a:pt x="11460688" y="834559"/>
                </a:lnTo>
                <a:cubicBezTo>
                  <a:pt x="11470317" y="841055"/>
                  <a:pt x="11473265" y="845247"/>
                  <a:pt x="11473265" y="852157"/>
                </a:cubicBezTo>
                <a:cubicBezTo>
                  <a:pt x="11473265" y="864918"/>
                  <a:pt x="11461794" y="869364"/>
                  <a:pt x="11448849" y="869364"/>
                </a:cubicBezTo>
                <a:cubicBezTo>
                  <a:pt x="11441985" y="869364"/>
                  <a:pt x="11423672" y="868442"/>
                  <a:pt x="11416255" y="867521"/>
                </a:cubicBezTo>
                <a:cubicBezTo>
                  <a:pt x="11412754" y="867152"/>
                  <a:pt x="11412201" y="868995"/>
                  <a:pt x="11411833" y="871022"/>
                </a:cubicBezTo>
                <a:lnTo>
                  <a:pt x="11409529" y="884359"/>
                </a:lnTo>
                <a:cubicBezTo>
                  <a:pt x="11409161" y="886939"/>
                  <a:pt x="11410796" y="887699"/>
                  <a:pt x="11412478" y="888067"/>
                </a:cubicBezTo>
                <a:cubicBezTo>
                  <a:pt x="11423055" y="890468"/>
                  <a:pt x="11433881" y="891580"/>
                  <a:pt x="11444726" y="891384"/>
                </a:cubicBezTo>
                <a:cubicBezTo>
                  <a:pt x="11475085" y="891384"/>
                  <a:pt x="11500607" y="878992"/>
                  <a:pt x="11500607" y="848264"/>
                </a:cubicBezTo>
                <a:cubicBezTo>
                  <a:pt x="11500607" y="834398"/>
                  <a:pt x="11496000" y="824171"/>
                  <a:pt x="11481005" y="814957"/>
                </a:cubicBezTo>
                <a:lnTo>
                  <a:pt x="11461011" y="802542"/>
                </a:lnTo>
                <a:cubicBezTo>
                  <a:pt x="11451751" y="796829"/>
                  <a:pt x="11448618" y="793305"/>
                  <a:pt x="11448618" y="786832"/>
                </a:cubicBezTo>
                <a:cubicBezTo>
                  <a:pt x="11448618" y="776144"/>
                  <a:pt x="11460274" y="773012"/>
                  <a:pt x="11470455" y="773012"/>
                </a:cubicBezTo>
                <a:cubicBezTo>
                  <a:pt x="11482573" y="772941"/>
                  <a:pt x="11494687" y="773564"/>
                  <a:pt x="11506734" y="774878"/>
                </a:cubicBezTo>
                <a:cubicBezTo>
                  <a:pt x="11510235" y="775246"/>
                  <a:pt x="11510419" y="773841"/>
                  <a:pt x="11510788" y="771538"/>
                </a:cubicBezTo>
                <a:lnTo>
                  <a:pt x="11513091" y="757717"/>
                </a:lnTo>
                <a:cubicBezTo>
                  <a:pt x="11513460" y="755322"/>
                  <a:pt x="11511986" y="754584"/>
                  <a:pt x="11510327" y="754216"/>
                </a:cubicBezTo>
                <a:cubicBezTo>
                  <a:pt x="11498778" y="752070"/>
                  <a:pt x="11487060" y="750968"/>
                  <a:pt x="11475315" y="750922"/>
                </a:cubicBezTo>
                <a:close/>
                <a:moveTo>
                  <a:pt x="10933735" y="750877"/>
                </a:moveTo>
                <a:cubicBezTo>
                  <a:pt x="10923554" y="750877"/>
                  <a:pt x="10912267" y="752535"/>
                  <a:pt x="10904689" y="769742"/>
                </a:cubicBezTo>
                <a:lnTo>
                  <a:pt x="10854014" y="885788"/>
                </a:lnTo>
                <a:cubicBezTo>
                  <a:pt x="10853792" y="886316"/>
                  <a:pt x="10853668" y="886875"/>
                  <a:pt x="10853645" y="887447"/>
                </a:cubicBezTo>
                <a:cubicBezTo>
                  <a:pt x="10853645" y="887555"/>
                  <a:pt x="10853652" y="887661"/>
                  <a:pt x="10853666" y="887767"/>
                </a:cubicBezTo>
                <a:cubicBezTo>
                  <a:pt x="10853845" y="889105"/>
                  <a:pt x="10855073" y="890042"/>
                  <a:pt x="10856409" y="889865"/>
                </a:cubicBezTo>
                <a:lnTo>
                  <a:pt x="10876771" y="889865"/>
                </a:lnTo>
                <a:cubicBezTo>
                  <a:pt x="10878690" y="889863"/>
                  <a:pt x="10880367" y="888566"/>
                  <a:pt x="10880848" y="886709"/>
                </a:cubicBezTo>
                <a:lnTo>
                  <a:pt x="10895728" y="851559"/>
                </a:lnTo>
                <a:lnTo>
                  <a:pt x="10938227" y="851559"/>
                </a:lnTo>
                <a:lnTo>
                  <a:pt x="10940530" y="886709"/>
                </a:lnTo>
                <a:cubicBezTo>
                  <a:pt x="10940691" y="888391"/>
                  <a:pt x="10940898" y="889865"/>
                  <a:pt x="10943478" y="889865"/>
                </a:cubicBezTo>
                <a:lnTo>
                  <a:pt x="10962366" y="889865"/>
                </a:lnTo>
                <a:cubicBezTo>
                  <a:pt x="10965499" y="889865"/>
                  <a:pt x="10966259" y="888230"/>
                  <a:pt x="10966144" y="886157"/>
                </a:cubicBezTo>
                <a:lnTo>
                  <a:pt x="10966144" y="885788"/>
                </a:lnTo>
                <a:lnTo>
                  <a:pt x="10956124" y="769742"/>
                </a:lnTo>
                <a:cubicBezTo>
                  <a:pt x="10954834" y="754217"/>
                  <a:pt x="10943179" y="750877"/>
                  <a:pt x="10933735" y="750877"/>
                </a:cubicBezTo>
                <a:close/>
                <a:moveTo>
                  <a:pt x="11181606" y="750876"/>
                </a:moveTo>
                <a:cubicBezTo>
                  <a:pt x="11171425" y="750876"/>
                  <a:pt x="11160138" y="752534"/>
                  <a:pt x="11152537" y="769741"/>
                </a:cubicBezTo>
                <a:lnTo>
                  <a:pt x="11101862" y="885787"/>
                </a:lnTo>
                <a:cubicBezTo>
                  <a:pt x="11101652" y="886317"/>
                  <a:pt x="11101528" y="886877"/>
                  <a:pt x="11101493" y="887446"/>
                </a:cubicBezTo>
                <a:cubicBezTo>
                  <a:pt x="11101493" y="887545"/>
                  <a:pt x="11101502" y="887644"/>
                  <a:pt x="11101514" y="887743"/>
                </a:cubicBezTo>
                <a:cubicBezTo>
                  <a:pt x="11101691" y="889092"/>
                  <a:pt x="11102930" y="890041"/>
                  <a:pt x="11104280" y="889864"/>
                </a:cubicBezTo>
                <a:lnTo>
                  <a:pt x="11124550" y="889864"/>
                </a:lnTo>
                <a:cubicBezTo>
                  <a:pt x="11126471" y="889871"/>
                  <a:pt x="11128153" y="888570"/>
                  <a:pt x="11128627" y="886708"/>
                </a:cubicBezTo>
                <a:lnTo>
                  <a:pt x="11143438" y="851558"/>
                </a:lnTo>
                <a:lnTo>
                  <a:pt x="11185913" y="851558"/>
                </a:lnTo>
                <a:lnTo>
                  <a:pt x="11188217" y="886708"/>
                </a:lnTo>
                <a:cubicBezTo>
                  <a:pt x="11188401" y="888390"/>
                  <a:pt x="11188585" y="889864"/>
                  <a:pt x="11191165" y="889864"/>
                </a:cubicBezTo>
                <a:lnTo>
                  <a:pt x="11210053" y="889864"/>
                </a:lnTo>
                <a:cubicBezTo>
                  <a:pt x="11213209" y="889864"/>
                  <a:pt x="11213946" y="888229"/>
                  <a:pt x="11213992" y="886156"/>
                </a:cubicBezTo>
                <a:lnTo>
                  <a:pt x="11213992" y="885787"/>
                </a:lnTo>
                <a:lnTo>
                  <a:pt x="11203995" y="769741"/>
                </a:lnTo>
                <a:cubicBezTo>
                  <a:pt x="11202705" y="754216"/>
                  <a:pt x="11191050" y="750876"/>
                  <a:pt x="11181606" y="750876"/>
                </a:cubicBezTo>
                <a:close/>
                <a:moveTo>
                  <a:pt x="11031607" y="587772"/>
                </a:moveTo>
                <a:cubicBezTo>
                  <a:pt x="11047915" y="587772"/>
                  <a:pt x="11056415" y="591480"/>
                  <a:pt x="11056461" y="602859"/>
                </a:cubicBezTo>
                <a:cubicBezTo>
                  <a:pt x="11056461" y="623774"/>
                  <a:pt x="11043262" y="630800"/>
                  <a:pt x="11024213" y="630800"/>
                </a:cubicBezTo>
                <a:cubicBezTo>
                  <a:pt x="11021080" y="630800"/>
                  <a:pt x="11010692" y="630431"/>
                  <a:pt x="11007743" y="630247"/>
                </a:cubicBezTo>
                <a:lnTo>
                  <a:pt x="11015137" y="588509"/>
                </a:lnTo>
                <a:cubicBezTo>
                  <a:pt x="11018477" y="588140"/>
                  <a:pt x="11027737" y="587772"/>
                  <a:pt x="11031607" y="587772"/>
                </a:cubicBezTo>
                <a:close/>
                <a:moveTo>
                  <a:pt x="11155255" y="587404"/>
                </a:moveTo>
                <a:cubicBezTo>
                  <a:pt x="11157120" y="587404"/>
                  <a:pt x="11157489" y="588072"/>
                  <a:pt x="11157673" y="590376"/>
                </a:cubicBezTo>
                <a:lnTo>
                  <a:pt x="11161313" y="645312"/>
                </a:lnTo>
                <a:lnTo>
                  <a:pt x="11128719" y="645312"/>
                </a:lnTo>
                <a:lnTo>
                  <a:pt x="11151753" y="590376"/>
                </a:lnTo>
                <a:cubicBezTo>
                  <a:pt x="11152675" y="588141"/>
                  <a:pt x="11153389" y="587404"/>
                  <a:pt x="11155255" y="587404"/>
                </a:cubicBezTo>
                <a:close/>
                <a:moveTo>
                  <a:pt x="11338278" y="567219"/>
                </a:moveTo>
                <a:cubicBezTo>
                  <a:pt x="11336158" y="567052"/>
                  <a:pt x="11334307" y="568632"/>
                  <a:pt x="11334138" y="570750"/>
                </a:cubicBezTo>
                <a:lnTo>
                  <a:pt x="11311104" y="701031"/>
                </a:lnTo>
                <a:cubicBezTo>
                  <a:pt x="11310736" y="702897"/>
                  <a:pt x="11311311" y="704740"/>
                  <a:pt x="11314053" y="704740"/>
                </a:cubicBezTo>
                <a:lnTo>
                  <a:pt x="11332480" y="704740"/>
                </a:lnTo>
                <a:cubicBezTo>
                  <a:pt x="11336004" y="704740"/>
                  <a:pt x="11336557" y="703058"/>
                  <a:pt x="11336925" y="701031"/>
                </a:cubicBezTo>
                <a:lnTo>
                  <a:pt x="11359845" y="570750"/>
                </a:lnTo>
                <a:cubicBezTo>
                  <a:pt x="11360213" y="568170"/>
                  <a:pt x="11359269" y="567226"/>
                  <a:pt x="11356689" y="567226"/>
                </a:cubicBezTo>
                <a:lnTo>
                  <a:pt x="11338354" y="567226"/>
                </a:lnTo>
                <a:cubicBezTo>
                  <a:pt x="11338328" y="567224"/>
                  <a:pt x="11338303" y="567221"/>
                  <a:pt x="11338278" y="567219"/>
                </a:cubicBezTo>
                <a:close/>
                <a:moveTo>
                  <a:pt x="10881805" y="567192"/>
                </a:moveTo>
                <a:cubicBezTo>
                  <a:pt x="10879743" y="567147"/>
                  <a:pt x="10878036" y="568782"/>
                  <a:pt x="10877992" y="570842"/>
                </a:cubicBezTo>
                <a:lnTo>
                  <a:pt x="10875413" y="585446"/>
                </a:lnTo>
                <a:cubicBezTo>
                  <a:pt x="10875044" y="588049"/>
                  <a:pt x="10876518" y="588786"/>
                  <a:pt x="10878545" y="588786"/>
                </a:cubicBezTo>
                <a:lnTo>
                  <a:pt x="10910908" y="588786"/>
                </a:lnTo>
                <a:lnTo>
                  <a:pt x="10891099" y="701031"/>
                </a:lnTo>
                <a:cubicBezTo>
                  <a:pt x="10890975" y="701408"/>
                  <a:pt x="10890931" y="701807"/>
                  <a:pt x="10890970" y="702202"/>
                </a:cubicBezTo>
                <a:cubicBezTo>
                  <a:pt x="10891124" y="703759"/>
                  <a:pt x="10892513" y="704895"/>
                  <a:pt x="10894070" y="704740"/>
                </a:cubicBezTo>
                <a:lnTo>
                  <a:pt x="10912383" y="704740"/>
                </a:lnTo>
                <a:cubicBezTo>
                  <a:pt x="10912551" y="704766"/>
                  <a:pt x="10912721" y="704782"/>
                  <a:pt x="10912892" y="704786"/>
                </a:cubicBezTo>
                <a:cubicBezTo>
                  <a:pt x="10915015" y="704836"/>
                  <a:pt x="10916777" y="703155"/>
                  <a:pt x="10916828" y="701031"/>
                </a:cubicBezTo>
                <a:lnTo>
                  <a:pt x="10936638" y="588786"/>
                </a:lnTo>
                <a:lnTo>
                  <a:pt x="10969024" y="588786"/>
                </a:lnTo>
                <a:cubicBezTo>
                  <a:pt x="10969116" y="588799"/>
                  <a:pt x="10969208" y="588809"/>
                  <a:pt x="10969302" y="588816"/>
                </a:cubicBezTo>
                <a:cubicBezTo>
                  <a:pt x="10971357" y="588960"/>
                  <a:pt x="10973142" y="587409"/>
                  <a:pt x="10973285" y="585354"/>
                </a:cubicBezTo>
                <a:lnTo>
                  <a:pt x="10975865" y="570750"/>
                </a:lnTo>
                <a:cubicBezTo>
                  <a:pt x="10976233" y="568723"/>
                  <a:pt x="10975865" y="567226"/>
                  <a:pt x="10972709" y="567226"/>
                </a:cubicBezTo>
                <a:lnTo>
                  <a:pt x="10882231" y="567226"/>
                </a:lnTo>
                <a:cubicBezTo>
                  <a:pt x="10882090" y="567206"/>
                  <a:pt x="10881947" y="567195"/>
                  <a:pt x="10881805" y="567192"/>
                </a:cubicBezTo>
                <a:close/>
                <a:moveTo>
                  <a:pt x="11389522" y="567182"/>
                </a:moveTo>
                <a:cubicBezTo>
                  <a:pt x="11387414" y="567045"/>
                  <a:pt x="11385594" y="568643"/>
                  <a:pt x="11385459" y="570750"/>
                </a:cubicBezTo>
                <a:lnTo>
                  <a:pt x="11362701" y="701031"/>
                </a:lnTo>
                <a:cubicBezTo>
                  <a:pt x="11362579" y="701400"/>
                  <a:pt x="11362535" y="701790"/>
                  <a:pt x="11362569" y="702176"/>
                </a:cubicBezTo>
                <a:cubicBezTo>
                  <a:pt x="11362712" y="703734"/>
                  <a:pt x="11364092" y="704882"/>
                  <a:pt x="11365649" y="704740"/>
                </a:cubicBezTo>
                <a:lnTo>
                  <a:pt x="11384076" y="704740"/>
                </a:lnTo>
                <a:cubicBezTo>
                  <a:pt x="11384180" y="704754"/>
                  <a:pt x="11384286" y="704763"/>
                  <a:pt x="11384392" y="704768"/>
                </a:cubicBezTo>
                <a:cubicBezTo>
                  <a:pt x="11386564" y="704877"/>
                  <a:pt x="11388414" y="703204"/>
                  <a:pt x="11388522" y="701031"/>
                </a:cubicBezTo>
                <a:lnTo>
                  <a:pt x="11399256" y="639599"/>
                </a:lnTo>
                <a:lnTo>
                  <a:pt x="11430513" y="702690"/>
                </a:lnTo>
                <a:cubicBezTo>
                  <a:pt x="11431273" y="704164"/>
                  <a:pt x="11432103" y="704740"/>
                  <a:pt x="11434406" y="704740"/>
                </a:cubicBezTo>
                <a:lnTo>
                  <a:pt x="11457763" y="704740"/>
                </a:lnTo>
                <a:cubicBezTo>
                  <a:pt x="11459790" y="704740"/>
                  <a:pt x="11460918" y="704003"/>
                  <a:pt x="11460918" y="702690"/>
                </a:cubicBezTo>
                <a:cubicBezTo>
                  <a:pt x="11460879" y="702041"/>
                  <a:pt x="11460690" y="701410"/>
                  <a:pt x="11460366" y="700847"/>
                </a:cubicBezTo>
                <a:lnTo>
                  <a:pt x="11424455" y="633864"/>
                </a:lnTo>
                <a:lnTo>
                  <a:pt x="11483999" y="572409"/>
                </a:lnTo>
                <a:cubicBezTo>
                  <a:pt x="11484985" y="571555"/>
                  <a:pt x="11485639" y="570380"/>
                  <a:pt x="11485841" y="569092"/>
                </a:cubicBezTo>
                <a:cubicBezTo>
                  <a:pt x="11485841" y="567963"/>
                  <a:pt x="11485012" y="567226"/>
                  <a:pt x="11482709" y="567226"/>
                </a:cubicBezTo>
                <a:lnTo>
                  <a:pt x="11460112" y="567226"/>
                </a:lnTo>
                <a:cubicBezTo>
                  <a:pt x="11458426" y="566968"/>
                  <a:pt x="11456717" y="567523"/>
                  <a:pt x="11455505" y="568723"/>
                </a:cubicBezTo>
                <a:lnTo>
                  <a:pt x="11401306" y="627760"/>
                </a:lnTo>
                <a:lnTo>
                  <a:pt x="11411303" y="570750"/>
                </a:lnTo>
                <a:cubicBezTo>
                  <a:pt x="11411856" y="567779"/>
                  <a:pt x="11410635" y="567226"/>
                  <a:pt x="11408331" y="567226"/>
                </a:cubicBezTo>
                <a:lnTo>
                  <a:pt x="11389904" y="567226"/>
                </a:lnTo>
                <a:cubicBezTo>
                  <a:pt x="11389777" y="567205"/>
                  <a:pt x="11389651" y="567190"/>
                  <a:pt x="11389522" y="567182"/>
                </a:cubicBezTo>
                <a:close/>
                <a:moveTo>
                  <a:pt x="11035661" y="565866"/>
                </a:moveTo>
                <a:cubicBezTo>
                  <a:pt x="11023407" y="565762"/>
                  <a:pt x="11011159" y="566531"/>
                  <a:pt x="10999013" y="568170"/>
                </a:cubicBezTo>
                <a:cubicBezTo>
                  <a:pt x="10995075" y="568723"/>
                  <a:pt x="10992840" y="570013"/>
                  <a:pt x="10992103" y="573721"/>
                </a:cubicBezTo>
                <a:lnTo>
                  <a:pt x="10969714" y="701031"/>
                </a:lnTo>
                <a:cubicBezTo>
                  <a:pt x="10969345" y="703634"/>
                  <a:pt x="10970359" y="704739"/>
                  <a:pt x="10972662" y="704739"/>
                </a:cubicBezTo>
                <a:lnTo>
                  <a:pt x="10991090" y="704739"/>
                </a:lnTo>
                <a:cubicBezTo>
                  <a:pt x="10994407" y="704739"/>
                  <a:pt x="10994982" y="703058"/>
                  <a:pt x="10995351" y="701031"/>
                </a:cubicBezTo>
                <a:lnTo>
                  <a:pt x="11004035" y="650886"/>
                </a:lnTo>
                <a:cubicBezTo>
                  <a:pt x="11010323" y="651254"/>
                  <a:pt x="11015690" y="651623"/>
                  <a:pt x="11020504" y="651623"/>
                </a:cubicBezTo>
                <a:lnTo>
                  <a:pt x="11024213" y="651623"/>
                </a:lnTo>
                <a:lnTo>
                  <a:pt x="11041788" y="701031"/>
                </a:lnTo>
                <a:cubicBezTo>
                  <a:pt x="11042525" y="703265"/>
                  <a:pt x="11043262" y="704739"/>
                  <a:pt x="11045312" y="704739"/>
                </a:cubicBezTo>
                <a:lnTo>
                  <a:pt x="11066596" y="704739"/>
                </a:lnTo>
                <a:cubicBezTo>
                  <a:pt x="11067102" y="704801"/>
                  <a:pt x="11067618" y="704708"/>
                  <a:pt x="11068072" y="704474"/>
                </a:cubicBezTo>
                <a:cubicBezTo>
                  <a:pt x="11069328" y="703828"/>
                  <a:pt x="11069823" y="702286"/>
                  <a:pt x="11069176" y="701031"/>
                </a:cubicBezTo>
                <a:lnTo>
                  <a:pt x="11049550" y="646993"/>
                </a:lnTo>
                <a:cubicBezTo>
                  <a:pt x="11071041" y="640336"/>
                  <a:pt x="11082328" y="621264"/>
                  <a:pt x="11082489" y="601777"/>
                </a:cubicBezTo>
                <a:cubicBezTo>
                  <a:pt x="11082489" y="576600"/>
                  <a:pt x="11063417" y="565866"/>
                  <a:pt x="11035661" y="565866"/>
                </a:cubicBezTo>
                <a:close/>
                <a:moveTo>
                  <a:pt x="11158226" y="565752"/>
                </a:moveTo>
                <a:cubicBezTo>
                  <a:pt x="11148045" y="565752"/>
                  <a:pt x="11136758" y="567410"/>
                  <a:pt x="11129134" y="584686"/>
                </a:cubicBezTo>
                <a:lnTo>
                  <a:pt x="11078459" y="700732"/>
                </a:lnTo>
                <a:cubicBezTo>
                  <a:pt x="11078251" y="701263"/>
                  <a:pt x="11078127" y="701822"/>
                  <a:pt x="11078090" y="702391"/>
                </a:cubicBezTo>
                <a:cubicBezTo>
                  <a:pt x="11078090" y="702490"/>
                  <a:pt x="11078099" y="702590"/>
                  <a:pt x="11078111" y="702688"/>
                </a:cubicBezTo>
                <a:cubicBezTo>
                  <a:pt x="11078288" y="704038"/>
                  <a:pt x="11079527" y="704987"/>
                  <a:pt x="11080877" y="704809"/>
                </a:cubicBezTo>
                <a:lnTo>
                  <a:pt x="11101216" y="704809"/>
                </a:lnTo>
                <a:cubicBezTo>
                  <a:pt x="11103137" y="704816"/>
                  <a:pt x="11104819" y="703516"/>
                  <a:pt x="11105293" y="701654"/>
                </a:cubicBezTo>
                <a:lnTo>
                  <a:pt x="11120104" y="666434"/>
                </a:lnTo>
                <a:lnTo>
                  <a:pt x="11162579" y="666434"/>
                </a:lnTo>
                <a:lnTo>
                  <a:pt x="11164883" y="701584"/>
                </a:lnTo>
                <a:cubicBezTo>
                  <a:pt x="11165067" y="703266"/>
                  <a:pt x="11165251" y="704740"/>
                  <a:pt x="11167831" y="704740"/>
                </a:cubicBezTo>
                <a:lnTo>
                  <a:pt x="11186719" y="704740"/>
                </a:lnTo>
                <a:cubicBezTo>
                  <a:pt x="11189875" y="704740"/>
                  <a:pt x="11190612" y="703059"/>
                  <a:pt x="11190612" y="701032"/>
                </a:cubicBezTo>
                <a:lnTo>
                  <a:pt x="11190612" y="700663"/>
                </a:lnTo>
                <a:lnTo>
                  <a:pt x="11180615" y="584617"/>
                </a:lnTo>
                <a:cubicBezTo>
                  <a:pt x="11179325" y="569092"/>
                  <a:pt x="11167670" y="565752"/>
                  <a:pt x="11158226" y="565752"/>
                </a:cubicBezTo>
                <a:close/>
                <a:moveTo>
                  <a:pt x="10654239" y="565752"/>
                </a:moveTo>
                <a:cubicBezTo>
                  <a:pt x="10635881" y="565752"/>
                  <a:pt x="10613031" y="566650"/>
                  <a:pt x="10596469" y="569783"/>
                </a:cubicBezTo>
                <a:cubicBezTo>
                  <a:pt x="10543629" y="579572"/>
                  <a:pt x="10517208" y="610530"/>
                  <a:pt x="10507350" y="675464"/>
                </a:cubicBezTo>
                <a:lnTo>
                  <a:pt x="10475102" y="892215"/>
                </a:lnTo>
                <a:lnTo>
                  <a:pt x="10564129" y="892192"/>
                </a:lnTo>
                <a:lnTo>
                  <a:pt x="10591908" y="701009"/>
                </a:lnTo>
                <a:cubicBezTo>
                  <a:pt x="10597713" y="661067"/>
                  <a:pt x="10605752" y="653512"/>
                  <a:pt x="10616970" y="647247"/>
                </a:cubicBezTo>
                <a:cubicBezTo>
                  <a:pt x="10628187" y="640982"/>
                  <a:pt x="10651452" y="640982"/>
                  <a:pt x="10668935" y="640982"/>
                </a:cubicBezTo>
                <a:lnTo>
                  <a:pt x="10800229" y="640982"/>
                </a:lnTo>
                <a:lnTo>
                  <a:pt x="10800229" y="565752"/>
                </a:lnTo>
                <a:close/>
                <a:moveTo>
                  <a:pt x="10334939" y="565752"/>
                </a:moveTo>
                <a:lnTo>
                  <a:pt x="10334939" y="640982"/>
                </a:lnTo>
                <a:lnTo>
                  <a:pt x="10497054" y="640982"/>
                </a:lnTo>
                <a:lnTo>
                  <a:pt x="10497054" y="565752"/>
                </a:lnTo>
                <a:close/>
                <a:moveTo>
                  <a:pt x="11272821" y="565751"/>
                </a:moveTo>
                <a:cubicBezTo>
                  <a:pt x="11245249" y="565751"/>
                  <a:pt x="11228964" y="572224"/>
                  <a:pt x="11223390" y="603780"/>
                </a:cubicBezTo>
                <a:lnTo>
                  <a:pt x="11206367" y="701123"/>
                </a:lnTo>
                <a:lnTo>
                  <a:pt x="11206367" y="701883"/>
                </a:lnTo>
                <a:cubicBezTo>
                  <a:pt x="11206363" y="701977"/>
                  <a:pt x="11206363" y="702072"/>
                  <a:pt x="11206367" y="702166"/>
                </a:cubicBezTo>
                <a:cubicBezTo>
                  <a:pt x="11206446" y="703716"/>
                  <a:pt x="11207766" y="704910"/>
                  <a:pt x="11209316" y="704831"/>
                </a:cubicBezTo>
                <a:lnTo>
                  <a:pt x="11227467" y="704831"/>
                </a:lnTo>
                <a:cubicBezTo>
                  <a:pt x="11229616" y="704739"/>
                  <a:pt x="11231436" y="703220"/>
                  <a:pt x="11231912" y="701123"/>
                </a:cubicBezTo>
                <a:lnTo>
                  <a:pt x="11241702" y="644505"/>
                </a:lnTo>
                <a:lnTo>
                  <a:pt x="11291963" y="644505"/>
                </a:lnTo>
                <a:cubicBezTo>
                  <a:pt x="11292131" y="644531"/>
                  <a:pt x="11292301" y="644547"/>
                  <a:pt x="11292472" y="644551"/>
                </a:cubicBezTo>
                <a:cubicBezTo>
                  <a:pt x="11294595" y="644601"/>
                  <a:pt x="11296357" y="642920"/>
                  <a:pt x="11296408" y="640796"/>
                </a:cubicBezTo>
                <a:lnTo>
                  <a:pt x="11298712" y="627483"/>
                </a:lnTo>
                <a:cubicBezTo>
                  <a:pt x="11299080" y="625433"/>
                  <a:pt x="11299080" y="623774"/>
                  <a:pt x="11295579" y="623774"/>
                </a:cubicBezTo>
                <a:lnTo>
                  <a:pt x="11245410" y="623774"/>
                </a:lnTo>
                <a:lnTo>
                  <a:pt x="11248935" y="603780"/>
                </a:lnTo>
                <a:cubicBezTo>
                  <a:pt x="11251169" y="591572"/>
                  <a:pt x="11255592" y="587864"/>
                  <a:pt x="11266325" y="587864"/>
                </a:cubicBezTo>
                <a:lnTo>
                  <a:pt x="11304078" y="587864"/>
                </a:lnTo>
                <a:cubicBezTo>
                  <a:pt x="11304240" y="587889"/>
                  <a:pt x="11304401" y="587904"/>
                  <a:pt x="11304564" y="587909"/>
                </a:cubicBezTo>
                <a:cubicBezTo>
                  <a:pt x="11306688" y="587972"/>
                  <a:pt x="11308462" y="586302"/>
                  <a:pt x="11308524" y="584178"/>
                </a:cubicBezTo>
                <a:lnTo>
                  <a:pt x="11310574" y="572224"/>
                </a:lnTo>
                <a:cubicBezTo>
                  <a:pt x="11310943" y="569828"/>
                  <a:pt x="11310943" y="568907"/>
                  <a:pt x="11307603" y="568331"/>
                </a:cubicBezTo>
                <a:cubicBezTo>
                  <a:pt x="11296116" y="566379"/>
                  <a:pt x="11284469" y="565515"/>
                  <a:pt x="11272821" y="565751"/>
                </a:cubicBezTo>
                <a:close/>
                <a:moveTo>
                  <a:pt x="0" y="0"/>
                </a:moveTo>
                <a:lnTo>
                  <a:pt x="12191998" y="0"/>
                </a:lnTo>
                <a:lnTo>
                  <a:pt x="12191998" y="6317580"/>
                </a:lnTo>
                <a:lnTo>
                  <a:pt x="0" y="6317580"/>
                </a:lnTo>
                <a:close/>
              </a:path>
            </a:pathLst>
          </a:custGeom>
          <a:noFill/>
        </p:spPr>
        <p:txBody>
          <a:bodyPr wrap="square" tIns="0" anchor="t" anchorCtr="0">
            <a:noAutofit/>
          </a:bodyPr>
          <a:lstStyle>
            <a:lvl1pPr marL="0" indent="0" algn="ctr">
              <a:buNone/>
              <a:defRPr sz="1600">
                <a:latin typeface="+mn-lt"/>
              </a:defRPr>
            </a:lvl1pPr>
          </a:lstStyle>
          <a:p>
            <a:r>
              <a:rPr lang="sv-SE" sz="1800" dirty="0">
                <a:effectLst/>
                <a:latin typeface="Arial" panose="020B0604020202020204" pitchFamily="34" charset="0"/>
                <a:ea typeface="Calibri" panose="020F0502020204030204" pitchFamily="34" charset="0"/>
              </a:rPr>
              <a:t>Detta är en </a:t>
            </a:r>
            <a:r>
              <a:rPr lang="sv-SE" sz="1800" b="1" dirty="0">
                <a:effectLst/>
                <a:latin typeface="Arial" panose="020B0604020202020204" pitchFamily="34" charset="0"/>
                <a:ea typeface="Calibri" panose="020F0502020204030204" pitchFamily="34" charset="0"/>
              </a:rPr>
              <a:t>bildsida</a:t>
            </a:r>
            <a:r>
              <a:rPr lang="sv-SE" sz="1800" dirty="0">
                <a:effectLst/>
                <a:latin typeface="Arial" panose="020B0604020202020204" pitchFamily="34" charset="0"/>
                <a:ea typeface="Calibri" panose="020F0502020204030204" pitchFamily="34" charset="0"/>
              </a:rPr>
              <a:t> med vit text, starta med att infoga bild, gå till Infogafliken och välj Bild.</a:t>
            </a:r>
          </a:p>
        </p:txBody>
      </p:sp>
      <p:sp>
        <p:nvSpPr>
          <p:cNvPr id="2" name="Rubrik 1">
            <a:extLst>
              <a:ext uri="{FF2B5EF4-FFF2-40B4-BE49-F238E27FC236}">
                <a16:creationId xmlns:a16="http://schemas.microsoft.com/office/drawing/2014/main" id="{80D10BF8-9EC3-4237-AC8F-5DE4E53BED48}"/>
              </a:ext>
            </a:extLst>
          </p:cNvPr>
          <p:cNvSpPr>
            <a:spLocks noGrp="1"/>
          </p:cNvSpPr>
          <p:nvPr>
            <p:ph type="title" hasCustomPrompt="1"/>
          </p:nvPr>
        </p:nvSpPr>
        <p:spPr/>
        <p:txBody>
          <a:bodyPr/>
          <a:lstStyle>
            <a:lvl1pPr>
              <a:defRPr>
                <a:solidFill>
                  <a:schemeClr val="bg1"/>
                </a:solidFill>
              </a:defRPr>
            </a:lvl1pPr>
          </a:lstStyle>
          <a:p>
            <a:r>
              <a:rPr lang="sv-SE" sz="2400" b="1" dirty="0">
                <a:latin typeface="Arial" pitchFamily="34" charset="0"/>
                <a:cs typeface="Arial" pitchFamily="34" charset="0"/>
              </a:rPr>
              <a:t>Klicka för att lägga till rubrik</a:t>
            </a:r>
          </a:p>
        </p:txBody>
      </p:sp>
      <p:sp>
        <p:nvSpPr>
          <p:cNvPr id="11" name="Platshållare för innehåll 10">
            <a:extLst>
              <a:ext uri="{FF2B5EF4-FFF2-40B4-BE49-F238E27FC236}">
                <a16:creationId xmlns:a16="http://schemas.microsoft.com/office/drawing/2014/main" id="{A3C60A30-1540-44A5-B17A-94963753E171}"/>
              </a:ext>
            </a:extLst>
          </p:cNvPr>
          <p:cNvSpPr>
            <a:spLocks noGrp="1"/>
          </p:cNvSpPr>
          <p:nvPr>
            <p:ph sz="quarter" idx="14" hasCustomPrompt="1"/>
          </p:nvPr>
        </p:nvSpPr>
        <p:spPr>
          <a:xfrm>
            <a:off x="685801" y="2276475"/>
            <a:ext cx="10853519" cy="3794125"/>
          </a:xfrm>
          <a:custGeom>
            <a:avLst/>
            <a:gdLst>
              <a:gd name="connsiteX0" fmla="*/ 0 w 10853519"/>
              <a:gd name="connsiteY0" fmla="*/ 0 h 3794125"/>
              <a:gd name="connsiteX1" fmla="*/ 10853519 w 10853519"/>
              <a:gd name="connsiteY1" fmla="*/ 0 h 3794125"/>
              <a:gd name="connsiteX2" fmla="*/ 10853519 w 10853519"/>
              <a:gd name="connsiteY2" fmla="*/ 3794125 h 3794125"/>
              <a:gd name="connsiteX3" fmla="*/ 0 w 10853519"/>
              <a:gd name="connsiteY3" fmla="*/ 3794125 h 3794125"/>
            </a:gdLst>
            <a:ahLst/>
            <a:cxnLst>
              <a:cxn ang="0">
                <a:pos x="connsiteX0" y="connsiteY0"/>
              </a:cxn>
              <a:cxn ang="0">
                <a:pos x="connsiteX1" y="connsiteY1"/>
              </a:cxn>
              <a:cxn ang="0">
                <a:pos x="connsiteX2" y="connsiteY2"/>
              </a:cxn>
              <a:cxn ang="0">
                <a:pos x="connsiteX3" y="connsiteY3"/>
              </a:cxn>
            </a:cxnLst>
            <a:rect l="l" t="t" r="r" b="b"/>
            <a:pathLst>
              <a:path w="10853519" h="3794125">
                <a:moveTo>
                  <a:pt x="0" y="0"/>
                </a:moveTo>
                <a:lnTo>
                  <a:pt x="10853519" y="0"/>
                </a:lnTo>
                <a:lnTo>
                  <a:pt x="10853519" y="3794125"/>
                </a:lnTo>
                <a:lnTo>
                  <a:pt x="0" y="3794125"/>
                </a:lnTo>
                <a:close/>
              </a:path>
            </a:pathLst>
          </a:custGeom>
        </p:spPr>
        <p:txBody>
          <a:bodyPr wrap="square">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datum 9">
            <a:extLst>
              <a:ext uri="{FF2B5EF4-FFF2-40B4-BE49-F238E27FC236}">
                <a16:creationId xmlns:a16="http://schemas.microsoft.com/office/drawing/2014/main" id="{85393C0B-F3E4-4829-916E-6B8BBC00B4BA}"/>
              </a:ext>
            </a:extLst>
          </p:cNvPr>
          <p:cNvSpPr>
            <a:spLocks noGrp="1"/>
          </p:cNvSpPr>
          <p:nvPr>
            <p:ph type="dt" sz="half" idx="15"/>
          </p:nvPr>
        </p:nvSpPr>
        <p:spPr/>
        <p:txBody>
          <a:bodyPr/>
          <a:lstStyle/>
          <a:p>
            <a:fld id="{E026DD8C-F461-4F4B-A70C-3D7C0DF55AF2}" type="datetime1">
              <a:rPr lang="sv-SE" smtClean="0"/>
              <a:t>2024-12-02</a:t>
            </a:fld>
            <a:endParaRPr lang="sv-SE" dirty="0"/>
          </a:p>
        </p:txBody>
      </p:sp>
      <p:sp>
        <p:nvSpPr>
          <p:cNvPr id="13" name="Platshållare för sidfot 12">
            <a:extLst>
              <a:ext uri="{FF2B5EF4-FFF2-40B4-BE49-F238E27FC236}">
                <a16:creationId xmlns:a16="http://schemas.microsoft.com/office/drawing/2014/main" id="{E994C81F-C231-4FAB-A496-834555BC85A7}"/>
              </a:ext>
            </a:extLst>
          </p:cNvPr>
          <p:cNvSpPr>
            <a:spLocks noGrp="1"/>
          </p:cNvSpPr>
          <p:nvPr>
            <p:ph type="ftr" sz="quarter" idx="16"/>
          </p:nvPr>
        </p:nvSpPr>
        <p:spPr>
          <a:xfrm>
            <a:off x="1416310" y="6452951"/>
            <a:ext cx="4679690" cy="252000"/>
          </a:xfrm>
        </p:spPr>
        <p:txBody>
          <a:bodyPr/>
          <a:lstStyle/>
          <a:p>
            <a:r>
              <a:rPr lang="sv-SE" noProof="0" dirty="0"/>
              <a:t>Trafikanalys - Presentationsnamn</a:t>
            </a:r>
          </a:p>
        </p:txBody>
      </p:sp>
      <p:sp>
        <p:nvSpPr>
          <p:cNvPr id="14" name="Platshållare för bildnummer 13">
            <a:extLst>
              <a:ext uri="{FF2B5EF4-FFF2-40B4-BE49-F238E27FC236}">
                <a16:creationId xmlns:a16="http://schemas.microsoft.com/office/drawing/2014/main" id="{0DB4755B-7032-44D2-893C-71037FEA3A8D}"/>
              </a:ext>
            </a:extLst>
          </p:cNvPr>
          <p:cNvSpPr>
            <a:spLocks noGrp="1"/>
          </p:cNvSpPr>
          <p:nvPr>
            <p:ph type="sldNum" sz="quarter" idx="17"/>
          </p:nvPr>
        </p:nvSpPr>
        <p:spPr/>
        <p:txBody>
          <a:bodyPr/>
          <a:lstStyle/>
          <a:p>
            <a:fld id="{1DA82726-993B-47AC-837F-6CE3C89C6FA0}" type="slidenum">
              <a:rPr lang="sv-SE" noProof="0" smtClean="0"/>
              <a:pPr/>
              <a:t>‹#›</a:t>
            </a:fld>
            <a:endParaRPr lang="sv-SE" noProof="0" dirty="0"/>
          </a:p>
        </p:txBody>
      </p:sp>
      <p:sp>
        <p:nvSpPr>
          <p:cNvPr id="12" name="textruta 1">
            <a:extLst>
              <a:ext uri="{FF2B5EF4-FFF2-40B4-BE49-F238E27FC236}">
                <a16:creationId xmlns:a16="http://schemas.microsoft.com/office/drawing/2014/main" id="{2674B16B-B121-4A87-966A-430308FEC37C}"/>
              </a:ext>
            </a:extLst>
          </p:cNvPr>
          <p:cNvSpPr txBox="1"/>
          <p:nvPr userDrawn="1"/>
        </p:nvSpPr>
        <p:spPr>
          <a:xfrm>
            <a:off x="0" y="-315416"/>
            <a:ext cx="12144672" cy="243408"/>
          </a:xfrm>
          <a:prstGeom prst="rect">
            <a:avLst/>
          </a:prstGeom>
          <a:solidFill>
            <a:schemeClr val="bg2"/>
          </a:solidFill>
        </p:spPr>
        <p:txBody>
          <a:bodyPr wrap="square" tIns="72000" bIns="72000" rtlCol="0" anchor="ctr">
            <a:noAutofit/>
          </a:bodyPr>
          <a:lstStyle/>
          <a:p>
            <a:r>
              <a:rPr lang="sv-SE" sz="1400" dirty="0">
                <a:latin typeface="Arial" pitchFamily="34" charset="0"/>
                <a:cs typeface="Arial" pitchFamily="34" charset="0"/>
              </a:rPr>
              <a:t>Ifall din bild passar bättre med en vit logo - Högerklicka på en tom yta och välj formatera bakgrund. Välj dölj bakgrundsgrafik.</a:t>
            </a:r>
          </a:p>
        </p:txBody>
      </p:sp>
      <p:sp>
        <p:nvSpPr>
          <p:cNvPr id="16" name="Platshållare för text 13">
            <a:extLst>
              <a:ext uri="{FF2B5EF4-FFF2-40B4-BE49-F238E27FC236}">
                <a16:creationId xmlns:a16="http://schemas.microsoft.com/office/drawing/2014/main" id="{E4A5510E-6A65-4B77-81A5-078BEB1ADB5F}"/>
              </a:ext>
            </a:extLst>
          </p:cNvPr>
          <p:cNvSpPr>
            <a:spLocks noGrp="1"/>
          </p:cNvSpPr>
          <p:nvPr>
            <p:ph type="body" sz="quarter" idx="18"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extLst>
      <p:ext uri="{BB962C8B-B14F-4D97-AF65-F5344CB8AC3E}">
        <p14:creationId xmlns:p14="http://schemas.microsoft.com/office/powerpoint/2010/main" val="129572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två kolumn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CF73019-44B1-4F6A-AD94-ED35DE50141C}"/>
              </a:ext>
            </a:extLst>
          </p:cNvPr>
          <p:cNvSpPr>
            <a:spLocks noGrp="1"/>
          </p:cNvSpPr>
          <p:nvPr>
            <p:ph type="title" hasCustomPrompt="1"/>
          </p:nvPr>
        </p:nvSpPr>
        <p:spPr/>
        <p:txBody>
          <a:bodyPr/>
          <a:lstStyle/>
          <a:p>
            <a:r>
              <a:rPr lang="sv-SE" sz="2400" b="1" dirty="0">
                <a:latin typeface="Arial" pitchFamily="34" charset="0"/>
                <a:cs typeface="Arial" pitchFamily="34" charset="0"/>
              </a:rPr>
              <a:t>Klicka för att lägga till rubrik</a:t>
            </a:r>
          </a:p>
        </p:txBody>
      </p:sp>
      <p:sp>
        <p:nvSpPr>
          <p:cNvPr id="10" name="Platshållare för innehåll 9">
            <a:extLst>
              <a:ext uri="{FF2B5EF4-FFF2-40B4-BE49-F238E27FC236}">
                <a16:creationId xmlns:a16="http://schemas.microsoft.com/office/drawing/2014/main" id="{EDADAD35-64BA-49B3-9C0F-CF3D6137B20C}"/>
              </a:ext>
            </a:extLst>
          </p:cNvPr>
          <p:cNvSpPr>
            <a:spLocks noGrp="1"/>
          </p:cNvSpPr>
          <p:nvPr>
            <p:ph sz="quarter" idx="13" hasCustomPrompt="1"/>
          </p:nvPr>
        </p:nvSpPr>
        <p:spPr>
          <a:xfrm>
            <a:off x="685801" y="2276475"/>
            <a:ext cx="7127718"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innehåll 10">
            <a:extLst>
              <a:ext uri="{FF2B5EF4-FFF2-40B4-BE49-F238E27FC236}">
                <a16:creationId xmlns:a16="http://schemas.microsoft.com/office/drawing/2014/main" id="{0AFEE0E8-F45E-491A-A65A-0B46FDE12B21}"/>
              </a:ext>
            </a:extLst>
          </p:cNvPr>
          <p:cNvSpPr>
            <a:spLocks noGrp="1"/>
          </p:cNvSpPr>
          <p:nvPr>
            <p:ph sz="quarter" idx="14" hasCustomPrompt="1"/>
          </p:nvPr>
        </p:nvSpPr>
        <p:spPr>
          <a:xfrm>
            <a:off x="8208658"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sidfot 7"/>
          <p:cNvSpPr>
            <a:spLocks noGrp="1"/>
          </p:cNvSpPr>
          <p:nvPr>
            <p:ph type="ftr" sz="quarter" idx="11"/>
          </p:nvPr>
        </p:nvSpPr>
        <p:spPr>
          <a:xfrm>
            <a:off x="1416310" y="6452951"/>
            <a:ext cx="4679690" cy="252000"/>
          </a:xfrm>
        </p:spPr>
        <p:txBody>
          <a:bodyPr/>
          <a:lstStyle/>
          <a:p>
            <a:r>
              <a:rPr lang="sv-SE" noProof="0" dirty="0"/>
              <a:t>Trafikanalys - Presentationsnamn</a:t>
            </a:r>
          </a:p>
        </p:txBody>
      </p:sp>
      <p:sp>
        <p:nvSpPr>
          <p:cNvPr id="9" name="Platshållare för bildnummer 8"/>
          <p:cNvSpPr>
            <a:spLocks noGrp="1"/>
          </p:cNvSpPr>
          <p:nvPr>
            <p:ph type="sldNum" sz="quarter" idx="12"/>
          </p:nvPr>
        </p:nvSpPr>
        <p:spPr/>
        <p:txBody>
          <a:bodyPr/>
          <a:lstStyle/>
          <a:p>
            <a:fld id="{1DA82726-993B-47AC-837F-6CE3C89C6FA0}" type="slidenum">
              <a:rPr lang="sv-SE" noProof="0" smtClean="0"/>
              <a:pPr/>
              <a:t>‹#›</a:t>
            </a:fld>
            <a:endParaRPr lang="sv-SE" noProof="0" dirty="0"/>
          </a:p>
        </p:txBody>
      </p:sp>
      <p:sp>
        <p:nvSpPr>
          <p:cNvPr id="3" name="Platshållare för datum 2">
            <a:extLst>
              <a:ext uri="{FF2B5EF4-FFF2-40B4-BE49-F238E27FC236}">
                <a16:creationId xmlns:a16="http://schemas.microsoft.com/office/drawing/2014/main" id="{84D8D0C7-10A0-46A7-8754-44DF069CDAA8}"/>
              </a:ext>
            </a:extLst>
          </p:cNvPr>
          <p:cNvSpPr>
            <a:spLocks noGrp="1"/>
          </p:cNvSpPr>
          <p:nvPr>
            <p:ph type="dt" sz="half" idx="15"/>
          </p:nvPr>
        </p:nvSpPr>
        <p:spPr/>
        <p:txBody>
          <a:bodyPr/>
          <a:lstStyle/>
          <a:p>
            <a:fld id="{E4E1A7EF-074E-41CB-9325-5D9987029D00}" type="datetime1">
              <a:rPr lang="sv-SE" smtClean="0"/>
              <a:t>2024-12-02</a:t>
            </a:fld>
            <a:endParaRPr lang="sv-SE" dirty="0"/>
          </a:p>
        </p:txBody>
      </p:sp>
      <p:sp>
        <p:nvSpPr>
          <p:cNvPr id="14" name="Platshållare för text 13">
            <a:extLst>
              <a:ext uri="{FF2B5EF4-FFF2-40B4-BE49-F238E27FC236}">
                <a16:creationId xmlns:a16="http://schemas.microsoft.com/office/drawing/2014/main" id="{62A9E179-AF03-4EFD-9EC7-0B7DA5D58309}"/>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två kolumner - bakgrundsbi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CC3CEEF-79BD-4BFF-B80E-47929B13501F}"/>
              </a:ext>
            </a:extLst>
          </p:cNvPr>
          <p:cNvGrpSpPr/>
          <p:nvPr userDrawn="1"/>
        </p:nvGrpSpPr>
        <p:grpSpPr>
          <a:xfrm>
            <a:off x="10301752" y="561975"/>
            <a:ext cx="1237568" cy="346745"/>
            <a:chOff x="10301752" y="561975"/>
            <a:chExt cx="1237568" cy="346745"/>
          </a:xfrm>
        </p:grpSpPr>
        <p:sp>
          <p:nvSpPr>
            <p:cNvPr id="36" name="Rectangle 35">
              <a:extLst>
                <a:ext uri="{FF2B5EF4-FFF2-40B4-BE49-F238E27FC236}">
                  <a16:creationId xmlns:a16="http://schemas.microsoft.com/office/drawing/2014/main" id="{DCE23737-9E81-4FB7-A617-BD602A7884AA}"/>
                </a:ext>
              </a:extLst>
            </p:cNvPr>
            <p:cNvSpPr/>
            <p:nvPr userDrawn="1"/>
          </p:nvSpPr>
          <p:spPr>
            <a:xfrm>
              <a:off x="10848528" y="561975"/>
              <a:ext cx="690792" cy="3467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sp>
          <p:nvSpPr>
            <p:cNvPr id="37" name="Rectangle 36">
              <a:extLst>
                <a:ext uri="{FF2B5EF4-FFF2-40B4-BE49-F238E27FC236}">
                  <a16:creationId xmlns:a16="http://schemas.microsoft.com/office/drawing/2014/main" id="{1954A4F8-8C1C-462E-91BA-661FB9C7DB58}"/>
                </a:ext>
              </a:extLst>
            </p:cNvPr>
            <p:cNvSpPr/>
            <p:nvPr userDrawn="1"/>
          </p:nvSpPr>
          <p:spPr>
            <a:xfrm>
              <a:off x="10301752" y="561975"/>
              <a:ext cx="546776" cy="346745"/>
            </a:xfrm>
            <a:prstGeom prst="rect">
              <a:avLst/>
            </a:prstGeom>
            <a:solidFill>
              <a:srgbClr val="B90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grpSp>
      <p:sp>
        <p:nvSpPr>
          <p:cNvPr id="40" name="Picture Placeholder 39">
            <a:extLst>
              <a:ext uri="{FF2B5EF4-FFF2-40B4-BE49-F238E27FC236}">
                <a16:creationId xmlns:a16="http://schemas.microsoft.com/office/drawing/2014/main" id="{61E8B0BD-FA0A-481E-B06D-CC2F85D1A8D6}"/>
              </a:ext>
            </a:extLst>
          </p:cNvPr>
          <p:cNvSpPr>
            <a:spLocks noGrp="1"/>
          </p:cNvSpPr>
          <p:nvPr>
            <p:ph type="pic" sz="quarter" idx="13" hasCustomPrompt="1"/>
          </p:nvPr>
        </p:nvSpPr>
        <p:spPr>
          <a:xfrm>
            <a:off x="1" y="0"/>
            <a:ext cx="12191998" cy="6317580"/>
          </a:xfrm>
          <a:custGeom>
            <a:avLst/>
            <a:gdLst>
              <a:gd name="connsiteX0" fmla="*/ 10930994 w 12191998"/>
              <a:gd name="connsiteY0" fmla="*/ 772529 h 6317580"/>
              <a:gd name="connsiteX1" fmla="*/ 10933297 w 12191998"/>
              <a:gd name="connsiteY1" fmla="*/ 775501 h 6317580"/>
              <a:gd name="connsiteX2" fmla="*/ 10937006 w 12191998"/>
              <a:gd name="connsiteY2" fmla="*/ 830437 h 6317580"/>
              <a:gd name="connsiteX3" fmla="*/ 10904435 w 12191998"/>
              <a:gd name="connsiteY3" fmla="*/ 830437 h 6317580"/>
              <a:gd name="connsiteX4" fmla="*/ 10927470 w 12191998"/>
              <a:gd name="connsiteY4" fmla="*/ 775501 h 6317580"/>
              <a:gd name="connsiteX5" fmla="*/ 10930994 w 12191998"/>
              <a:gd name="connsiteY5" fmla="*/ 772529 h 6317580"/>
              <a:gd name="connsiteX6" fmla="*/ 11178588 w 12191998"/>
              <a:gd name="connsiteY6" fmla="*/ 772528 h 6317580"/>
              <a:gd name="connsiteX7" fmla="*/ 11181007 w 12191998"/>
              <a:gd name="connsiteY7" fmla="*/ 775500 h 6317580"/>
              <a:gd name="connsiteX8" fmla="*/ 11184646 w 12191998"/>
              <a:gd name="connsiteY8" fmla="*/ 830436 h 6317580"/>
              <a:gd name="connsiteX9" fmla="*/ 11152053 w 12191998"/>
              <a:gd name="connsiteY9" fmla="*/ 830436 h 6317580"/>
              <a:gd name="connsiteX10" fmla="*/ 11175087 w 12191998"/>
              <a:gd name="connsiteY10" fmla="*/ 775500 h 6317580"/>
              <a:gd name="connsiteX11" fmla="*/ 11178588 w 12191998"/>
              <a:gd name="connsiteY11" fmla="*/ 772528 h 6317580"/>
              <a:gd name="connsiteX12" fmla="*/ 11318291 w 12191998"/>
              <a:gd name="connsiteY12" fmla="*/ 752350 h 6317580"/>
              <a:gd name="connsiteX13" fmla="*/ 11314974 w 12191998"/>
              <a:gd name="connsiteY13" fmla="*/ 756611 h 6317580"/>
              <a:gd name="connsiteX14" fmla="*/ 11331628 w 12191998"/>
              <a:gd name="connsiteY14" fmla="*/ 820830 h 6317580"/>
              <a:gd name="connsiteX15" fmla="*/ 11340496 w 12191998"/>
              <a:gd name="connsiteY15" fmla="*/ 834651 h 6317580"/>
              <a:gd name="connsiteX16" fmla="*/ 11331444 w 12191998"/>
              <a:gd name="connsiteY16" fmla="*/ 886086 h 6317580"/>
              <a:gd name="connsiteX17" fmla="*/ 11334208 w 12191998"/>
              <a:gd name="connsiteY17" fmla="*/ 889795 h 6317580"/>
              <a:gd name="connsiteX18" fmla="*/ 11352635 w 12191998"/>
              <a:gd name="connsiteY18" fmla="*/ 889795 h 6317580"/>
              <a:gd name="connsiteX19" fmla="*/ 11356873 w 12191998"/>
              <a:gd name="connsiteY19" fmla="*/ 886086 h 6317580"/>
              <a:gd name="connsiteX20" fmla="*/ 11365949 w 12191998"/>
              <a:gd name="connsiteY20" fmla="*/ 834651 h 6317580"/>
              <a:gd name="connsiteX21" fmla="*/ 11379654 w 12191998"/>
              <a:gd name="connsiteY21" fmla="*/ 820830 h 6317580"/>
              <a:gd name="connsiteX22" fmla="*/ 11419066 w 12191998"/>
              <a:gd name="connsiteY22" fmla="*/ 756611 h 6317580"/>
              <a:gd name="connsiteX23" fmla="*/ 11419595 w 12191998"/>
              <a:gd name="connsiteY23" fmla="*/ 754653 h 6317580"/>
              <a:gd name="connsiteX24" fmla="*/ 11419579 w 12191998"/>
              <a:gd name="connsiteY24" fmla="*/ 754360 h 6317580"/>
              <a:gd name="connsiteX25" fmla="*/ 11417016 w 12191998"/>
              <a:gd name="connsiteY25" fmla="*/ 752350 h 6317580"/>
              <a:gd name="connsiteX26" fmla="*/ 11396469 w 12191998"/>
              <a:gd name="connsiteY26" fmla="*/ 752350 h 6317580"/>
              <a:gd name="connsiteX27" fmla="*/ 11391862 w 12191998"/>
              <a:gd name="connsiteY27" fmla="*/ 755321 h 6317580"/>
              <a:gd name="connsiteX28" fmla="*/ 11360006 w 12191998"/>
              <a:gd name="connsiteY28" fmla="*/ 810465 h 6317580"/>
              <a:gd name="connsiteX29" fmla="*/ 11355952 w 12191998"/>
              <a:gd name="connsiteY29" fmla="*/ 813805 h 6317580"/>
              <a:gd name="connsiteX30" fmla="*/ 11353649 w 12191998"/>
              <a:gd name="connsiteY30" fmla="*/ 810465 h 6317580"/>
              <a:gd name="connsiteX31" fmla="*/ 11341072 w 12191998"/>
              <a:gd name="connsiteY31" fmla="*/ 755321 h 6317580"/>
              <a:gd name="connsiteX32" fmla="*/ 11337732 w 12191998"/>
              <a:gd name="connsiteY32" fmla="*/ 752350 h 6317580"/>
              <a:gd name="connsiteX33" fmla="*/ 11090050 w 12191998"/>
              <a:gd name="connsiteY33" fmla="*/ 752324 h 6317580"/>
              <a:gd name="connsiteX34" fmla="*/ 11086037 w 12191998"/>
              <a:gd name="connsiteY34" fmla="*/ 755851 h 6317580"/>
              <a:gd name="connsiteX35" fmla="*/ 11068808 w 12191998"/>
              <a:gd name="connsiteY35" fmla="*/ 853193 h 6317580"/>
              <a:gd name="connsiteX36" fmla="*/ 11067518 w 12191998"/>
              <a:gd name="connsiteY36" fmla="*/ 854875 h 6317580"/>
              <a:gd name="connsiteX37" fmla="*/ 11066412 w 12191998"/>
              <a:gd name="connsiteY37" fmla="*/ 853378 h 6317580"/>
              <a:gd name="connsiteX38" fmla="*/ 11038656 w 12191998"/>
              <a:gd name="connsiteY38" fmla="*/ 758247 h 6317580"/>
              <a:gd name="connsiteX39" fmla="*/ 11031608 w 12191998"/>
              <a:gd name="connsiteY39" fmla="*/ 752327 h 6317580"/>
              <a:gd name="connsiteX40" fmla="*/ 11012927 w 12191998"/>
              <a:gd name="connsiteY40" fmla="*/ 752327 h 6317580"/>
              <a:gd name="connsiteX41" fmla="*/ 11004243 w 12191998"/>
              <a:gd name="connsiteY41" fmla="*/ 759767 h 6317580"/>
              <a:gd name="connsiteX42" fmla="*/ 10982015 w 12191998"/>
              <a:gd name="connsiteY42" fmla="*/ 886155 h 6317580"/>
              <a:gd name="connsiteX43" fmla="*/ 10984986 w 12191998"/>
              <a:gd name="connsiteY43" fmla="*/ 889864 h 6317580"/>
              <a:gd name="connsiteX44" fmla="*/ 11000719 w 12191998"/>
              <a:gd name="connsiteY44" fmla="*/ 889864 h 6317580"/>
              <a:gd name="connsiteX45" fmla="*/ 11004980 w 12191998"/>
              <a:gd name="connsiteY45" fmla="*/ 886155 h 6317580"/>
              <a:gd name="connsiteX46" fmla="*/ 11021265 w 12191998"/>
              <a:gd name="connsiteY46" fmla="*/ 793075 h 6317580"/>
              <a:gd name="connsiteX47" fmla="*/ 11022555 w 12191998"/>
              <a:gd name="connsiteY47" fmla="*/ 791600 h 6317580"/>
              <a:gd name="connsiteX48" fmla="*/ 11023845 w 12191998"/>
              <a:gd name="connsiteY48" fmla="*/ 793075 h 6317580"/>
              <a:gd name="connsiteX49" fmla="*/ 11050334 w 12191998"/>
              <a:gd name="connsiteY49" fmla="*/ 883277 h 6317580"/>
              <a:gd name="connsiteX50" fmla="*/ 11060515 w 12191998"/>
              <a:gd name="connsiteY50" fmla="*/ 889933 h 6317580"/>
              <a:gd name="connsiteX51" fmla="*/ 11077883 w 12191998"/>
              <a:gd name="connsiteY51" fmla="*/ 889933 h 6317580"/>
              <a:gd name="connsiteX52" fmla="*/ 11086590 w 12191998"/>
              <a:gd name="connsiteY52" fmla="*/ 882539 h 6317580"/>
              <a:gd name="connsiteX53" fmla="*/ 11108979 w 12191998"/>
              <a:gd name="connsiteY53" fmla="*/ 755851 h 6317580"/>
              <a:gd name="connsiteX54" fmla="*/ 11106008 w 12191998"/>
              <a:gd name="connsiteY54" fmla="*/ 752327 h 6317580"/>
              <a:gd name="connsiteX55" fmla="*/ 11090091 w 12191998"/>
              <a:gd name="connsiteY55" fmla="*/ 752327 h 6317580"/>
              <a:gd name="connsiteX56" fmla="*/ 11090050 w 12191998"/>
              <a:gd name="connsiteY56" fmla="*/ 752324 h 6317580"/>
              <a:gd name="connsiteX57" fmla="*/ 11252909 w 12191998"/>
              <a:gd name="connsiteY57" fmla="*/ 752302 h 6317580"/>
              <a:gd name="connsiteX58" fmla="*/ 11248751 w 12191998"/>
              <a:gd name="connsiteY58" fmla="*/ 756059 h 6317580"/>
              <a:gd name="connsiteX59" fmla="*/ 11231729 w 12191998"/>
              <a:gd name="connsiteY59" fmla="*/ 853401 h 6317580"/>
              <a:gd name="connsiteX60" fmla="*/ 11231176 w 12191998"/>
              <a:gd name="connsiteY60" fmla="*/ 862085 h 6317580"/>
              <a:gd name="connsiteX61" fmla="*/ 11267823 w 12191998"/>
              <a:gd name="connsiteY61" fmla="*/ 891338 h 6317580"/>
              <a:gd name="connsiteX62" fmla="*/ 11299656 w 12191998"/>
              <a:gd name="connsiteY62" fmla="*/ 888759 h 6317580"/>
              <a:gd name="connsiteX63" fmla="*/ 11304102 w 12191998"/>
              <a:gd name="connsiteY63" fmla="*/ 884866 h 6317580"/>
              <a:gd name="connsiteX64" fmla="*/ 11306129 w 12191998"/>
              <a:gd name="connsiteY64" fmla="*/ 873026 h 6317580"/>
              <a:gd name="connsiteX65" fmla="*/ 11306221 w 12191998"/>
              <a:gd name="connsiteY65" fmla="*/ 872266 h 6317580"/>
              <a:gd name="connsiteX66" fmla="*/ 11306221 w 12191998"/>
              <a:gd name="connsiteY66" fmla="*/ 871934 h 6317580"/>
              <a:gd name="connsiteX67" fmla="*/ 11303250 w 12191998"/>
              <a:gd name="connsiteY67" fmla="*/ 869295 h 6317580"/>
              <a:gd name="connsiteX68" fmla="*/ 11269228 w 12191998"/>
              <a:gd name="connsiteY68" fmla="*/ 869295 h 6317580"/>
              <a:gd name="connsiteX69" fmla="*/ 11256997 w 12191998"/>
              <a:gd name="connsiteY69" fmla="*/ 859666 h 6317580"/>
              <a:gd name="connsiteX70" fmla="*/ 11257550 w 12191998"/>
              <a:gd name="connsiteY70" fmla="*/ 853378 h 6317580"/>
              <a:gd name="connsiteX71" fmla="*/ 11274572 w 12191998"/>
              <a:gd name="connsiteY71" fmla="*/ 756036 h 6317580"/>
              <a:gd name="connsiteX72" fmla="*/ 11271624 w 12191998"/>
              <a:gd name="connsiteY72" fmla="*/ 752327 h 6317580"/>
              <a:gd name="connsiteX73" fmla="*/ 11253196 w 12191998"/>
              <a:gd name="connsiteY73" fmla="*/ 752327 h 6317580"/>
              <a:gd name="connsiteX74" fmla="*/ 11252909 w 12191998"/>
              <a:gd name="connsiteY74" fmla="*/ 752302 h 6317580"/>
              <a:gd name="connsiteX75" fmla="*/ 11475315 w 12191998"/>
              <a:gd name="connsiteY75" fmla="*/ 750922 h 6317580"/>
              <a:gd name="connsiteX76" fmla="*/ 11422544 w 12191998"/>
              <a:gd name="connsiteY76" fmla="*/ 788675 h 6317580"/>
              <a:gd name="connsiteX77" fmla="*/ 11438852 w 12191998"/>
              <a:gd name="connsiteY77" fmla="*/ 819955 h 6317580"/>
              <a:gd name="connsiteX78" fmla="*/ 11460688 w 12191998"/>
              <a:gd name="connsiteY78" fmla="*/ 834559 h 6317580"/>
              <a:gd name="connsiteX79" fmla="*/ 11473265 w 12191998"/>
              <a:gd name="connsiteY79" fmla="*/ 852157 h 6317580"/>
              <a:gd name="connsiteX80" fmla="*/ 11448849 w 12191998"/>
              <a:gd name="connsiteY80" fmla="*/ 869364 h 6317580"/>
              <a:gd name="connsiteX81" fmla="*/ 11416255 w 12191998"/>
              <a:gd name="connsiteY81" fmla="*/ 867521 h 6317580"/>
              <a:gd name="connsiteX82" fmla="*/ 11411833 w 12191998"/>
              <a:gd name="connsiteY82" fmla="*/ 871022 h 6317580"/>
              <a:gd name="connsiteX83" fmla="*/ 11409529 w 12191998"/>
              <a:gd name="connsiteY83" fmla="*/ 884359 h 6317580"/>
              <a:gd name="connsiteX84" fmla="*/ 11412478 w 12191998"/>
              <a:gd name="connsiteY84" fmla="*/ 888067 h 6317580"/>
              <a:gd name="connsiteX85" fmla="*/ 11444726 w 12191998"/>
              <a:gd name="connsiteY85" fmla="*/ 891384 h 6317580"/>
              <a:gd name="connsiteX86" fmla="*/ 11500607 w 12191998"/>
              <a:gd name="connsiteY86" fmla="*/ 848264 h 6317580"/>
              <a:gd name="connsiteX87" fmla="*/ 11481005 w 12191998"/>
              <a:gd name="connsiteY87" fmla="*/ 814957 h 6317580"/>
              <a:gd name="connsiteX88" fmla="*/ 11461011 w 12191998"/>
              <a:gd name="connsiteY88" fmla="*/ 802542 h 6317580"/>
              <a:gd name="connsiteX89" fmla="*/ 11448618 w 12191998"/>
              <a:gd name="connsiteY89" fmla="*/ 786832 h 6317580"/>
              <a:gd name="connsiteX90" fmla="*/ 11470455 w 12191998"/>
              <a:gd name="connsiteY90" fmla="*/ 773012 h 6317580"/>
              <a:gd name="connsiteX91" fmla="*/ 11506734 w 12191998"/>
              <a:gd name="connsiteY91" fmla="*/ 774878 h 6317580"/>
              <a:gd name="connsiteX92" fmla="*/ 11510788 w 12191998"/>
              <a:gd name="connsiteY92" fmla="*/ 771538 h 6317580"/>
              <a:gd name="connsiteX93" fmla="*/ 11513091 w 12191998"/>
              <a:gd name="connsiteY93" fmla="*/ 757717 h 6317580"/>
              <a:gd name="connsiteX94" fmla="*/ 11510327 w 12191998"/>
              <a:gd name="connsiteY94" fmla="*/ 754216 h 6317580"/>
              <a:gd name="connsiteX95" fmla="*/ 11475315 w 12191998"/>
              <a:gd name="connsiteY95" fmla="*/ 750922 h 6317580"/>
              <a:gd name="connsiteX96" fmla="*/ 10933735 w 12191998"/>
              <a:gd name="connsiteY96" fmla="*/ 750877 h 6317580"/>
              <a:gd name="connsiteX97" fmla="*/ 10904689 w 12191998"/>
              <a:gd name="connsiteY97" fmla="*/ 769742 h 6317580"/>
              <a:gd name="connsiteX98" fmla="*/ 10854014 w 12191998"/>
              <a:gd name="connsiteY98" fmla="*/ 885788 h 6317580"/>
              <a:gd name="connsiteX99" fmla="*/ 10853645 w 12191998"/>
              <a:gd name="connsiteY99" fmla="*/ 887447 h 6317580"/>
              <a:gd name="connsiteX100" fmla="*/ 10853666 w 12191998"/>
              <a:gd name="connsiteY100" fmla="*/ 887767 h 6317580"/>
              <a:gd name="connsiteX101" fmla="*/ 10856409 w 12191998"/>
              <a:gd name="connsiteY101" fmla="*/ 889865 h 6317580"/>
              <a:gd name="connsiteX102" fmla="*/ 10876771 w 12191998"/>
              <a:gd name="connsiteY102" fmla="*/ 889865 h 6317580"/>
              <a:gd name="connsiteX103" fmla="*/ 10880848 w 12191998"/>
              <a:gd name="connsiteY103" fmla="*/ 886709 h 6317580"/>
              <a:gd name="connsiteX104" fmla="*/ 10895728 w 12191998"/>
              <a:gd name="connsiteY104" fmla="*/ 851559 h 6317580"/>
              <a:gd name="connsiteX105" fmla="*/ 10938227 w 12191998"/>
              <a:gd name="connsiteY105" fmla="*/ 851559 h 6317580"/>
              <a:gd name="connsiteX106" fmla="*/ 10940530 w 12191998"/>
              <a:gd name="connsiteY106" fmla="*/ 886709 h 6317580"/>
              <a:gd name="connsiteX107" fmla="*/ 10943478 w 12191998"/>
              <a:gd name="connsiteY107" fmla="*/ 889865 h 6317580"/>
              <a:gd name="connsiteX108" fmla="*/ 10962366 w 12191998"/>
              <a:gd name="connsiteY108" fmla="*/ 889865 h 6317580"/>
              <a:gd name="connsiteX109" fmla="*/ 10966144 w 12191998"/>
              <a:gd name="connsiteY109" fmla="*/ 886157 h 6317580"/>
              <a:gd name="connsiteX110" fmla="*/ 10966144 w 12191998"/>
              <a:gd name="connsiteY110" fmla="*/ 885788 h 6317580"/>
              <a:gd name="connsiteX111" fmla="*/ 10956124 w 12191998"/>
              <a:gd name="connsiteY111" fmla="*/ 769742 h 6317580"/>
              <a:gd name="connsiteX112" fmla="*/ 10933735 w 12191998"/>
              <a:gd name="connsiteY112" fmla="*/ 750877 h 6317580"/>
              <a:gd name="connsiteX113" fmla="*/ 11181606 w 12191998"/>
              <a:gd name="connsiteY113" fmla="*/ 750876 h 6317580"/>
              <a:gd name="connsiteX114" fmla="*/ 11152537 w 12191998"/>
              <a:gd name="connsiteY114" fmla="*/ 769741 h 6317580"/>
              <a:gd name="connsiteX115" fmla="*/ 11101862 w 12191998"/>
              <a:gd name="connsiteY115" fmla="*/ 885787 h 6317580"/>
              <a:gd name="connsiteX116" fmla="*/ 11101493 w 12191998"/>
              <a:gd name="connsiteY116" fmla="*/ 887446 h 6317580"/>
              <a:gd name="connsiteX117" fmla="*/ 11101514 w 12191998"/>
              <a:gd name="connsiteY117" fmla="*/ 887743 h 6317580"/>
              <a:gd name="connsiteX118" fmla="*/ 11104280 w 12191998"/>
              <a:gd name="connsiteY118" fmla="*/ 889864 h 6317580"/>
              <a:gd name="connsiteX119" fmla="*/ 11124550 w 12191998"/>
              <a:gd name="connsiteY119" fmla="*/ 889864 h 6317580"/>
              <a:gd name="connsiteX120" fmla="*/ 11128627 w 12191998"/>
              <a:gd name="connsiteY120" fmla="*/ 886708 h 6317580"/>
              <a:gd name="connsiteX121" fmla="*/ 11143438 w 12191998"/>
              <a:gd name="connsiteY121" fmla="*/ 851558 h 6317580"/>
              <a:gd name="connsiteX122" fmla="*/ 11185913 w 12191998"/>
              <a:gd name="connsiteY122" fmla="*/ 851558 h 6317580"/>
              <a:gd name="connsiteX123" fmla="*/ 11188217 w 12191998"/>
              <a:gd name="connsiteY123" fmla="*/ 886708 h 6317580"/>
              <a:gd name="connsiteX124" fmla="*/ 11191165 w 12191998"/>
              <a:gd name="connsiteY124" fmla="*/ 889864 h 6317580"/>
              <a:gd name="connsiteX125" fmla="*/ 11210053 w 12191998"/>
              <a:gd name="connsiteY125" fmla="*/ 889864 h 6317580"/>
              <a:gd name="connsiteX126" fmla="*/ 11213992 w 12191998"/>
              <a:gd name="connsiteY126" fmla="*/ 886156 h 6317580"/>
              <a:gd name="connsiteX127" fmla="*/ 11213992 w 12191998"/>
              <a:gd name="connsiteY127" fmla="*/ 885787 h 6317580"/>
              <a:gd name="connsiteX128" fmla="*/ 11203995 w 12191998"/>
              <a:gd name="connsiteY128" fmla="*/ 769741 h 6317580"/>
              <a:gd name="connsiteX129" fmla="*/ 11181606 w 12191998"/>
              <a:gd name="connsiteY129" fmla="*/ 750876 h 6317580"/>
              <a:gd name="connsiteX130" fmla="*/ 11031607 w 12191998"/>
              <a:gd name="connsiteY130" fmla="*/ 587772 h 6317580"/>
              <a:gd name="connsiteX131" fmla="*/ 11056461 w 12191998"/>
              <a:gd name="connsiteY131" fmla="*/ 602859 h 6317580"/>
              <a:gd name="connsiteX132" fmla="*/ 11024213 w 12191998"/>
              <a:gd name="connsiteY132" fmla="*/ 630800 h 6317580"/>
              <a:gd name="connsiteX133" fmla="*/ 11007743 w 12191998"/>
              <a:gd name="connsiteY133" fmla="*/ 630247 h 6317580"/>
              <a:gd name="connsiteX134" fmla="*/ 11015137 w 12191998"/>
              <a:gd name="connsiteY134" fmla="*/ 588509 h 6317580"/>
              <a:gd name="connsiteX135" fmla="*/ 11031607 w 12191998"/>
              <a:gd name="connsiteY135" fmla="*/ 587772 h 6317580"/>
              <a:gd name="connsiteX136" fmla="*/ 11155255 w 12191998"/>
              <a:gd name="connsiteY136" fmla="*/ 587404 h 6317580"/>
              <a:gd name="connsiteX137" fmla="*/ 11157673 w 12191998"/>
              <a:gd name="connsiteY137" fmla="*/ 590376 h 6317580"/>
              <a:gd name="connsiteX138" fmla="*/ 11161313 w 12191998"/>
              <a:gd name="connsiteY138" fmla="*/ 645312 h 6317580"/>
              <a:gd name="connsiteX139" fmla="*/ 11128719 w 12191998"/>
              <a:gd name="connsiteY139" fmla="*/ 645312 h 6317580"/>
              <a:gd name="connsiteX140" fmla="*/ 11151753 w 12191998"/>
              <a:gd name="connsiteY140" fmla="*/ 590376 h 6317580"/>
              <a:gd name="connsiteX141" fmla="*/ 11155255 w 12191998"/>
              <a:gd name="connsiteY141" fmla="*/ 587404 h 6317580"/>
              <a:gd name="connsiteX142" fmla="*/ 11338278 w 12191998"/>
              <a:gd name="connsiteY142" fmla="*/ 567219 h 6317580"/>
              <a:gd name="connsiteX143" fmla="*/ 11334138 w 12191998"/>
              <a:gd name="connsiteY143" fmla="*/ 570750 h 6317580"/>
              <a:gd name="connsiteX144" fmla="*/ 11311104 w 12191998"/>
              <a:gd name="connsiteY144" fmla="*/ 701031 h 6317580"/>
              <a:gd name="connsiteX145" fmla="*/ 11314053 w 12191998"/>
              <a:gd name="connsiteY145" fmla="*/ 704740 h 6317580"/>
              <a:gd name="connsiteX146" fmla="*/ 11332480 w 12191998"/>
              <a:gd name="connsiteY146" fmla="*/ 704740 h 6317580"/>
              <a:gd name="connsiteX147" fmla="*/ 11336925 w 12191998"/>
              <a:gd name="connsiteY147" fmla="*/ 701031 h 6317580"/>
              <a:gd name="connsiteX148" fmla="*/ 11359845 w 12191998"/>
              <a:gd name="connsiteY148" fmla="*/ 570750 h 6317580"/>
              <a:gd name="connsiteX149" fmla="*/ 11356689 w 12191998"/>
              <a:gd name="connsiteY149" fmla="*/ 567226 h 6317580"/>
              <a:gd name="connsiteX150" fmla="*/ 11338354 w 12191998"/>
              <a:gd name="connsiteY150" fmla="*/ 567226 h 6317580"/>
              <a:gd name="connsiteX151" fmla="*/ 11338278 w 12191998"/>
              <a:gd name="connsiteY151" fmla="*/ 567219 h 6317580"/>
              <a:gd name="connsiteX152" fmla="*/ 10881805 w 12191998"/>
              <a:gd name="connsiteY152" fmla="*/ 567192 h 6317580"/>
              <a:gd name="connsiteX153" fmla="*/ 10877992 w 12191998"/>
              <a:gd name="connsiteY153" fmla="*/ 570842 h 6317580"/>
              <a:gd name="connsiteX154" fmla="*/ 10875413 w 12191998"/>
              <a:gd name="connsiteY154" fmla="*/ 585446 h 6317580"/>
              <a:gd name="connsiteX155" fmla="*/ 10878545 w 12191998"/>
              <a:gd name="connsiteY155" fmla="*/ 588786 h 6317580"/>
              <a:gd name="connsiteX156" fmla="*/ 10910908 w 12191998"/>
              <a:gd name="connsiteY156" fmla="*/ 588786 h 6317580"/>
              <a:gd name="connsiteX157" fmla="*/ 10891099 w 12191998"/>
              <a:gd name="connsiteY157" fmla="*/ 701031 h 6317580"/>
              <a:gd name="connsiteX158" fmla="*/ 10890970 w 12191998"/>
              <a:gd name="connsiteY158" fmla="*/ 702202 h 6317580"/>
              <a:gd name="connsiteX159" fmla="*/ 10894070 w 12191998"/>
              <a:gd name="connsiteY159" fmla="*/ 704740 h 6317580"/>
              <a:gd name="connsiteX160" fmla="*/ 10912383 w 12191998"/>
              <a:gd name="connsiteY160" fmla="*/ 704740 h 6317580"/>
              <a:gd name="connsiteX161" fmla="*/ 10912892 w 12191998"/>
              <a:gd name="connsiteY161" fmla="*/ 704786 h 6317580"/>
              <a:gd name="connsiteX162" fmla="*/ 10916828 w 12191998"/>
              <a:gd name="connsiteY162" fmla="*/ 701031 h 6317580"/>
              <a:gd name="connsiteX163" fmla="*/ 10936638 w 12191998"/>
              <a:gd name="connsiteY163" fmla="*/ 588786 h 6317580"/>
              <a:gd name="connsiteX164" fmla="*/ 10969024 w 12191998"/>
              <a:gd name="connsiteY164" fmla="*/ 588786 h 6317580"/>
              <a:gd name="connsiteX165" fmla="*/ 10969302 w 12191998"/>
              <a:gd name="connsiteY165" fmla="*/ 588816 h 6317580"/>
              <a:gd name="connsiteX166" fmla="*/ 10973285 w 12191998"/>
              <a:gd name="connsiteY166" fmla="*/ 585354 h 6317580"/>
              <a:gd name="connsiteX167" fmla="*/ 10975865 w 12191998"/>
              <a:gd name="connsiteY167" fmla="*/ 570750 h 6317580"/>
              <a:gd name="connsiteX168" fmla="*/ 10972709 w 12191998"/>
              <a:gd name="connsiteY168" fmla="*/ 567226 h 6317580"/>
              <a:gd name="connsiteX169" fmla="*/ 10882231 w 12191998"/>
              <a:gd name="connsiteY169" fmla="*/ 567226 h 6317580"/>
              <a:gd name="connsiteX170" fmla="*/ 10881805 w 12191998"/>
              <a:gd name="connsiteY170" fmla="*/ 567192 h 6317580"/>
              <a:gd name="connsiteX171" fmla="*/ 11389522 w 12191998"/>
              <a:gd name="connsiteY171" fmla="*/ 567182 h 6317580"/>
              <a:gd name="connsiteX172" fmla="*/ 11385459 w 12191998"/>
              <a:gd name="connsiteY172" fmla="*/ 570750 h 6317580"/>
              <a:gd name="connsiteX173" fmla="*/ 11362701 w 12191998"/>
              <a:gd name="connsiteY173" fmla="*/ 701031 h 6317580"/>
              <a:gd name="connsiteX174" fmla="*/ 11362569 w 12191998"/>
              <a:gd name="connsiteY174" fmla="*/ 702176 h 6317580"/>
              <a:gd name="connsiteX175" fmla="*/ 11365649 w 12191998"/>
              <a:gd name="connsiteY175" fmla="*/ 704740 h 6317580"/>
              <a:gd name="connsiteX176" fmla="*/ 11384076 w 12191998"/>
              <a:gd name="connsiteY176" fmla="*/ 704740 h 6317580"/>
              <a:gd name="connsiteX177" fmla="*/ 11384392 w 12191998"/>
              <a:gd name="connsiteY177" fmla="*/ 704768 h 6317580"/>
              <a:gd name="connsiteX178" fmla="*/ 11388522 w 12191998"/>
              <a:gd name="connsiteY178" fmla="*/ 701031 h 6317580"/>
              <a:gd name="connsiteX179" fmla="*/ 11399256 w 12191998"/>
              <a:gd name="connsiteY179" fmla="*/ 639599 h 6317580"/>
              <a:gd name="connsiteX180" fmla="*/ 11430513 w 12191998"/>
              <a:gd name="connsiteY180" fmla="*/ 702690 h 6317580"/>
              <a:gd name="connsiteX181" fmla="*/ 11434406 w 12191998"/>
              <a:gd name="connsiteY181" fmla="*/ 704740 h 6317580"/>
              <a:gd name="connsiteX182" fmla="*/ 11457763 w 12191998"/>
              <a:gd name="connsiteY182" fmla="*/ 704740 h 6317580"/>
              <a:gd name="connsiteX183" fmla="*/ 11460918 w 12191998"/>
              <a:gd name="connsiteY183" fmla="*/ 702690 h 6317580"/>
              <a:gd name="connsiteX184" fmla="*/ 11460366 w 12191998"/>
              <a:gd name="connsiteY184" fmla="*/ 700847 h 6317580"/>
              <a:gd name="connsiteX185" fmla="*/ 11424455 w 12191998"/>
              <a:gd name="connsiteY185" fmla="*/ 633864 h 6317580"/>
              <a:gd name="connsiteX186" fmla="*/ 11483999 w 12191998"/>
              <a:gd name="connsiteY186" fmla="*/ 572409 h 6317580"/>
              <a:gd name="connsiteX187" fmla="*/ 11485841 w 12191998"/>
              <a:gd name="connsiteY187" fmla="*/ 569092 h 6317580"/>
              <a:gd name="connsiteX188" fmla="*/ 11482709 w 12191998"/>
              <a:gd name="connsiteY188" fmla="*/ 567226 h 6317580"/>
              <a:gd name="connsiteX189" fmla="*/ 11460112 w 12191998"/>
              <a:gd name="connsiteY189" fmla="*/ 567226 h 6317580"/>
              <a:gd name="connsiteX190" fmla="*/ 11455505 w 12191998"/>
              <a:gd name="connsiteY190" fmla="*/ 568723 h 6317580"/>
              <a:gd name="connsiteX191" fmla="*/ 11401306 w 12191998"/>
              <a:gd name="connsiteY191" fmla="*/ 627760 h 6317580"/>
              <a:gd name="connsiteX192" fmla="*/ 11411303 w 12191998"/>
              <a:gd name="connsiteY192" fmla="*/ 570750 h 6317580"/>
              <a:gd name="connsiteX193" fmla="*/ 11408331 w 12191998"/>
              <a:gd name="connsiteY193" fmla="*/ 567226 h 6317580"/>
              <a:gd name="connsiteX194" fmla="*/ 11389904 w 12191998"/>
              <a:gd name="connsiteY194" fmla="*/ 567226 h 6317580"/>
              <a:gd name="connsiteX195" fmla="*/ 11389522 w 12191998"/>
              <a:gd name="connsiteY195" fmla="*/ 567182 h 6317580"/>
              <a:gd name="connsiteX196" fmla="*/ 11035661 w 12191998"/>
              <a:gd name="connsiteY196" fmla="*/ 565866 h 6317580"/>
              <a:gd name="connsiteX197" fmla="*/ 10999013 w 12191998"/>
              <a:gd name="connsiteY197" fmla="*/ 568170 h 6317580"/>
              <a:gd name="connsiteX198" fmla="*/ 10992103 w 12191998"/>
              <a:gd name="connsiteY198" fmla="*/ 573721 h 6317580"/>
              <a:gd name="connsiteX199" fmla="*/ 10969714 w 12191998"/>
              <a:gd name="connsiteY199" fmla="*/ 701031 h 6317580"/>
              <a:gd name="connsiteX200" fmla="*/ 10972662 w 12191998"/>
              <a:gd name="connsiteY200" fmla="*/ 704739 h 6317580"/>
              <a:gd name="connsiteX201" fmla="*/ 10991090 w 12191998"/>
              <a:gd name="connsiteY201" fmla="*/ 704739 h 6317580"/>
              <a:gd name="connsiteX202" fmla="*/ 10995351 w 12191998"/>
              <a:gd name="connsiteY202" fmla="*/ 701031 h 6317580"/>
              <a:gd name="connsiteX203" fmla="*/ 11004035 w 12191998"/>
              <a:gd name="connsiteY203" fmla="*/ 650886 h 6317580"/>
              <a:gd name="connsiteX204" fmla="*/ 11020504 w 12191998"/>
              <a:gd name="connsiteY204" fmla="*/ 651623 h 6317580"/>
              <a:gd name="connsiteX205" fmla="*/ 11024213 w 12191998"/>
              <a:gd name="connsiteY205" fmla="*/ 651623 h 6317580"/>
              <a:gd name="connsiteX206" fmla="*/ 11041788 w 12191998"/>
              <a:gd name="connsiteY206" fmla="*/ 701031 h 6317580"/>
              <a:gd name="connsiteX207" fmla="*/ 11045312 w 12191998"/>
              <a:gd name="connsiteY207" fmla="*/ 704739 h 6317580"/>
              <a:gd name="connsiteX208" fmla="*/ 11066596 w 12191998"/>
              <a:gd name="connsiteY208" fmla="*/ 704739 h 6317580"/>
              <a:gd name="connsiteX209" fmla="*/ 11068072 w 12191998"/>
              <a:gd name="connsiteY209" fmla="*/ 704474 h 6317580"/>
              <a:gd name="connsiteX210" fmla="*/ 11069176 w 12191998"/>
              <a:gd name="connsiteY210" fmla="*/ 701031 h 6317580"/>
              <a:gd name="connsiteX211" fmla="*/ 11049550 w 12191998"/>
              <a:gd name="connsiteY211" fmla="*/ 646993 h 6317580"/>
              <a:gd name="connsiteX212" fmla="*/ 11082489 w 12191998"/>
              <a:gd name="connsiteY212" fmla="*/ 601777 h 6317580"/>
              <a:gd name="connsiteX213" fmla="*/ 11035661 w 12191998"/>
              <a:gd name="connsiteY213" fmla="*/ 565866 h 6317580"/>
              <a:gd name="connsiteX214" fmla="*/ 11158226 w 12191998"/>
              <a:gd name="connsiteY214" fmla="*/ 565752 h 6317580"/>
              <a:gd name="connsiteX215" fmla="*/ 11129134 w 12191998"/>
              <a:gd name="connsiteY215" fmla="*/ 584686 h 6317580"/>
              <a:gd name="connsiteX216" fmla="*/ 11078459 w 12191998"/>
              <a:gd name="connsiteY216" fmla="*/ 700732 h 6317580"/>
              <a:gd name="connsiteX217" fmla="*/ 11078090 w 12191998"/>
              <a:gd name="connsiteY217" fmla="*/ 702391 h 6317580"/>
              <a:gd name="connsiteX218" fmla="*/ 11078111 w 12191998"/>
              <a:gd name="connsiteY218" fmla="*/ 702688 h 6317580"/>
              <a:gd name="connsiteX219" fmla="*/ 11080877 w 12191998"/>
              <a:gd name="connsiteY219" fmla="*/ 704809 h 6317580"/>
              <a:gd name="connsiteX220" fmla="*/ 11101216 w 12191998"/>
              <a:gd name="connsiteY220" fmla="*/ 704809 h 6317580"/>
              <a:gd name="connsiteX221" fmla="*/ 11105293 w 12191998"/>
              <a:gd name="connsiteY221" fmla="*/ 701654 h 6317580"/>
              <a:gd name="connsiteX222" fmla="*/ 11120104 w 12191998"/>
              <a:gd name="connsiteY222" fmla="*/ 666434 h 6317580"/>
              <a:gd name="connsiteX223" fmla="*/ 11162579 w 12191998"/>
              <a:gd name="connsiteY223" fmla="*/ 666434 h 6317580"/>
              <a:gd name="connsiteX224" fmla="*/ 11164883 w 12191998"/>
              <a:gd name="connsiteY224" fmla="*/ 701584 h 6317580"/>
              <a:gd name="connsiteX225" fmla="*/ 11167831 w 12191998"/>
              <a:gd name="connsiteY225" fmla="*/ 704740 h 6317580"/>
              <a:gd name="connsiteX226" fmla="*/ 11186719 w 12191998"/>
              <a:gd name="connsiteY226" fmla="*/ 704740 h 6317580"/>
              <a:gd name="connsiteX227" fmla="*/ 11190612 w 12191998"/>
              <a:gd name="connsiteY227" fmla="*/ 701032 h 6317580"/>
              <a:gd name="connsiteX228" fmla="*/ 11190612 w 12191998"/>
              <a:gd name="connsiteY228" fmla="*/ 700663 h 6317580"/>
              <a:gd name="connsiteX229" fmla="*/ 11180615 w 12191998"/>
              <a:gd name="connsiteY229" fmla="*/ 584617 h 6317580"/>
              <a:gd name="connsiteX230" fmla="*/ 11158226 w 12191998"/>
              <a:gd name="connsiteY230" fmla="*/ 565752 h 6317580"/>
              <a:gd name="connsiteX231" fmla="*/ 10654239 w 12191998"/>
              <a:gd name="connsiteY231" fmla="*/ 565752 h 6317580"/>
              <a:gd name="connsiteX232" fmla="*/ 10596469 w 12191998"/>
              <a:gd name="connsiteY232" fmla="*/ 569783 h 6317580"/>
              <a:gd name="connsiteX233" fmla="*/ 10507350 w 12191998"/>
              <a:gd name="connsiteY233" fmla="*/ 675464 h 6317580"/>
              <a:gd name="connsiteX234" fmla="*/ 10475102 w 12191998"/>
              <a:gd name="connsiteY234" fmla="*/ 892215 h 6317580"/>
              <a:gd name="connsiteX235" fmla="*/ 10564129 w 12191998"/>
              <a:gd name="connsiteY235" fmla="*/ 892192 h 6317580"/>
              <a:gd name="connsiteX236" fmla="*/ 10591908 w 12191998"/>
              <a:gd name="connsiteY236" fmla="*/ 701009 h 6317580"/>
              <a:gd name="connsiteX237" fmla="*/ 10616970 w 12191998"/>
              <a:gd name="connsiteY237" fmla="*/ 647247 h 6317580"/>
              <a:gd name="connsiteX238" fmla="*/ 10668935 w 12191998"/>
              <a:gd name="connsiteY238" fmla="*/ 640982 h 6317580"/>
              <a:gd name="connsiteX239" fmla="*/ 10800229 w 12191998"/>
              <a:gd name="connsiteY239" fmla="*/ 640982 h 6317580"/>
              <a:gd name="connsiteX240" fmla="*/ 10800229 w 12191998"/>
              <a:gd name="connsiteY240" fmla="*/ 565752 h 6317580"/>
              <a:gd name="connsiteX241" fmla="*/ 10334939 w 12191998"/>
              <a:gd name="connsiteY241" fmla="*/ 565752 h 6317580"/>
              <a:gd name="connsiteX242" fmla="*/ 10334939 w 12191998"/>
              <a:gd name="connsiteY242" fmla="*/ 640982 h 6317580"/>
              <a:gd name="connsiteX243" fmla="*/ 10497054 w 12191998"/>
              <a:gd name="connsiteY243" fmla="*/ 640982 h 6317580"/>
              <a:gd name="connsiteX244" fmla="*/ 10497054 w 12191998"/>
              <a:gd name="connsiteY244" fmla="*/ 565752 h 6317580"/>
              <a:gd name="connsiteX245" fmla="*/ 11272821 w 12191998"/>
              <a:gd name="connsiteY245" fmla="*/ 565751 h 6317580"/>
              <a:gd name="connsiteX246" fmla="*/ 11223390 w 12191998"/>
              <a:gd name="connsiteY246" fmla="*/ 603780 h 6317580"/>
              <a:gd name="connsiteX247" fmla="*/ 11206367 w 12191998"/>
              <a:gd name="connsiteY247" fmla="*/ 701123 h 6317580"/>
              <a:gd name="connsiteX248" fmla="*/ 11206367 w 12191998"/>
              <a:gd name="connsiteY248" fmla="*/ 701883 h 6317580"/>
              <a:gd name="connsiteX249" fmla="*/ 11206367 w 12191998"/>
              <a:gd name="connsiteY249" fmla="*/ 702166 h 6317580"/>
              <a:gd name="connsiteX250" fmla="*/ 11209316 w 12191998"/>
              <a:gd name="connsiteY250" fmla="*/ 704831 h 6317580"/>
              <a:gd name="connsiteX251" fmla="*/ 11227467 w 12191998"/>
              <a:gd name="connsiteY251" fmla="*/ 704831 h 6317580"/>
              <a:gd name="connsiteX252" fmla="*/ 11231912 w 12191998"/>
              <a:gd name="connsiteY252" fmla="*/ 701123 h 6317580"/>
              <a:gd name="connsiteX253" fmla="*/ 11241702 w 12191998"/>
              <a:gd name="connsiteY253" fmla="*/ 644505 h 6317580"/>
              <a:gd name="connsiteX254" fmla="*/ 11291963 w 12191998"/>
              <a:gd name="connsiteY254" fmla="*/ 644505 h 6317580"/>
              <a:gd name="connsiteX255" fmla="*/ 11292472 w 12191998"/>
              <a:gd name="connsiteY255" fmla="*/ 644551 h 6317580"/>
              <a:gd name="connsiteX256" fmla="*/ 11296408 w 12191998"/>
              <a:gd name="connsiteY256" fmla="*/ 640796 h 6317580"/>
              <a:gd name="connsiteX257" fmla="*/ 11298712 w 12191998"/>
              <a:gd name="connsiteY257" fmla="*/ 627483 h 6317580"/>
              <a:gd name="connsiteX258" fmla="*/ 11295579 w 12191998"/>
              <a:gd name="connsiteY258" fmla="*/ 623774 h 6317580"/>
              <a:gd name="connsiteX259" fmla="*/ 11245410 w 12191998"/>
              <a:gd name="connsiteY259" fmla="*/ 623774 h 6317580"/>
              <a:gd name="connsiteX260" fmla="*/ 11248935 w 12191998"/>
              <a:gd name="connsiteY260" fmla="*/ 603780 h 6317580"/>
              <a:gd name="connsiteX261" fmla="*/ 11266325 w 12191998"/>
              <a:gd name="connsiteY261" fmla="*/ 587864 h 6317580"/>
              <a:gd name="connsiteX262" fmla="*/ 11304078 w 12191998"/>
              <a:gd name="connsiteY262" fmla="*/ 587864 h 6317580"/>
              <a:gd name="connsiteX263" fmla="*/ 11304564 w 12191998"/>
              <a:gd name="connsiteY263" fmla="*/ 587909 h 6317580"/>
              <a:gd name="connsiteX264" fmla="*/ 11308524 w 12191998"/>
              <a:gd name="connsiteY264" fmla="*/ 584178 h 6317580"/>
              <a:gd name="connsiteX265" fmla="*/ 11310574 w 12191998"/>
              <a:gd name="connsiteY265" fmla="*/ 572224 h 6317580"/>
              <a:gd name="connsiteX266" fmla="*/ 11307603 w 12191998"/>
              <a:gd name="connsiteY266" fmla="*/ 568331 h 6317580"/>
              <a:gd name="connsiteX267" fmla="*/ 11272821 w 12191998"/>
              <a:gd name="connsiteY267" fmla="*/ 565751 h 6317580"/>
              <a:gd name="connsiteX268" fmla="*/ 0 w 12191998"/>
              <a:gd name="connsiteY268" fmla="*/ 0 h 6317580"/>
              <a:gd name="connsiteX269" fmla="*/ 12191998 w 12191998"/>
              <a:gd name="connsiteY269" fmla="*/ 0 h 6317580"/>
              <a:gd name="connsiteX270" fmla="*/ 12191998 w 12191998"/>
              <a:gd name="connsiteY270" fmla="*/ 6317580 h 6317580"/>
              <a:gd name="connsiteX271" fmla="*/ 0 w 12191998"/>
              <a:gd name="connsiteY271" fmla="*/ 6317580 h 63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2191998" h="6317580">
                <a:moveTo>
                  <a:pt x="10930994" y="772529"/>
                </a:moveTo>
                <a:cubicBezTo>
                  <a:pt x="10932744" y="772529"/>
                  <a:pt x="10933113" y="773197"/>
                  <a:pt x="10933297" y="775501"/>
                </a:cubicBezTo>
                <a:lnTo>
                  <a:pt x="10937006" y="830437"/>
                </a:lnTo>
                <a:lnTo>
                  <a:pt x="10904435" y="830437"/>
                </a:lnTo>
                <a:lnTo>
                  <a:pt x="10927470" y="775501"/>
                </a:lnTo>
                <a:cubicBezTo>
                  <a:pt x="10928391" y="773266"/>
                  <a:pt x="10929243" y="772529"/>
                  <a:pt x="10930994" y="772529"/>
                </a:cubicBezTo>
                <a:close/>
                <a:moveTo>
                  <a:pt x="11178588" y="772528"/>
                </a:moveTo>
                <a:cubicBezTo>
                  <a:pt x="11180454" y="772528"/>
                  <a:pt x="11180823" y="773196"/>
                  <a:pt x="11181007" y="775500"/>
                </a:cubicBezTo>
                <a:lnTo>
                  <a:pt x="11184646" y="830436"/>
                </a:lnTo>
                <a:lnTo>
                  <a:pt x="11152053" y="830436"/>
                </a:lnTo>
                <a:lnTo>
                  <a:pt x="11175087" y="775500"/>
                </a:lnTo>
                <a:cubicBezTo>
                  <a:pt x="11176009" y="773265"/>
                  <a:pt x="11176723" y="772528"/>
                  <a:pt x="11178588" y="772528"/>
                </a:cubicBezTo>
                <a:close/>
                <a:moveTo>
                  <a:pt x="11318291" y="752350"/>
                </a:moveTo>
                <a:cubicBezTo>
                  <a:pt x="11315343" y="752350"/>
                  <a:pt x="11314237" y="754031"/>
                  <a:pt x="11314974" y="756611"/>
                </a:cubicBezTo>
                <a:lnTo>
                  <a:pt x="11331628" y="820830"/>
                </a:lnTo>
                <a:cubicBezTo>
                  <a:pt x="11333586" y="828892"/>
                  <a:pt x="11336811" y="832969"/>
                  <a:pt x="11340496" y="834651"/>
                </a:cubicBezTo>
                <a:lnTo>
                  <a:pt x="11331444" y="886086"/>
                </a:lnTo>
                <a:cubicBezTo>
                  <a:pt x="11331075" y="888482"/>
                  <a:pt x="11332181" y="889795"/>
                  <a:pt x="11334208" y="889795"/>
                </a:cubicBezTo>
                <a:lnTo>
                  <a:pt x="11352635" y="889795"/>
                </a:lnTo>
                <a:cubicBezTo>
                  <a:pt x="11354727" y="889666"/>
                  <a:pt x="11356468" y="888143"/>
                  <a:pt x="11356873" y="886086"/>
                </a:cubicBezTo>
                <a:lnTo>
                  <a:pt x="11365949" y="834651"/>
                </a:lnTo>
                <a:cubicBezTo>
                  <a:pt x="11370440" y="833039"/>
                  <a:pt x="11374656" y="828961"/>
                  <a:pt x="11379654" y="820830"/>
                </a:cubicBezTo>
                <a:lnTo>
                  <a:pt x="11419066" y="756611"/>
                </a:lnTo>
                <a:cubicBezTo>
                  <a:pt x="11419402" y="756013"/>
                  <a:pt x="11419584" y="755340"/>
                  <a:pt x="11419595" y="754653"/>
                </a:cubicBezTo>
                <a:cubicBezTo>
                  <a:pt x="11419595" y="754555"/>
                  <a:pt x="11419591" y="754458"/>
                  <a:pt x="11419579" y="754360"/>
                </a:cubicBezTo>
                <a:cubicBezTo>
                  <a:pt x="11419425" y="753097"/>
                  <a:pt x="11418278" y="752197"/>
                  <a:pt x="11417016" y="752350"/>
                </a:cubicBezTo>
                <a:lnTo>
                  <a:pt x="11396469" y="752350"/>
                </a:lnTo>
                <a:cubicBezTo>
                  <a:pt x="11394490" y="752375"/>
                  <a:pt x="11392701" y="753529"/>
                  <a:pt x="11391862" y="755321"/>
                </a:cubicBezTo>
                <a:lnTo>
                  <a:pt x="11360006" y="810465"/>
                </a:lnTo>
                <a:cubicBezTo>
                  <a:pt x="11358255" y="813621"/>
                  <a:pt x="11357795" y="813805"/>
                  <a:pt x="11355952" y="813805"/>
                </a:cubicBezTo>
                <a:cubicBezTo>
                  <a:pt x="11354938" y="813805"/>
                  <a:pt x="11354386" y="813621"/>
                  <a:pt x="11353649" y="810465"/>
                </a:cubicBezTo>
                <a:lnTo>
                  <a:pt x="11341072" y="755321"/>
                </a:lnTo>
                <a:cubicBezTo>
                  <a:pt x="11340496" y="753087"/>
                  <a:pt x="11339390" y="752350"/>
                  <a:pt x="11337732" y="752350"/>
                </a:cubicBezTo>
                <a:close/>
                <a:moveTo>
                  <a:pt x="11090050" y="752324"/>
                </a:moveTo>
                <a:cubicBezTo>
                  <a:pt x="11087968" y="752190"/>
                  <a:pt x="11086171" y="753770"/>
                  <a:pt x="11086037" y="755851"/>
                </a:cubicBezTo>
                <a:lnTo>
                  <a:pt x="11068808" y="853193"/>
                </a:lnTo>
                <a:cubicBezTo>
                  <a:pt x="11068775" y="853970"/>
                  <a:pt x="11068260" y="854642"/>
                  <a:pt x="11067518" y="854875"/>
                </a:cubicBezTo>
                <a:cubicBezTo>
                  <a:pt x="11066965" y="854875"/>
                  <a:pt x="11066596" y="854299"/>
                  <a:pt x="11066412" y="853378"/>
                </a:cubicBezTo>
                <a:lnTo>
                  <a:pt x="11038656" y="758247"/>
                </a:lnTo>
                <a:cubicBezTo>
                  <a:pt x="11037159" y="753434"/>
                  <a:pt x="11035500" y="752327"/>
                  <a:pt x="11031608" y="752327"/>
                </a:cubicBezTo>
                <a:lnTo>
                  <a:pt x="11012927" y="752327"/>
                </a:lnTo>
                <a:cubicBezTo>
                  <a:pt x="11008656" y="752493"/>
                  <a:pt x="11005063" y="755573"/>
                  <a:pt x="11004243" y="759767"/>
                </a:cubicBezTo>
                <a:lnTo>
                  <a:pt x="10982015" y="886155"/>
                </a:lnTo>
                <a:cubicBezTo>
                  <a:pt x="10981462" y="888919"/>
                  <a:pt x="10983121" y="889864"/>
                  <a:pt x="10984986" y="889864"/>
                </a:cubicBezTo>
                <a:lnTo>
                  <a:pt x="11000719" y="889864"/>
                </a:lnTo>
                <a:cubicBezTo>
                  <a:pt x="11004036" y="889864"/>
                  <a:pt x="11004611" y="888182"/>
                  <a:pt x="11004980" y="886155"/>
                </a:cubicBezTo>
                <a:lnTo>
                  <a:pt x="11021265" y="793075"/>
                </a:lnTo>
                <a:cubicBezTo>
                  <a:pt x="11021449" y="791969"/>
                  <a:pt x="11022002" y="791600"/>
                  <a:pt x="11022555" y="791600"/>
                </a:cubicBezTo>
                <a:cubicBezTo>
                  <a:pt x="11023108" y="791600"/>
                  <a:pt x="11023476" y="791969"/>
                  <a:pt x="11023845" y="793075"/>
                </a:cubicBezTo>
                <a:lnTo>
                  <a:pt x="11050334" y="883277"/>
                </a:lnTo>
                <a:cubicBezTo>
                  <a:pt x="11052177" y="889933"/>
                  <a:pt x="11056070" y="889933"/>
                  <a:pt x="11060515" y="889933"/>
                </a:cubicBezTo>
                <a:lnTo>
                  <a:pt x="11077883" y="889933"/>
                </a:lnTo>
                <a:cubicBezTo>
                  <a:pt x="11082147" y="889781"/>
                  <a:pt x="11085749" y="886722"/>
                  <a:pt x="11086590" y="882539"/>
                </a:cubicBezTo>
                <a:lnTo>
                  <a:pt x="11108979" y="755851"/>
                </a:lnTo>
                <a:cubicBezTo>
                  <a:pt x="11109532" y="753064"/>
                  <a:pt x="11108058" y="752327"/>
                  <a:pt x="11106008" y="752327"/>
                </a:cubicBezTo>
                <a:lnTo>
                  <a:pt x="11090091" y="752327"/>
                </a:lnTo>
                <a:cubicBezTo>
                  <a:pt x="11090078" y="752327"/>
                  <a:pt x="11090064" y="752326"/>
                  <a:pt x="11090050" y="752324"/>
                </a:cubicBezTo>
                <a:close/>
                <a:moveTo>
                  <a:pt x="11252909" y="752302"/>
                </a:moveTo>
                <a:cubicBezTo>
                  <a:pt x="11250723" y="752192"/>
                  <a:pt x="11248861" y="753874"/>
                  <a:pt x="11248751" y="756059"/>
                </a:cubicBezTo>
                <a:lnTo>
                  <a:pt x="11231729" y="853401"/>
                </a:lnTo>
                <a:cubicBezTo>
                  <a:pt x="11231286" y="856273"/>
                  <a:pt x="11231102" y="859180"/>
                  <a:pt x="11231176" y="862085"/>
                </a:cubicBezTo>
                <a:cubicBezTo>
                  <a:pt x="11231176" y="885787"/>
                  <a:pt x="11251354" y="891338"/>
                  <a:pt x="11267823" y="891338"/>
                </a:cubicBezTo>
                <a:cubicBezTo>
                  <a:pt x="11278486" y="891292"/>
                  <a:pt x="11289127" y="890429"/>
                  <a:pt x="11299656" y="888759"/>
                </a:cubicBezTo>
                <a:cubicBezTo>
                  <a:pt x="11302420" y="888183"/>
                  <a:pt x="11303733" y="887446"/>
                  <a:pt x="11304102" y="884866"/>
                </a:cubicBezTo>
                <a:lnTo>
                  <a:pt x="11306129" y="873026"/>
                </a:lnTo>
                <a:lnTo>
                  <a:pt x="11306221" y="872266"/>
                </a:lnTo>
                <a:cubicBezTo>
                  <a:pt x="11306228" y="872156"/>
                  <a:pt x="11306228" y="872045"/>
                  <a:pt x="11306221" y="871934"/>
                </a:cubicBezTo>
                <a:cubicBezTo>
                  <a:pt x="11306129" y="870384"/>
                  <a:pt x="11304800" y="869203"/>
                  <a:pt x="11303250" y="869295"/>
                </a:cubicBezTo>
                <a:lnTo>
                  <a:pt x="11269228" y="869295"/>
                </a:lnTo>
                <a:cubicBezTo>
                  <a:pt x="11260521" y="869295"/>
                  <a:pt x="11256997" y="866876"/>
                  <a:pt x="11256997" y="859666"/>
                </a:cubicBezTo>
                <a:cubicBezTo>
                  <a:pt x="11257022" y="857559"/>
                  <a:pt x="11257207" y="855458"/>
                  <a:pt x="11257550" y="853378"/>
                </a:cubicBezTo>
                <a:lnTo>
                  <a:pt x="11274572" y="756036"/>
                </a:lnTo>
                <a:cubicBezTo>
                  <a:pt x="11274941" y="753433"/>
                  <a:pt x="11273927" y="752327"/>
                  <a:pt x="11271624" y="752327"/>
                </a:cubicBezTo>
                <a:lnTo>
                  <a:pt x="11253196" y="752327"/>
                </a:lnTo>
                <a:cubicBezTo>
                  <a:pt x="11253100" y="752315"/>
                  <a:pt x="11253005" y="752307"/>
                  <a:pt x="11252909" y="752302"/>
                </a:cubicBezTo>
                <a:close/>
                <a:moveTo>
                  <a:pt x="11475315" y="750922"/>
                </a:moveTo>
                <a:cubicBezTo>
                  <a:pt x="11449010" y="750922"/>
                  <a:pt x="11422544" y="758892"/>
                  <a:pt x="11422544" y="788675"/>
                </a:cubicBezTo>
                <a:cubicBezTo>
                  <a:pt x="11422207" y="801219"/>
                  <a:pt x="11428374" y="813047"/>
                  <a:pt x="11438852" y="819955"/>
                </a:cubicBezTo>
                <a:lnTo>
                  <a:pt x="11460688" y="834559"/>
                </a:lnTo>
                <a:cubicBezTo>
                  <a:pt x="11470317" y="841055"/>
                  <a:pt x="11473265" y="845247"/>
                  <a:pt x="11473265" y="852157"/>
                </a:cubicBezTo>
                <a:cubicBezTo>
                  <a:pt x="11473265" y="864918"/>
                  <a:pt x="11461794" y="869364"/>
                  <a:pt x="11448849" y="869364"/>
                </a:cubicBezTo>
                <a:cubicBezTo>
                  <a:pt x="11441985" y="869364"/>
                  <a:pt x="11423672" y="868442"/>
                  <a:pt x="11416255" y="867521"/>
                </a:cubicBezTo>
                <a:cubicBezTo>
                  <a:pt x="11412754" y="867152"/>
                  <a:pt x="11412201" y="868995"/>
                  <a:pt x="11411833" y="871022"/>
                </a:cubicBezTo>
                <a:lnTo>
                  <a:pt x="11409529" y="884359"/>
                </a:lnTo>
                <a:cubicBezTo>
                  <a:pt x="11409161" y="886939"/>
                  <a:pt x="11410796" y="887699"/>
                  <a:pt x="11412478" y="888067"/>
                </a:cubicBezTo>
                <a:cubicBezTo>
                  <a:pt x="11423055" y="890468"/>
                  <a:pt x="11433881" y="891580"/>
                  <a:pt x="11444726" y="891384"/>
                </a:cubicBezTo>
                <a:cubicBezTo>
                  <a:pt x="11475085" y="891384"/>
                  <a:pt x="11500607" y="878992"/>
                  <a:pt x="11500607" y="848264"/>
                </a:cubicBezTo>
                <a:cubicBezTo>
                  <a:pt x="11500607" y="834398"/>
                  <a:pt x="11496000" y="824171"/>
                  <a:pt x="11481005" y="814957"/>
                </a:cubicBezTo>
                <a:lnTo>
                  <a:pt x="11461011" y="802542"/>
                </a:lnTo>
                <a:cubicBezTo>
                  <a:pt x="11451751" y="796829"/>
                  <a:pt x="11448618" y="793305"/>
                  <a:pt x="11448618" y="786832"/>
                </a:cubicBezTo>
                <a:cubicBezTo>
                  <a:pt x="11448618" y="776144"/>
                  <a:pt x="11460274" y="773012"/>
                  <a:pt x="11470455" y="773012"/>
                </a:cubicBezTo>
                <a:cubicBezTo>
                  <a:pt x="11482573" y="772941"/>
                  <a:pt x="11494687" y="773564"/>
                  <a:pt x="11506734" y="774878"/>
                </a:cubicBezTo>
                <a:cubicBezTo>
                  <a:pt x="11510235" y="775246"/>
                  <a:pt x="11510419" y="773841"/>
                  <a:pt x="11510788" y="771538"/>
                </a:cubicBezTo>
                <a:lnTo>
                  <a:pt x="11513091" y="757717"/>
                </a:lnTo>
                <a:cubicBezTo>
                  <a:pt x="11513460" y="755322"/>
                  <a:pt x="11511986" y="754584"/>
                  <a:pt x="11510327" y="754216"/>
                </a:cubicBezTo>
                <a:cubicBezTo>
                  <a:pt x="11498778" y="752070"/>
                  <a:pt x="11487060" y="750968"/>
                  <a:pt x="11475315" y="750922"/>
                </a:cubicBezTo>
                <a:close/>
                <a:moveTo>
                  <a:pt x="10933735" y="750877"/>
                </a:moveTo>
                <a:cubicBezTo>
                  <a:pt x="10923554" y="750877"/>
                  <a:pt x="10912267" y="752535"/>
                  <a:pt x="10904689" y="769742"/>
                </a:cubicBezTo>
                <a:lnTo>
                  <a:pt x="10854014" y="885788"/>
                </a:lnTo>
                <a:cubicBezTo>
                  <a:pt x="10853792" y="886316"/>
                  <a:pt x="10853668" y="886875"/>
                  <a:pt x="10853645" y="887447"/>
                </a:cubicBezTo>
                <a:cubicBezTo>
                  <a:pt x="10853645" y="887555"/>
                  <a:pt x="10853652" y="887661"/>
                  <a:pt x="10853666" y="887767"/>
                </a:cubicBezTo>
                <a:cubicBezTo>
                  <a:pt x="10853845" y="889105"/>
                  <a:pt x="10855073" y="890042"/>
                  <a:pt x="10856409" y="889865"/>
                </a:cubicBezTo>
                <a:lnTo>
                  <a:pt x="10876771" y="889865"/>
                </a:lnTo>
                <a:cubicBezTo>
                  <a:pt x="10878690" y="889863"/>
                  <a:pt x="10880367" y="888566"/>
                  <a:pt x="10880848" y="886709"/>
                </a:cubicBezTo>
                <a:lnTo>
                  <a:pt x="10895728" y="851559"/>
                </a:lnTo>
                <a:lnTo>
                  <a:pt x="10938227" y="851559"/>
                </a:lnTo>
                <a:lnTo>
                  <a:pt x="10940530" y="886709"/>
                </a:lnTo>
                <a:cubicBezTo>
                  <a:pt x="10940691" y="888391"/>
                  <a:pt x="10940898" y="889865"/>
                  <a:pt x="10943478" y="889865"/>
                </a:cubicBezTo>
                <a:lnTo>
                  <a:pt x="10962366" y="889865"/>
                </a:lnTo>
                <a:cubicBezTo>
                  <a:pt x="10965499" y="889865"/>
                  <a:pt x="10966259" y="888230"/>
                  <a:pt x="10966144" y="886157"/>
                </a:cubicBezTo>
                <a:lnTo>
                  <a:pt x="10966144" y="885788"/>
                </a:lnTo>
                <a:lnTo>
                  <a:pt x="10956124" y="769742"/>
                </a:lnTo>
                <a:cubicBezTo>
                  <a:pt x="10954834" y="754217"/>
                  <a:pt x="10943179" y="750877"/>
                  <a:pt x="10933735" y="750877"/>
                </a:cubicBezTo>
                <a:close/>
                <a:moveTo>
                  <a:pt x="11181606" y="750876"/>
                </a:moveTo>
                <a:cubicBezTo>
                  <a:pt x="11171425" y="750876"/>
                  <a:pt x="11160138" y="752534"/>
                  <a:pt x="11152537" y="769741"/>
                </a:cubicBezTo>
                <a:lnTo>
                  <a:pt x="11101862" y="885787"/>
                </a:lnTo>
                <a:cubicBezTo>
                  <a:pt x="11101652" y="886317"/>
                  <a:pt x="11101528" y="886877"/>
                  <a:pt x="11101493" y="887446"/>
                </a:cubicBezTo>
                <a:cubicBezTo>
                  <a:pt x="11101493" y="887545"/>
                  <a:pt x="11101502" y="887644"/>
                  <a:pt x="11101514" y="887743"/>
                </a:cubicBezTo>
                <a:cubicBezTo>
                  <a:pt x="11101691" y="889092"/>
                  <a:pt x="11102930" y="890041"/>
                  <a:pt x="11104280" y="889864"/>
                </a:cubicBezTo>
                <a:lnTo>
                  <a:pt x="11124550" y="889864"/>
                </a:lnTo>
                <a:cubicBezTo>
                  <a:pt x="11126471" y="889871"/>
                  <a:pt x="11128153" y="888570"/>
                  <a:pt x="11128627" y="886708"/>
                </a:cubicBezTo>
                <a:lnTo>
                  <a:pt x="11143438" y="851558"/>
                </a:lnTo>
                <a:lnTo>
                  <a:pt x="11185913" y="851558"/>
                </a:lnTo>
                <a:lnTo>
                  <a:pt x="11188217" y="886708"/>
                </a:lnTo>
                <a:cubicBezTo>
                  <a:pt x="11188401" y="888390"/>
                  <a:pt x="11188585" y="889864"/>
                  <a:pt x="11191165" y="889864"/>
                </a:cubicBezTo>
                <a:lnTo>
                  <a:pt x="11210053" y="889864"/>
                </a:lnTo>
                <a:cubicBezTo>
                  <a:pt x="11213209" y="889864"/>
                  <a:pt x="11213946" y="888229"/>
                  <a:pt x="11213992" y="886156"/>
                </a:cubicBezTo>
                <a:lnTo>
                  <a:pt x="11213992" y="885787"/>
                </a:lnTo>
                <a:lnTo>
                  <a:pt x="11203995" y="769741"/>
                </a:lnTo>
                <a:cubicBezTo>
                  <a:pt x="11202705" y="754216"/>
                  <a:pt x="11191050" y="750876"/>
                  <a:pt x="11181606" y="750876"/>
                </a:cubicBezTo>
                <a:close/>
                <a:moveTo>
                  <a:pt x="11031607" y="587772"/>
                </a:moveTo>
                <a:cubicBezTo>
                  <a:pt x="11047915" y="587772"/>
                  <a:pt x="11056415" y="591480"/>
                  <a:pt x="11056461" y="602859"/>
                </a:cubicBezTo>
                <a:cubicBezTo>
                  <a:pt x="11056461" y="623774"/>
                  <a:pt x="11043262" y="630800"/>
                  <a:pt x="11024213" y="630800"/>
                </a:cubicBezTo>
                <a:cubicBezTo>
                  <a:pt x="11021080" y="630800"/>
                  <a:pt x="11010692" y="630431"/>
                  <a:pt x="11007743" y="630247"/>
                </a:cubicBezTo>
                <a:lnTo>
                  <a:pt x="11015137" y="588509"/>
                </a:lnTo>
                <a:cubicBezTo>
                  <a:pt x="11018477" y="588140"/>
                  <a:pt x="11027737" y="587772"/>
                  <a:pt x="11031607" y="587772"/>
                </a:cubicBezTo>
                <a:close/>
                <a:moveTo>
                  <a:pt x="11155255" y="587404"/>
                </a:moveTo>
                <a:cubicBezTo>
                  <a:pt x="11157120" y="587404"/>
                  <a:pt x="11157489" y="588072"/>
                  <a:pt x="11157673" y="590376"/>
                </a:cubicBezTo>
                <a:lnTo>
                  <a:pt x="11161313" y="645312"/>
                </a:lnTo>
                <a:lnTo>
                  <a:pt x="11128719" y="645312"/>
                </a:lnTo>
                <a:lnTo>
                  <a:pt x="11151753" y="590376"/>
                </a:lnTo>
                <a:cubicBezTo>
                  <a:pt x="11152675" y="588141"/>
                  <a:pt x="11153389" y="587404"/>
                  <a:pt x="11155255" y="587404"/>
                </a:cubicBezTo>
                <a:close/>
                <a:moveTo>
                  <a:pt x="11338278" y="567219"/>
                </a:moveTo>
                <a:cubicBezTo>
                  <a:pt x="11336158" y="567052"/>
                  <a:pt x="11334307" y="568632"/>
                  <a:pt x="11334138" y="570750"/>
                </a:cubicBezTo>
                <a:lnTo>
                  <a:pt x="11311104" y="701031"/>
                </a:lnTo>
                <a:cubicBezTo>
                  <a:pt x="11310736" y="702897"/>
                  <a:pt x="11311311" y="704740"/>
                  <a:pt x="11314053" y="704740"/>
                </a:cubicBezTo>
                <a:lnTo>
                  <a:pt x="11332480" y="704740"/>
                </a:lnTo>
                <a:cubicBezTo>
                  <a:pt x="11336004" y="704740"/>
                  <a:pt x="11336557" y="703058"/>
                  <a:pt x="11336925" y="701031"/>
                </a:cubicBezTo>
                <a:lnTo>
                  <a:pt x="11359845" y="570750"/>
                </a:lnTo>
                <a:cubicBezTo>
                  <a:pt x="11360213" y="568170"/>
                  <a:pt x="11359269" y="567226"/>
                  <a:pt x="11356689" y="567226"/>
                </a:cubicBezTo>
                <a:lnTo>
                  <a:pt x="11338354" y="567226"/>
                </a:lnTo>
                <a:cubicBezTo>
                  <a:pt x="11338328" y="567224"/>
                  <a:pt x="11338303" y="567221"/>
                  <a:pt x="11338278" y="567219"/>
                </a:cubicBezTo>
                <a:close/>
                <a:moveTo>
                  <a:pt x="10881805" y="567192"/>
                </a:moveTo>
                <a:cubicBezTo>
                  <a:pt x="10879743" y="567147"/>
                  <a:pt x="10878036" y="568782"/>
                  <a:pt x="10877992" y="570842"/>
                </a:cubicBezTo>
                <a:lnTo>
                  <a:pt x="10875413" y="585446"/>
                </a:lnTo>
                <a:cubicBezTo>
                  <a:pt x="10875044" y="588049"/>
                  <a:pt x="10876518" y="588786"/>
                  <a:pt x="10878545" y="588786"/>
                </a:cubicBezTo>
                <a:lnTo>
                  <a:pt x="10910908" y="588786"/>
                </a:lnTo>
                <a:lnTo>
                  <a:pt x="10891099" y="701031"/>
                </a:lnTo>
                <a:cubicBezTo>
                  <a:pt x="10890975" y="701408"/>
                  <a:pt x="10890931" y="701807"/>
                  <a:pt x="10890970" y="702202"/>
                </a:cubicBezTo>
                <a:cubicBezTo>
                  <a:pt x="10891124" y="703759"/>
                  <a:pt x="10892513" y="704895"/>
                  <a:pt x="10894070" y="704740"/>
                </a:cubicBezTo>
                <a:lnTo>
                  <a:pt x="10912383" y="704740"/>
                </a:lnTo>
                <a:cubicBezTo>
                  <a:pt x="10912551" y="704766"/>
                  <a:pt x="10912721" y="704782"/>
                  <a:pt x="10912892" y="704786"/>
                </a:cubicBezTo>
                <a:cubicBezTo>
                  <a:pt x="10915015" y="704836"/>
                  <a:pt x="10916777" y="703155"/>
                  <a:pt x="10916828" y="701031"/>
                </a:cubicBezTo>
                <a:lnTo>
                  <a:pt x="10936638" y="588786"/>
                </a:lnTo>
                <a:lnTo>
                  <a:pt x="10969024" y="588786"/>
                </a:lnTo>
                <a:cubicBezTo>
                  <a:pt x="10969116" y="588799"/>
                  <a:pt x="10969208" y="588809"/>
                  <a:pt x="10969302" y="588816"/>
                </a:cubicBezTo>
                <a:cubicBezTo>
                  <a:pt x="10971357" y="588960"/>
                  <a:pt x="10973142" y="587409"/>
                  <a:pt x="10973285" y="585354"/>
                </a:cubicBezTo>
                <a:lnTo>
                  <a:pt x="10975865" y="570750"/>
                </a:lnTo>
                <a:cubicBezTo>
                  <a:pt x="10976233" y="568723"/>
                  <a:pt x="10975865" y="567226"/>
                  <a:pt x="10972709" y="567226"/>
                </a:cubicBezTo>
                <a:lnTo>
                  <a:pt x="10882231" y="567226"/>
                </a:lnTo>
                <a:cubicBezTo>
                  <a:pt x="10882090" y="567206"/>
                  <a:pt x="10881947" y="567195"/>
                  <a:pt x="10881805" y="567192"/>
                </a:cubicBezTo>
                <a:close/>
                <a:moveTo>
                  <a:pt x="11389522" y="567182"/>
                </a:moveTo>
                <a:cubicBezTo>
                  <a:pt x="11387414" y="567045"/>
                  <a:pt x="11385594" y="568643"/>
                  <a:pt x="11385459" y="570750"/>
                </a:cubicBezTo>
                <a:lnTo>
                  <a:pt x="11362701" y="701031"/>
                </a:lnTo>
                <a:cubicBezTo>
                  <a:pt x="11362579" y="701400"/>
                  <a:pt x="11362535" y="701790"/>
                  <a:pt x="11362569" y="702176"/>
                </a:cubicBezTo>
                <a:cubicBezTo>
                  <a:pt x="11362712" y="703734"/>
                  <a:pt x="11364092" y="704882"/>
                  <a:pt x="11365649" y="704740"/>
                </a:cubicBezTo>
                <a:lnTo>
                  <a:pt x="11384076" y="704740"/>
                </a:lnTo>
                <a:cubicBezTo>
                  <a:pt x="11384180" y="704754"/>
                  <a:pt x="11384286" y="704763"/>
                  <a:pt x="11384392" y="704768"/>
                </a:cubicBezTo>
                <a:cubicBezTo>
                  <a:pt x="11386564" y="704877"/>
                  <a:pt x="11388414" y="703204"/>
                  <a:pt x="11388522" y="701031"/>
                </a:cubicBezTo>
                <a:lnTo>
                  <a:pt x="11399256" y="639599"/>
                </a:lnTo>
                <a:lnTo>
                  <a:pt x="11430513" y="702690"/>
                </a:lnTo>
                <a:cubicBezTo>
                  <a:pt x="11431273" y="704164"/>
                  <a:pt x="11432103" y="704740"/>
                  <a:pt x="11434406" y="704740"/>
                </a:cubicBezTo>
                <a:lnTo>
                  <a:pt x="11457763" y="704740"/>
                </a:lnTo>
                <a:cubicBezTo>
                  <a:pt x="11459790" y="704740"/>
                  <a:pt x="11460918" y="704003"/>
                  <a:pt x="11460918" y="702690"/>
                </a:cubicBezTo>
                <a:cubicBezTo>
                  <a:pt x="11460879" y="702041"/>
                  <a:pt x="11460690" y="701410"/>
                  <a:pt x="11460366" y="700847"/>
                </a:cubicBezTo>
                <a:lnTo>
                  <a:pt x="11424455" y="633864"/>
                </a:lnTo>
                <a:lnTo>
                  <a:pt x="11483999" y="572409"/>
                </a:lnTo>
                <a:cubicBezTo>
                  <a:pt x="11484985" y="571555"/>
                  <a:pt x="11485639" y="570380"/>
                  <a:pt x="11485841" y="569092"/>
                </a:cubicBezTo>
                <a:cubicBezTo>
                  <a:pt x="11485841" y="567963"/>
                  <a:pt x="11485012" y="567226"/>
                  <a:pt x="11482709" y="567226"/>
                </a:cubicBezTo>
                <a:lnTo>
                  <a:pt x="11460112" y="567226"/>
                </a:lnTo>
                <a:cubicBezTo>
                  <a:pt x="11458426" y="566968"/>
                  <a:pt x="11456717" y="567523"/>
                  <a:pt x="11455505" y="568723"/>
                </a:cubicBezTo>
                <a:lnTo>
                  <a:pt x="11401306" y="627760"/>
                </a:lnTo>
                <a:lnTo>
                  <a:pt x="11411303" y="570750"/>
                </a:lnTo>
                <a:cubicBezTo>
                  <a:pt x="11411856" y="567779"/>
                  <a:pt x="11410635" y="567226"/>
                  <a:pt x="11408331" y="567226"/>
                </a:cubicBezTo>
                <a:lnTo>
                  <a:pt x="11389904" y="567226"/>
                </a:lnTo>
                <a:cubicBezTo>
                  <a:pt x="11389777" y="567205"/>
                  <a:pt x="11389651" y="567190"/>
                  <a:pt x="11389522" y="567182"/>
                </a:cubicBezTo>
                <a:close/>
                <a:moveTo>
                  <a:pt x="11035661" y="565866"/>
                </a:moveTo>
                <a:cubicBezTo>
                  <a:pt x="11023407" y="565762"/>
                  <a:pt x="11011159" y="566531"/>
                  <a:pt x="10999013" y="568170"/>
                </a:cubicBezTo>
                <a:cubicBezTo>
                  <a:pt x="10995075" y="568723"/>
                  <a:pt x="10992840" y="570013"/>
                  <a:pt x="10992103" y="573721"/>
                </a:cubicBezTo>
                <a:lnTo>
                  <a:pt x="10969714" y="701031"/>
                </a:lnTo>
                <a:cubicBezTo>
                  <a:pt x="10969345" y="703634"/>
                  <a:pt x="10970359" y="704739"/>
                  <a:pt x="10972662" y="704739"/>
                </a:cubicBezTo>
                <a:lnTo>
                  <a:pt x="10991090" y="704739"/>
                </a:lnTo>
                <a:cubicBezTo>
                  <a:pt x="10994407" y="704739"/>
                  <a:pt x="10994982" y="703058"/>
                  <a:pt x="10995351" y="701031"/>
                </a:cubicBezTo>
                <a:lnTo>
                  <a:pt x="11004035" y="650886"/>
                </a:lnTo>
                <a:cubicBezTo>
                  <a:pt x="11010323" y="651254"/>
                  <a:pt x="11015690" y="651623"/>
                  <a:pt x="11020504" y="651623"/>
                </a:cubicBezTo>
                <a:lnTo>
                  <a:pt x="11024213" y="651623"/>
                </a:lnTo>
                <a:lnTo>
                  <a:pt x="11041788" y="701031"/>
                </a:lnTo>
                <a:cubicBezTo>
                  <a:pt x="11042525" y="703265"/>
                  <a:pt x="11043262" y="704739"/>
                  <a:pt x="11045312" y="704739"/>
                </a:cubicBezTo>
                <a:lnTo>
                  <a:pt x="11066596" y="704739"/>
                </a:lnTo>
                <a:cubicBezTo>
                  <a:pt x="11067102" y="704801"/>
                  <a:pt x="11067618" y="704708"/>
                  <a:pt x="11068072" y="704474"/>
                </a:cubicBezTo>
                <a:cubicBezTo>
                  <a:pt x="11069328" y="703828"/>
                  <a:pt x="11069823" y="702286"/>
                  <a:pt x="11069176" y="701031"/>
                </a:cubicBezTo>
                <a:lnTo>
                  <a:pt x="11049550" y="646993"/>
                </a:lnTo>
                <a:cubicBezTo>
                  <a:pt x="11071041" y="640336"/>
                  <a:pt x="11082328" y="621264"/>
                  <a:pt x="11082489" y="601777"/>
                </a:cubicBezTo>
                <a:cubicBezTo>
                  <a:pt x="11082489" y="576600"/>
                  <a:pt x="11063417" y="565866"/>
                  <a:pt x="11035661" y="565866"/>
                </a:cubicBezTo>
                <a:close/>
                <a:moveTo>
                  <a:pt x="11158226" y="565752"/>
                </a:moveTo>
                <a:cubicBezTo>
                  <a:pt x="11148045" y="565752"/>
                  <a:pt x="11136758" y="567410"/>
                  <a:pt x="11129134" y="584686"/>
                </a:cubicBezTo>
                <a:lnTo>
                  <a:pt x="11078459" y="700732"/>
                </a:lnTo>
                <a:cubicBezTo>
                  <a:pt x="11078251" y="701263"/>
                  <a:pt x="11078127" y="701822"/>
                  <a:pt x="11078090" y="702391"/>
                </a:cubicBezTo>
                <a:cubicBezTo>
                  <a:pt x="11078090" y="702490"/>
                  <a:pt x="11078099" y="702590"/>
                  <a:pt x="11078111" y="702688"/>
                </a:cubicBezTo>
                <a:cubicBezTo>
                  <a:pt x="11078288" y="704038"/>
                  <a:pt x="11079527" y="704987"/>
                  <a:pt x="11080877" y="704809"/>
                </a:cubicBezTo>
                <a:lnTo>
                  <a:pt x="11101216" y="704809"/>
                </a:lnTo>
                <a:cubicBezTo>
                  <a:pt x="11103137" y="704816"/>
                  <a:pt x="11104819" y="703516"/>
                  <a:pt x="11105293" y="701654"/>
                </a:cubicBezTo>
                <a:lnTo>
                  <a:pt x="11120104" y="666434"/>
                </a:lnTo>
                <a:lnTo>
                  <a:pt x="11162579" y="666434"/>
                </a:lnTo>
                <a:lnTo>
                  <a:pt x="11164883" y="701584"/>
                </a:lnTo>
                <a:cubicBezTo>
                  <a:pt x="11165067" y="703266"/>
                  <a:pt x="11165251" y="704740"/>
                  <a:pt x="11167831" y="704740"/>
                </a:cubicBezTo>
                <a:lnTo>
                  <a:pt x="11186719" y="704740"/>
                </a:lnTo>
                <a:cubicBezTo>
                  <a:pt x="11189875" y="704740"/>
                  <a:pt x="11190612" y="703059"/>
                  <a:pt x="11190612" y="701032"/>
                </a:cubicBezTo>
                <a:lnTo>
                  <a:pt x="11190612" y="700663"/>
                </a:lnTo>
                <a:lnTo>
                  <a:pt x="11180615" y="584617"/>
                </a:lnTo>
                <a:cubicBezTo>
                  <a:pt x="11179325" y="569092"/>
                  <a:pt x="11167670" y="565752"/>
                  <a:pt x="11158226" y="565752"/>
                </a:cubicBezTo>
                <a:close/>
                <a:moveTo>
                  <a:pt x="10654239" y="565752"/>
                </a:moveTo>
                <a:cubicBezTo>
                  <a:pt x="10635881" y="565752"/>
                  <a:pt x="10613031" y="566650"/>
                  <a:pt x="10596469" y="569783"/>
                </a:cubicBezTo>
                <a:cubicBezTo>
                  <a:pt x="10543629" y="579572"/>
                  <a:pt x="10517208" y="610530"/>
                  <a:pt x="10507350" y="675464"/>
                </a:cubicBezTo>
                <a:lnTo>
                  <a:pt x="10475102" y="892215"/>
                </a:lnTo>
                <a:lnTo>
                  <a:pt x="10564129" y="892192"/>
                </a:lnTo>
                <a:lnTo>
                  <a:pt x="10591908" y="701009"/>
                </a:lnTo>
                <a:cubicBezTo>
                  <a:pt x="10597713" y="661067"/>
                  <a:pt x="10605752" y="653512"/>
                  <a:pt x="10616970" y="647247"/>
                </a:cubicBezTo>
                <a:cubicBezTo>
                  <a:pt x="10628187" y="640982"/>
                  <a:pt x="10651452" y="640982"/>
                  <a:pt x="10668935" y="640982"/>
                </a:cubicBezTo>
                <a:lnTo>
                  <a:pt x="10800229" y="640982"/>
                </a:lnTo>
                <a:lnTo>
                  <a:pt x="10800229" y="565752"/>
                </a:lnTo>
                <a:close/>
                <a:moveTo>
                  <a:pt x="10334939" y="565752"/>
                </a:moveTo>
                <a:lnTo>
                  <a:pt x="10334939" y="640982"/>
                </a:lnTo>
                <a:lnTo>
                  <a:pt x="10497054" y="640982"/>
                </a:lnTo>
                <a:lnTo>
                  <a:pt x="10497054" y="565752"/>
                </a:lnTo>
                <a:close/>
                <a:moveTo>
                  <a:pt x="11272821" y="565751"/>
                </a:moveTo>
                <a:cubicBezTo>
                  <a:pt x="11245249" y="565751"/>
                  <a:pt x="11228964" y="572224"/>
                  <a:pt x="11223390" y="603780"/>
                </a:cubicBezTo>
                <a:lnTo>
                  <a:pt x="11206367" y="701123"/>
                </a:lnTo>
                <a:lnTo>
                  <a:pt x="11206367" y="701883"/>
                </a:lnTo>
                <a:cubicBezTo>
                  <a:pt x="11206363" y="701977"/>
                  <a:pt x="11206363" y="702072"/>
                  <a:pt x="11206367" y="702166"/>
                </a:cubicBezTo>
                <a:cubicBezTo>
                  <a:pt x="11206446" y="703716"/>
                  <a:pt x="11207766" y="704910"/>
                  <a:pt x="11209316" y="704831"/>
                </a:cubicBezTo>
                <a:lnTo>
                  <a:pt x="11227467" y="704831"/>
                </a:lnTo>
                <a:cubicBezTo>
                  <a:pt x="11229616" y="704739"/>
                  <a:pt x="11231436" y="703220"/>
                  <a:pt x="11231912" y="701123"/>
                </a:cubicBezTo>
                <a:lnTo>
                  <a:pt x="11241702" y="644505"/>
                </a:lnTo>
                <a:lnTo>
                  <a:pt x="11291963" y="644505"/>
                </a:lnTo>
                <a:cubicBezTo>
                  <a:pt x="11292131" y="644531"/>
                  <a:pt x="11292301" y="644547"/>
                  <a:pt x="11292472" y="644551"/>
                </a:cubicBezTo>
                <a:cubicBezTo>
                  <a:pt x="11294595" y="644601"/>
                  <a:pt x="11296357" y="642920"/>
                  <a:pt x="11296408" y="640796"/>
                </a:cubicBezTo>
                <a:lnTo>
                  <a:pt x="11298712" y="627483"/>
                </a:lnTo>
                <a:cubicBezTo>
                  <a:pt x="11299080" y="625433"/>
                  <a:pt x="11299080" y="623774"/>
                  <a:pt x="11295579" y="623774"/>
                </a:cubicBezTo>
                <a:lnTo>
                  <a:pt x="11245410" y="623774"/>
                </a:lnTo>
                <a:lnTo>
                  <a:pt x="11248935" y="603780"/>
                </a:lnTo>
                <a:cubicBezTo>
                  <a:pt x="11251169" y="591572"/>
                  <a:pt x="11255592" y="587864"/>
                  <a:pt x="11266325" y="587864"/>
                </a:cubicBezTo>
                <a:lnTo>
                  <a:pt x="11304078" y="587864"/>
                </a:lnTo>
                <a:cubicBezTo>
                  <a:pt x="11304240" y="587889"/>
                  <a:pt x="11304401" y="587904"/>
                  <a:pt x="11304564" y="587909"/>
                </a:cubicBezTo>
                <a:cubicBezTo>
                  <a:pt x="11306688" y="587972"/>
                  <a:pt x="11308462" y="586302"/>
                  <a:pt x="11308524" y="584178"/>
                </a:cubicBezTo>
                <a:lnTo>
                  <a:pt x="11310574" y="572224"/>
                </a:lnTo>
                <a:cubicBezTo>
                  <a:pt x="11310943" y="569828"/>
                  <a:pt x="11310943" y="568907"/>
                  <a:pt x="11307603" y="568331"/>
                </a:cubicBezTo>
                <a:cubicBezTo>
                  <a:pt x="11296116" y="566379"/>
                  <a:pt x="11284469" y="565515"/>
                  <a:pt x="11272821" y="565751"/>
                </a:cubicBezTo>
                <a:close/>
                <a:moveTo>
                  <a:pt x="0" y="0"/>
                </a:moveTo>
                <a:lnTo>
                  <a:pt x="12191998" y="0"/>
                </a:lnTo>
                <a:lnTo>
                  <a:pt x="12191998" y="6317580"/>
                </a:lnTo>
                <a:lnTo>
                  <a:pt x="0" y="6317580"/>
                </a:lnTo>
                <a:close/>
              </a:path>
            </a:pathLst>
          </a:custGeom>
          <a:noFill/>
        </p:spPr>
        <p:txBody>
          <a:bodyPr wrap="square" tIns="0" anchor="t" anchorCtr="0">
            <a:noAutofit/>
          </a:bodyPr>
          <a:lstStyle>
            <a:lvl1pPr marL="0" indent="0" algn="ctr">
              <a:buNone/>
              <a:defRPr sz="1600">
                <a:latin typeface="+mn-lt"/>
              </a:defRPr>
            </a:lvl1pPr>
          </a:lstStyle>
          <a:p>
            <a:r>
              <a:rPr lang="sv-SE" sz="1800" dirty="0">
                <a:effectLst/>
                <a:latin typeface="Arial" panose="020B0604020202020204" pitchFamily="34" charset="0"/>
                <a:ea typeface="Calibri" panose="020F0502020204030204" pitchFamily="34" charset="0"/>
              </a:rPr>
              <a:t>Detta är en </a:t>
            </a:r>
            <a:r>
              <a:rPr lang="sv-SE" sz="1800" b="1" dirty="0">
                <a:effectLst/>
                <a:latin typeface="Arial" panose="020B0604020202020204" pitchFamily="34" charset="0"/>
                <a:ea typeface="Calibri" panose="020F0502020204030204" pitchFamily="34" charset="0"/>
              </a:rPr>
              <a:t>bildsida</a:t>
            </a:r>
            <a:r>
              <a:rPr lang="sv-SE" sz="1800" dirty="0">
                <a:effectLst/>
                <a:latin typeface="Arial" panose="020B0604020202020204" pitchFamily="34" charset="0"/>
                <a:ea typeface="Calibri" panose="020F0502020204030204" pitchFamily="34" charset="0"/>
              </a:rPr>
              <a:t> med vit text, starta med att infoga bild, gå till Infogafliken och välj Bild.</a:t>
            </a:r>
          </a:p>
        </p:txBody>
      </p:sp>
      <p:sp>
        <p:nvSpPr>
          <p:cNvPr id="2" name="Rubrik 1">
            <a:extLst>
              <a:ext uri="{FF2B5EF4-FFF2-40B4-BE49-F238E27FC236}">
                <a16:creationId xmlns:a16="http://schemas.microsoft.com/office/drawing/2014/main" id="{0B03F33B-7914-48CE-BD3D-0B6E06022BCB}"/>
              </a:ext>
            </a:extLst>
          </p:cNvPr>
          <p:cNvSpPr>
            <a:spLocks noGrp="1"/>
          </p:cNvSpPr>
          <p:nvPr>
            <p:ph type="title" hasCustomPrompt="1"/>
          </p:nvPr>
        </p:nvSpPr>
        <p:spPr/>
        <p:txBody>
          <a:bodyPr/>
          <a:lstStyle>
            <a:lvl1pPr>
              <a:defRPr>
                <a:solidFill>
                  <a:schemeClr val="bg1"/>
                </a:solidFill>
              </a:defRPr>
            </a:lvl1pPr>
          </a:lstStyle>
          <a:p>
            <a:r>
              <a:rPr lang="sv-SE" sz="2400" b="1" dirty="0">
                <a:latin typeface="Arial" pitchFamily="34" charset="0"/>
                <a:cs typeface="Arial" pitchFamily="34" charset="0"/>
              </a:rPr>
              <a:t>Klicka för att lägga till rubrik</a:t>
            </a:r>
          </a:p>
        </p:txBody>
      </p:sp>
      <p:sp>
        <p:nvSpPr>
          <p:cNvPr id="10" name="Platshållare för innehåll 9">
            <a:extLst>
              <a:ext uri="{FF2B5EF4-FFF2-40B4-BE49-F238E27FC236}">
                <a16:creationId xmlns:a16="http://schemas.microsoft.com/office/drawing/2014/main" id="{61FF9695-0EDD-438C-A73A-7D4A0A02190C}"/>
              </a:ext>
            </a:extLst>
          </p:cNvPr>
          <p:cNvSpPr>
            <a:spLocks noGrp="1"/>
          </p:cNvSpPr>
          <p:nvPr>
            <p:ph sz="quarter" idx="14" hasCustomPrompt="1"/>
          </p:nvPr>
        </p:nvSpPr>
        <p:spPr>
          <a:xfrm>
            <a:off x="685801" y="2276475"/>
            <a:ext cx="7127718"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innehåll 10">
            <a:extLst>
              <a:ext uri="{FF2B5EF4-FFF2-40B4-BE49-F238E27FC236}">
                <a16:creationId xmlns:a16="http://schemas.microsoft.com/office/drawing/2014/main" id="{7849157A-FBC2-417E-B7BC-B128CD591D90}"/>
              </a:ext>
            </a:extLst>
          </p:cNvPr>
          <p:cNvSpPr>
            <a:spLocks noGrp="1"/>
          </p:cNvSpPr>
          <p:nvPr>
            <p:ph sz="quarter" idx="15" hasCustomPrompt="1"/>
          </p:nvPr>
        </p:nvSpPr>
        <p:spPr>
          <a:xfrm>
            <a:off x="8208658"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91FB7E20-D408-4BD0-8D16-38E4772104FD}"/>
              </a:ext>
            </a:extLst>
          </p:cNvPr>
          <p:cNvSpPr>
            <a:spLocks noGrp="1"/>
          </p:cNvSpPr>
          <p:nvPr>
            <p:ph type="dt" sz="half" idx="16"/>
          </p:nvPr>
        </p:nvSpPr>
        <p:spPr/>
        <p:txBody>
          <a:bodyPr/>
          <a:lstStyle/>
          <a:p>
            <a:fld id="{011358F5-A19B-480A-86E0-63982D9C65AF}" type="datetime1">
              <a:rPr lang="sv-SE" smtClean="0"/>
              <a:t>2024-12-02</a:t>
            </a:fld>
            <a:endParaRPr lang="sv-SE" dirty="0"/>
          </a:p>
        </p:txBody>
      </p:sp>
      <p:sp>
        <p:nvSpPr>
          <p:cNvPr id="13" name="Platshållare för sidfot 12">
            <a:extLst>
              <a:ext uri="{FF2B5EF4-FFF2-40B4-BE49-F238E27FC236}">
                <a16:creationId xmlns:a16="http://schemas.microsoft.com/office/drawing/2014/main" id="{F0442E10-3117-4C09-BD90-3453D12A5378}"/>
              </a:ext>
            </a:extLst>
          </p:cNvPr>
          <p:cNvSpPr>
            <a:spLocks noGrp="1"/>
          </p:cNvSpPr>
          <p:nvPr>
            <p:ph type="ftr" sz="quarter" idx="17"/>
          </p:nvPr>
        </p:nvSpPr>
        <p:spPr>
          <a:xfrm>
            <a:off x="1416310" y="6452951"/>
            <a:ext cx="4679690" cy="252000"/>
          </a:xfrm>
        </p:spPr>
        <p:txBody>
          <a:bodyPr/>
          <a:lstStyle/>
          <a:p>
            <a:r>
              <a:rPr lang="sv-SE" noProof="0" dirty="0"/>
              <a:t>Trafikanalys - Presentationsnamn</a:t>
            </a:r>
          </a:p>
        </p:txBody>
      </p:sp>
      <p:sp>
        <p:nvSpPr>
          <p:cNvPr id="14" name="Platshållare för bildnummer 13">
            <a:extLst>
              <a:ext uri="{FF2B5EF4-FFF2-40B4-BE49-F238E27FC236}">
                <a16:creationId xmlns:a16="http://schemas.microsoft.com/office/drawing/2014/main" id="{C5932DE5-493A-4A29-BB0F-198D85DA1433}"/>
              </a:ext>
            </a:extLst>
          </p:cNvPr>
          <p:cNvSpPr>
            <a:spLocks noGrp="1"/>
          </p:cNvSpPr>
          <p:nvPr>
            <p:ph type="sldNum" sz="quarter" idx="18"/>
          </p:nvPr>
        </p:nvSpPr>
        <p:spPr/>
        <p:txBody>
          <a:bodyPr/>
          <a:lstStyle/>
          <a:p>
            <a:fld id="{1DA82726-993B-47AC-837F-6CE3C89C6FA0}" type="slidenum">
              <a:rPr lang="sv-SE" noProof="0" smtClean="0"/>
              <a:pPr/>
              <a:t>‹#›</a:t>
            </a:fld>
            <a:endParaRPr lang="sv-SE" noProof="0" dirty="0"/>
          </a:p>
        </p:txBody>
      </p:sp>
      <p:sp>
        <p:nvSpPr>
          <p:cNvPr id="12" name="textruta 1">
            <a:extLst>
              <a:ext uri="{FF2B5EF4-FFF2-40B4-BE49-F238E27FC236}">
                <a16:creationId xmlns:a16="http://schemas.microsoft.com/office/drawing/2014/main" id="{BBC7D76A-30C9-402A-9CF8-F1F9BA21A28F}"/>
              </a:ext>
            </a:extLst>
          </p:cNvPr>
          <p:cNvSpPr txBox="1"/>
          <p:nvPr userDrawn="1"/>
        </p:nvSpPr>
        <p:spPr>
          <a:xfrm>
            <a:off x="0" y="-315416"/>
            <a:ext cx="12144672" cy="243408"/>
          </a:xfrm>
          <a:prstGeom prst="rect">
            <a:avLst/>
          </a:prstGeom>
          <a:solidFill>
            <a:schemeClr val="bg2"/>
          </a:solidFill>
        </p:spPr>
        <p:txBody>
          <a:bodyPr wrap="square" tIns="72000" bIns="72000" rtlCol="0" anchor="ctr">
            <a:noAutofit/>
          </a:bodyPr>
          <a:lstStyle/>
          <a:p>
            <a:r>
              <a:rPr lang="sv-SE" sz="1400" dirty="0">
                <a:latin typeface="Arial" pitchFamily="34" charset="0"/>
                <a:cs typeface="Arial" pitchFamily="34" charset="0"/>
              </a:rPr>
              <a:t>Ifall din bild passar bättre med en vit logo - Högerklicka på en tom yta och välj formatera bakgrund. Välj dölj bakgrundsgrafik.</a:t>
            </a:r>
          </a:p>
        </p:txBody>
      </p:sp>
      <p:sp>
        <p:nvSpPr>
          <p:cNvPr id="16" name="Platshållare för text 13">
            <a:extLst>
              <a:ext uri="{FF2B5EF4-FFF2-40B4-BE49-F238E27FC236}">
                <a16:creationId xmlns:a16="http://schemas.microsoft.com/office/drawing/2014/main" id="{CEF97863-EADE-48A7-9BB5-48DE0CA2896E}"/>
              </a:ext>
            </a:extLst>
          </p:cNvPr>
          <p:cNvSpPr>
            <a:spLocks noGrp="1"/>
          </p:cNvSpPr>
          <p:nvPr>
            <p:ph type="body" sz="quarter" idx="19"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extLst>
      <p:ext uri="{BB962C8B-B14F-4D97-AF65-F5344CB8AC3E}">
        <p14:creationId xmlns:p14="http://schemas.microsoft.com/office/powerpoint/2010/main" val="273465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re kolumn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B80F2E6-B326-490B-AAC2-AB1A0407E864}"/>
              </a:ext>
            </a:extLst>
          </p:cNvPr>
          <p:cNvSpPr>
            <a:spLocks noGrp="1"/>
          </p:cNvSpPr>
          <p:nvPr>
            <p:ph type="title" hasCustomPrompt="1"/>
          </p:nvPr>
        </p:nvSpPr>
        <p:spPr/>
        <p:txBody>
          <a:bodyPr/>
          <a:lstStyle/>
          <a:p>
            <a:r>
              <a:rPr lang="sv-SE" sz="2400" b="1" dirty="0">
                <a:latin typeface="Arial" pitchFamily="34" charset="0"/>
                <a:cs typeface="Arial" pitchFamily="34" charset="0"/>
              </a:rPr>
              <a:t>Klicka för att lägga till rubrik</a:t>
            </a:r>
          </a:p>
        </p:txBody>
      </p:sp>
      <p:sp>
        <p:nvSpPr>
          <p:cNvPr id="12" name="Platshållare för innehåll 10">
            <a:extLst>
              <a:ext uri="{FF2B5EF4-FFF2-40B4-BE49-F238E27FC236}">
                <a16:creationId xmlns:a16="http://schemas.microsoft.com/office/drawing/2014/main" id="{C93C713E-C422-48B9-8812-5648B4983E24}"/>
              </a:ext>
            </a:extLst>
          </p:cNvPr>
          <p:cNvSpPr>
            <a:spLocks noGrp="1"/>
          </p:cNvSpPr>
          <p:nvPr>
            <p:ph sz="quarter" idx="18" hasCustomPrompt="1"/>
          </p:nvPr>
        </p:nvSpPr>
        <p:spPr>
          <a:xfrm>
            <a:off x="687263"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3" name="Platshållare för innehåll 10">
            <a:extLst>
              <a:ext uri="{FF2B5EF4-FFF2-40B4-BE49-F238E27FC236}">
                <a16:creationId xmlns:a16="http://schemas.microsoft.com/office/drawing/2014/main" id="{0C641712-4FDF-4BB9-92DA-EC79EAAF84E0}"/>
              </a:ext>
            </a:extLst>
          </p:cNvPr>
          <p:cNvSpPr>
            <a:spLocks noGrp="1"/>
          </p:cNvSpPr>
          <p:nvPr>
            <p:ph sz="quarter" idx="19" hasCustomPrompt="1"/>
          </p:nvPr>
        </p:nvSpPr>
        <p:spPr>
          <a:xfrm>
            <a:off x="4439999"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0">
            <a:extLst>
              <a:ext uri="{FF2B5EF4-FFF2-40B4-BE49-F238E27FC236}">
                <a16:creationId xmlns:a16="http://schemas.microsoft.com/office/drawing/2014/main" id="{5B29A3EC-B85A-4D0F-ABF2-E1FC7CEF321A}"/>
              </a:ext>
            </a:extLst>
          </p:cNvPr>
          <p:cNvSpPr>
            <a:spLocks noGrp="1"/>
          </p:cNvSpPr>
          <p:nvPr>
            <p:ph sz="quarter" idx="20" hasCustomPrompt="1"/>
          </p:nvPr>
        </p:nvSpPr>
        <p:spPr>
          <a:xfrm>
            <a:off x="8236536"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lvl1pPr>
            <a:lvl2pPr>
              <a:defRPr sz="1600"/>
            </a:lvl2pPr>
            <a:lvl3pPr>
              <a:defRPr sz="1200"/>
            </a:lvl3pPr>
            <a:lvl4pPr>
              <a:defRPr sz="1100"/>
            </a:lvl4pPr>
            <a:lvl5pPr>
              <a:defRPr sz="11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p:cNvSpPr>
            <a:spLocks noGrp="1"/>
          </p:cNvSpPr>
          <p:nvPr>
            <p:ph type="ftr" sz="quarter" idx="11"/>
          </p:nvPr>
        </p:nvSpPr>
        <p:spPr>
          <a:xfrm>
            <a:off x="1416310" y="6452951"/>
            <a:ext cx="4679690" cy="252000"/>
          </a:xfrm>
        </p:spPr>
        <p:txBody>
          <a:bodyPr/>
          <a:lstStyle/>
          <a:p>
            <a:r>
              <a:rPr lang="sv-SE" noProof="0" dirty="0"/>
              <a:t>Trafikanalys - Presentationsnamn</a:t>
            </a:r>
          </a:p>
        </p:txBody>
      </p:sp>
      <p:sp>
        <p:nvSpPr>
          <p:cNvPr id="6" name="Platshållare för bildnummer 5"/>
          <p:cNvSpPr>
            <a:spLocks noGrp="1"/>
          </p:cNvSpPr>
          <p:nvPr>
            <p:ph type="sldNum" sz="quarter" idx="12"/>
          </p:nvPr>
        </p:nvSpPr>
        <p:spPr/>
        <p:txBody>
          <a:bodyPr/>
          <a:lstStyle/>
          <a:p>
            <a:fld id="{1DA82726-993B-47AC-837F-6CE3C89C6FA0}" type="slidenum">
              <a:rPr lang="sv-SE" noProof="0" smtClean="0"/>
              <a:pPr/>
              <a:t>‹#›</a:t>
            </a:fld>
            <a:endParaRPr lang="sv-SE" noProof="0" dirty="0"/>
          </a:p>
        </p:txBody>
      </p:sp>
      <p:sp>
        <p:nvSpPr>
          <p:cNvPr id="9" name="Platshållare för datum 8">
            <a:extLst>
              <a:ext uri="{FF2B5EF4-FFF2-40B4-BE49-F238E27FC236}">
                <a16:creationId xmlns:a16="http://schemas.microsoft.com/office/drawing/2014/main" id="{D3A7AFF3-3C1E-48C7-8225-64DBEC6B3076}"/>
              </a:ext>
            </a:extLst>
          </p:cNvPr>
          <p:cNvSpPr>
            <a:spLocks noGrp="1"/>
          </p:cNvSpPr>
          <p:nvPr>
            <p:ph type="dt" sz="half" idx="15"/>
          </p:nvPr>
        </p:nvSpPr>
        <p:spPr/>
        <p:txBody>
          <a:bodyPr/>
          <a:lstStyle/>
          <a:p>
            <a:fld id="{5B052195-FB49-4664-B298-0E99B6A8BE81}" type="datetime1">
              <a:rPr lang="sv-SE" smtClean="0"/>
              <a:t>2024-12-02</a:t>
            </a:fld>
            <a:endParaRPr lang="sv-SE" dirty="0"/>
          </a:p>
        </p:txBody>
      </p:sp>
      <p:sp>
        <p:nvSpPr>
          <p:cNvPr id="11" name="Platshållare för text 13">
            <a:extLst>
              <a:ext uri="{FF2B5EF4-FFF2-40B4-BE49-F238E27FC236}">
                <a16:creationId xmlns:a16="http://schemas.microsoft.com/office/drawing/2014/main" id="{E2378143-F660-4CF3-B176-46155893BAF4}"/>
              </a:ext>
            </a:extLst>
          </p:cNvPr>
          <p:cNvSpPr>
            <a:spLocks noGrp="1"/>
          </p:cNvSpPr>
          <p:nvPr>
            <p:ph type="body" sz="quarter" idx="17"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extLst>
      <p:ext uri="{BB962C8B-B14F-4D97-AF65-F5344CB8AC3E}">
        <p14:creationId xmlns:p14="http://schemas.microsoft.com/office/powerpoint/2010/main" val="361800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re kolumner - Bakgrundsbi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76F9745-F1E0-4DF5-969C-0E8F2E13E903}"/>
              </a:ext>
            </a:extLst>
          </p:cNvPr>
          <p:cNvGrpSpPr/>
          <p:nvPr userDrawn="1"/>
        </p:nvGrpSpPr>
        <p:grpSpPr>
          <a:xfrm>
            <a:off x="10301752" y="561975"/>
            <a:ext cx="1237568" cy="346745"/>
            <a:chOff x="10301752" y="561975"/>
            <a:chExt cx="1237568" cy="346745"/>
          </a:xfrm>
        </p:grpSpPr>
        <p:sp>
          <p:nvSpPr>
            <p:cNvPr id="23" name="Rectangle 22">
              <a:extLst>
                <a:ext uri="{FF2B5EF4-FFF2-40B4-BE49-F238E27FC236}">
                  <a16:creationId xmlns:a16="http://schemas.microsoft.com/office/drawing/2014/main" id="{D5536CC1-F688-4197-82E6-130B29C7B0D4}"/>
                </a:ext>
              </a:extLst>
            </p:cNvPr>
            <p:cNvSpPr/>
            <p:nvPr userDrawn="1"/>
          </p:nvSpPr>
          <p:spPr>
            <a:xfrm>
              <a:off x="10848528" y="561975"/>
              <a:ext cx="690792" cy="3467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sp>
          <p:nvSpPr>
            <p:cNvPr id="24" name="Rectangle 23">
              <a:extLst>
                <a:ext uri="{FF2B5EF4-FFF2-40B4-BE49-F238E27FC236}">
                  <a16:creationId xmlns:a16="http://schemas.microsoft.com/office/drawing/2014/main" id="{01D7F564-F6E2-4087-BF96-E0CA69112BB1}"/>
                </a:ext>
              </a:extLst>
            </p:cNvPr>
            <p:cNvSpPr/>
            <p:nvPr userDrawn="1"/>
          </p:nvSpPr>
          <p:spPr>
            <a:xfrm>
              <a:off x="10301752" y="561975"/>
              <a:ext cx="546776" cy="346745"/>
            </a:xfrm>
            <a:prstGeom prst="rect">
              <a:avLst/>
            </a:prstGeom>
            <a:solidFill>
              <a:srgbClr val="B90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endParaRPr>
            </a:p>
          </p:txBody>
        </p:sp>
      </p:grpSp>
      <p:sp>
        <p:nvSpPr>
          <p:cNvPr id="26" name="Picture Placeholder 25">
            <a:extLst>
              <a:ext uri="{FF2B5EF4-FFF2-40B4-BE49-F238E27FC236}">
                <a16:creationId xmlns:a16="http://schemas.microsoft.com/office/drawing/2014/main" id="{DC66D0D8-4183-40C4-AFDA-5B337C8F06FC}"/>
              </a:ext>
            </a:extLst>
          </p:cNvPr>
          <p:cNvSpPr>
            <a:spLocks noGrp="1"/>
          </p:cNvSpPr>
          <p:nvPr>
            <p:ph type="pic" sz="quarter" idx="13" hasCustomPrompt="1"/>
          </p:nvPr>
        </p:nvSpPr>
        <p:spPr>
          <a:xfrm>
            <a:off x="-6152" y="0"/>
            <a:ext cx="12191998" cy="6317580"/>
          </a:xfrm>
          <a:custGeom>
            <a:avLst/>
            <a:gdLst>
              <a:gd name="connsiteX0" fmla="*/ 10930994 w 12191998"/>
              <a:gd name="connsiteY0" fmla="*/ 772529 h 6317580"/>
              <a:gd name="connsiteX1" fmla="*/ 10933297 w 12191998"/>
              <a:gd name="connsiteY1" fmla="*/ 775501 h 6317580"/>
              <a:gd name="connsiteX2" fmla="*/ 10937006 w 12191998"/>
              <a:gd name="connsiteY2" fmla="*/ 830437 h 6317580"/>
              <a:gd name="connsiteX3" fmla="*/ 10904435 w 12191998"/>
              <a:gd name="connsiteY3" fmla="*/ 830437 h 6317580"/>
              <a:gd name="connsiteX4" fmla="*/ 10927470 w 12191998"/>
              <a:gd name="connsiteY4" fmla="*/ 775501 h 6317580"/>
              <a:gd name="connsiteX5" fmla="*/ 10930994 w 12191998"/>
              <a:gd name="connsiteY5" fmla="*/ 772529 h 6317580"/>
              <a:gd name="connsiteX6" fmla="*/ 11178588 w 12191998"/>
              <a:gd name="connsiteY6" fmla="*/ 772528 h 6317580"/>
              <a:gd name="connsiteX7" fmla="*/ 11181007 w 12191998"/>
              <a:gd name="connsiteY7" fmla="*/ 775500 h 6317580"/>
              <a:gd name="connsiteX8" fmla="*/ 11184646 w 12191998"/>
              <a:gd name="connsiteY8" fmla="*/ 830436 h 6317580"/>
              <a:gd name="connsiteX9" fmla="*/ 11152053 w 12191998"/>
              <a:gd name="connsiteY9" fmla="*/ 830436 h 6317580"/>
              <a:gd name="connsiteX10" fmla="*/ 11175087 w 12191998"/>
              <a:gd name="connsiteY10" fmla="*/ 775500 h 6317580"/>
              <a:gd name="connsiteX11" fmla="*/ 11178588 w 12191998"/>
              <a:gd name="connsiteY11" fmla="*/ 772528 h 6317580"/>
              <a:gd name="connsiteX12" fmla="*/ 11318291 w 12191998"/>
              <a:gd name="connsiteY12" fmla="*/ 752350 h 6317580"/>
              <a:gd name="connsiteX13" fmla="*/ 11314974 w 12191998"/>
              <a:gd name="connsiteY13" fmla="*/ 756611 h 6317580"/>
              <a:gd name="connsiteX14" fmla="*/ 11331628 w 12191998"/>
              <a:gd name="connsiteY14" fmla="*/ 820830 h 6317580"/>
              <a:gd name="connsiteX15" fmla="*/ 11340496 w 12191998"/>
              <a:gd name="connsiteY15" fmla="*/ 834651 h 6317580"/>
              <a:gd name="connsiteX16" fmla="*/ 11331444 w 12191998"/>
              <a:gd name="connsiteY16" fmla="*/ 886086 h 6317580"/>
              <a:gd name="connsiteX17" fmla="*/ 11334208 w 12191998"/>
              <a:gd name="connsiteY17" fmla="*/ 889795 h 6317580"/>
              <a:gd name="connsiteX18" fmla="*/ 11352635 w 12191998"/>
              <a:gd name="connsiteY18" fmla="*/ 889795 h 6317580"/>
              <a:gd name="connsiteX19" fmla="*/ 11356873 w 12191998"/>
              <a:gd name="connsiteY19" fmla="*/ 886086 h 6317580"/>
              <a:gd name="connsiteX20" fmla="*/ 11365949 w 12191998"/>
              <a:gd name="connsiteY20" fmla="*/ 834651 h 6317580"/>
              <a:gd name="connsiteX21" fmla="*/ 11379654 w 12191998"/>
              <a:gd name="connsiteY21" fmla="*/ 820830 h 6317580"/>
              <a:gd name="connsiteX22" fmla="*/ 11419066 w 12191998"/>
              <a:gd name="connsiteY22" fmla="*/ 756611 h 6317580"/>
              <a:gd name="connsiteX23" fmla="*/ 11419595 w 12191998"/>
              <a:gd name="connsiteY23" fmla="*/ 754653 h 6317580"/>
              <a:gd name="connsiteX24" fmla="*/ 11419579 w 12191998"/>
              <a:gd name="connsiteY24" fmla="*/ 754360 h 6317580"/>
              <a:gd name="connsiteX25" fmla="*/ 11417016 w 12191998"/>
              <a:gd name="connsiteY25" fmla="*/ 752350 h 6317580"/>
              <a:gd name="connsiteX26" fmla="*/ 11396469 w 12191998"/>
              <a:gd name="connsiteY26" fmla="*/ 752350 h 6317580"/>
              <a:gd name="connsiteX27" fmla="*/ 11391862 w 12191998"/>
              <a:gd name="connsiteY27" fmla="*/ 755321 h 6317580"/>
              <a:gd name="connsiteX28" fmla="*/ 11360006 w 12191998"/>
              <a:gd name="connsiteY28" fmla="*/ 810465 h 6317580"/>
              <a:gd name="connsiteX29" fmla="*/ 11355952 w 12191998"/>
              <a:gd name="connsiteY29" fmla="*/ 813805 h 6317580"/>
              <a:gd name="connsiteX30" fmla="*/ 11353649 w 12191998"/>
              <a:gd name="connsiteY30" fmla="*/ 810465 h 6317580"/>
              <a:gd name="connsiteX31" fmla="*/ 11341072 w 12191998"/>
              <a:gd name="connsiteY31" fmla="*/ 755321 h 6317580"/>
              <a:gd name="connsiteX32" fmla="*/ 11337732 w 12191998"/>
              <a:gd name="connsiteY32" fmla="*/ 752350 h 6317580"/>
              <a:gd name="connsiteX33" fmla="*/ 11090050 w 12191998"/>
              <a:gd name="connsiteY33" fmla="*/ 752324 h 6317580"/>
              <a:gd name="connsiteX34" fmla="*/ 11086037 w 12191998"/>
              <a:gd name="connsiteY34" fmla="*/ 755851 h 6317580"/>
              <a:gd name="connsiteX35" fmla="*/ 11068808 w 12191998"/>
              <a:gd name="connsiteY35" fmla="*/ 853193 h 6317580"/>
              <a:gd name="connsiteX36" fmla="*/ 11067518 w 12191998"/>
              <a:gd name="connsiteY36" fmla="*/ 854875 h 6317580"/>
              <a:gd name="connsiteX37" fmla="*/ 11066412 w 12191998"/>
              <a:gd name="connsiteY37" fmla="*/ 853378 h 6317580"/>
              <a:gd name="connsiteX38" fmla="*/ 11038656 w 12191998"/>
              <a:gd name="connsiteY38" fmla="*/ 758247 h 6317580"/>
              <a:gd name="connsiteX39" fmla="*/ 11031608 w 12191998"/>
              <a:gd name="connsiteY39" fmla="*/ 752327 h 6317580"/>
              <a:gd name="connsiteX40" fmla="*/ 11012927 w 12191998"/>
              <a:gd name="connsiteY40" fmla="*/ 752327 h 6317580"/>
              <a:gd name="connsiteX41" fmla="*/ 11004243 w 12191998"/>
              <a:gd name="connsiteY41" fmla="*/ 759767 h 6317580"/>
              <a:gd name="connsiteX42" fmla="*/ 10982015 w 12191998"/>
              <a:gd name="connsiteY42" fmla="*/ 886155 h 6317580"/>
              <a:gd name="connsiteX43" fmla="*/ 10984986 w 12191998"/>
              <a:gd name="connsiteY43" fmla="*/ 889864 h 6317580"/>
              <a:gd name="connsiteX44" fmla="*/ 11000719 w 12191998"/>
              <a:gd name="connsiteY44" fmla="*/ 889864 h 6317580"/>
              <a:gd name="connsiteX45" fmla="*/ 11004980 w 12191998"/>
              <a:gd name="connsiteY45" fmla="*/ 886155 h 6317580"/>
              <a:gd name="connsiteX46" fmla="*/ 11021265 w 12191998"/>
              <a:gd name="connsiteY46" fmla="*/ 793075 h 6317580"/>
              <a:gd name="connsiteX47" fmla="*/ 11022555 w 12191998"/>
              <a:gd name="connsiteY47" fmla="*/ 791600 h 6317580"/>
              <a:gd name="connsiteX48" fmla="*/ 11023845 w 12191998"/>
              <a:gd name="connsiteY48" fmla="*/ 793075 h 6317580"/>
              <a:gd name="connsiteX49" fmla="*/ 11050334 w 12191998"/>
              <a:gd name="connsiteY49" fmla="*/ 883277 h 6317580"/>
              <a:gd name="connsiteX50" fmla="*/ 11060515 w 12191998"/>
              <a:gd name="connsiteY50" fmla="*/ 889933 h 6317580"/>
              <a:gd name="connsiteX51" fmla="*/ 11077883 w 12191998"/>
              <a:gd name="connsiteY51" fmla="*/ 889933 h 6317580"/>
              <a:gd name="connsiteX52" fmla="*/ 11086590 w 12191998"/>
              <a:gd name="connsiteY52" fmla="*/ 882539 h 6317580"/>
              <a:gd name="connsiteX53" fmla="*/ 11108979 w 12191998"/>
              <a:gd name="connsiteY53" fmla="*/ 755851 h 6317580"/>
              <a:gd name="connsiteX54" fmla="*/ 11106008 w 12191998"/>
              <a:gd name="connsiteY54" fmla="*/ 752327 h 6317580"/>
              <a:gd name="connsiteX55" fmla="*/ 11090091 w 12191998"/>
              <a:gd name="connsiteY55" fmla="*/ 752327 h 6317580"/>
              <a:gd name="connsiteX56" fmla="*/ 11090050 w 12191998"/>
              <a:gd name="connsiteY56" fmla="*/ 752324 h 6317580"/>
              <a:gd name="connsiteX57" fmla="*/ 11252909 w 12191998"/>
              <a:gd name="connsiteY57" fmla="*/ 752302 h 6317580"/>
              <a:gd name="connsiteX58" fmla="*/ 11248751 w 12191998"/>
              <a:gd name="connsiteY58" fmla="*/ 756059 h 6317580"/>
              <a:gd name="connsiteX59" fmla="*/ 11231729 w 12191998"/>
              <a:gd name="connsiteY59" fmla="*/ 853401 h 6317580"/>
              <a:gd name="connsiteX60" fmla="*/ 11231176 w 12191998"/>
              <a:gd name="connsiteY60" fmla="*/ 862085 h 6317580"/>
              <a:gd name="connsiteX61" fmla="*/ 11267823 w 12191998"/>
              <a:gd name="connsiteY61" fmla="*/ 891338 h 6317580"/>
              <a:gd name="connsiteX62" fmla="*/ 11299656 w 12191998"/>
              <a:gd name="connsiteY62" fmla="*/ 888759 h 6317580"/>
              <a:gd name="connsiteX63" fmla="*/ 11304102 w 12191998"/>
              <a:gd name="connsiteY63" fmla="*/ 884866 h 6317580"/>
              <a:gd name="connsiteX64" fmla="*/ 11306129 w 12191998"/>
              <a:gd name="connsiteY64" fmla="*/ 873026 h 6317580"/>
              <a:gd name="connsiteX65" fmla="*/ 11306221 w 12191998"/>
              <a:gd name="connsiteY65" fmla="*/ 872266 h 6317580"/>
              <a:gd name="connsiteX66" fmla="*/ 11306221 w 12191998"/>
              <a:gd name="connsiteY66" fmla="*/ 871934 h 6317580"/>
              <a:gd name="connsiteX67" fmla="*/ 11303250 w 12191998"/>
              <a:gd name="connsiteY67" fmla="*/ 869295 h 6317580"/>
              <a:gd name="connsiteX68" fmla="*/ 11269228 w 12191998"/>
              <a:gd name="connsiteY68" fmla="*/ 869295 h 6317580"/>
              <a:gd name="connsiteX69" fmla="*/ 11256997 w 12191998"/>
              <a:gd name="connsiteY69" fmla="*/ 859666 h 6317580"/>
              <a:gd name="connsiteX70" fmla="*/ 11257550 w 12191998"/>
              <a:gd name="connsiteY70" fmla="*/ 853378 h 6317580"/>
              <a:gd name="connsiteX71" fmla="*/ 11274572 w 12191998"/>
              <a:gd name="connsiteY71" fmla="*/ 756036 h 6317580"/>
              <a:gd name="connsiteX72" fmla="*/ 11271624 w 12191998"/>
              <a:gd name="connsiteY72" fmla="*/ 752327 h 6317580"/>
              <a:gd name="connsiteX73" fmla="*/ 11253196 w 12191998"/>
              <a:gd name="connsiteY73" fmla="*/ 752327 h 6317580"/>
              <a:gd name="connsiteX74" fmla="*/ 11252909 w 12191998"/>
              <a:gd name="connsiteY74" fmla="*/ 752302 h 6317580"/>
              <a:gd name="connsiteX75" fmla="*/ 11475315 w 12191998"/>
              <a:gd name="connsiteY75" fmla="*/ 750922 h 6317580"/>
              <a:gd name="connsiteX76" fmla="*/ 11422544 w 12191998"/>
              <a:gd name="connsiteY76" fmla="*/ 788675 h 6317580"/>
              <a:gd name="connsiteX77" fmla="*/ 11438852 w 12191998"/>
              <a:gd name="connsiteY77" fmla="*/ 819955 h 6317580"/>
              <a:gd name="connsiteX78" fmla="*/ 11460688 w 12191998"/>
              <a:gd name="connsiteY78" fmla="*/ 834559 h 6317580"/>
              <a:gd name="connsiteX79" fmla="*/ 11473265 w 12191998"/>
              <a:gd name="connsiteY79" fmla="*/ 852157 h 6317580"/>
              <a:gd name="connsiteX80" fmla="*/ 11448849 w 12191998"/>
              <a:gd name="connsiteY80" fmla="*/ 869364 h 6317580"/>
              <a:gd name="connsiteX81" fmla="*/ 11416255 w 12191998"/>
              <a:gd name="connsiteY81" fmla="*/ 867521 h 6317580"/>
              <a:gd name="connsiteX82" fmla="*/ 11411833 w 12191998"/>
              <a:gd name="connsiteY82" fmla="*/ 871022 h 6317580"/>
              <a:gd name="connsiteX83" fmla="*/ 11409529 w 12191998"/>
              <a:gd name="connsiteY83" fmla="*/ 884359 h 6317580"/>
              <a:gd name="connsiteX84" fmla="*/ 11412478 w 12191998"/>
              <a:gd name="connsiteY84" fmla="*/ 888067 h 6317580"/>
              <a:gd name="connsiteX85" fmla="*/ 11444726 w 12191998"/>
              <a:gd name="connsiteY85" fmla="*/ 891384 h 6317580"/>
              <a:gd name="connsiteX86" fmla="*/ 11500607 w 12191998"/>
              <a:gd name="connsiteY86" fmla="*/ 848264 h 6317580"/>
              <a:gd name="connsiteX87" fmla="*/ 11481005 w 12191998"/>
              <a:gd name="connsiteY87" fmla="*/ 814957 h 6317580"/>
              <a:gd name="connsiteX88" fmla="*/ 11461011 w 12191998"/>
              <a:gd name="connsiteY88" fmla="*/ 802542 h 6317580"/>
              <a:gd name="connsiteX89" fmla="*/ 11448618 w 12191998"/>
              <a:gd name="connsiteY89" fmla="*/ 786832 h 6317580"/>
              <a:gd name="connsiteX90" fmla="*/ 11470455 w 12191998"/>
              <a:gd name="connsiteY90" fmla="*/ 773012 h 6317580"/>
              <a:gd name="connsiteX91" fmla="*/ 11506734 w 12191998"/>
              <a:gd name="connsiteY91" fmla="*/ 774878 h 6317580"/>
              <a:gd name="connsiteX92" fmla="*/ 11510788 w 12191998"/>
              <a:gd name="connsiteY92" fmla="*/ 771538 h 6317580"/>
              <a:gd name="connsiteX93" fmla="*/ 11513091 w 12191998"/>
              <a:gd name="connsiteY93" fmla="*/ 757717 h 6317580"/>
              <a:gd name="connsiteX94" fmla="*/ 11510327 w 12191998"/>
              <a:gd name="connsiteY94" fmla="*/ 754216 h 6317580"/>
              <a:gd name="connsiteX95" fmla="*/ 11475315 w 12191998"/>
              <a:gd name="connsiteY95" fmla="*/ 750922 h 6317580"/>
              <a:gd name="connsiteX96" fmla="*/ 10933735 w 12191998"/>
              <a:gd name="connsiteY96" fmla="*/ 750877 h 6317580"/>
              <a:gd name="connsiteX97" fmla="*/ 10904689 w 12191998"/>
              <a:gd name="connsiteY97" fmla="*/ 769742 h 6317580"/>
              <a:gd name="connsiteX98" fmla="*/ 10854014 w 12191998"/>
              <a:gd name="connsiteY98" fmla="*/ 885788 h 6317580"/>
              <a:gd name="connsiteX99" fmla="*/ 10853645 w 12191998"/>
              <a:gd name="connsiteY99" fmla="*/ 887447 h 6317580"/>
              <a:gd name="connsiteX100" fmla="*/ 10853666 w 12191998"/>
              <a:gd name="connsiteY100" fmla="*/ 887767 h 6317580"/>
              <a:gd name="connsiteX101" fmla="*/ 10856409 w 12191998"/>
              <a:gd name="connsiteY101" fmla="*/ 889865 h 6317580"/>
              <a:gd name="connsiteX102" fmla="*/ 10876771 w 12191998"/>
              <a:gd name="connsiteY102" fmla="*/ 889865 h 6317580"/>
              <a:gd name="connsiteX103" fmla="*/ 10880848 w 12191998"/>
              <a:gd name="connsiteY103" fmla="*/ 886709 h 6317580"/>
              <a:gd name="connsiteX104" fmla="*/ 10895728 w 12191998"/>
              <a:gd name="connsiteY104" fmla="*/ 851559 h 6317580"/>
              <a:gd name="connsiteX105" fmla="*/ 10938227 w 12191998"/>
              <a:gd name="connsiteY105" fmla="*/ 851559 h 6317580"/>
              <a:gd name="connsiteX106" fmla="*/ 10940530 w 12191998"/>
              <a:gd name="connsiteY106" fmla="*/ 886709 h 6317580"/>
              <a:gd name="connsiteX107" fmla="*/ 10943478 w 12191998"/>
              <a:gd name="connsiteY107" fmla="*/ 889865 h 6317580"/>
              <a:gd name="connsiteX108" fmla="*/ 10962366 w 12191998"/>
              <a:gd name="connsiteY108" fmla="*/ 889865 h 6317580"/>
              <a:gd name="connsiteX109" fmla="*/ 10966144 w 12191998"/>
              <a:gd name="connsiteY109" fmla="*/ 886157 h 6317580"/>
              <a:gd name="connsiteX110" fmla="*/ 10966144 w 12191998"/>
              <a:gd name="connsiteY110" fmla="*/ 885788 h 6317580"/>
              <a:gd name="connsiteX111" fmla="*/ 10956124 w 12191998"/>
              <a:gd name="connsiteY111" fmla="*/ 769742 h 6317580"/>
              <a:gd name="connsiteX112" fmla="*/ 10933735 w 12191998"/>
              <a:gd name="connsiteY112" fmla="*/ 750877 h 6317580"/>
              <a:gd name="connsiteX113" fmla="*/ 11181606 w 12191998"/>
              <a:gd name="connsiteY113" fmla="*/ 750876 h 6317580"/>
              <a:gd name="connsiteX114" fmla="*/ 11152537 w 12191998"/>
              <a:gd name="connsiteY114" fmla="*/ 769741 h 6317580"/>
              <a:gd name="connsiteX115" fmla="*/ 11101862 w 12191998"/>
              <a:gd name="connsiteY115" fmla="*/ 885787 h 6317580"/>
              <a:gd name="connsiteX116" fmla="*/ 11101493 w 12191998"/>
              <a:gd name="connsiteY116" fmla="*/ 887446 h 6317580"/>
              <a:gd name="connsiteX117" fmla="*/ 11101514 w 12191998"/>
              <a:gd name="connsiteY117" fmla="*/ 887743 h 6317580"/>
              <a:gd name="connsiteX118" fmla="*/ 11104280 w 12191998"/>
              <a:gd name="connsiteY118" fmla="*/ 889864 h 6317580"/>
              <a:gd name="connsiteX119" fmla="*/ 11124550 w 12191998"/>
              <a:gd name="connsiteY119" fmla="*/ 889864 h 6317580"/>
              <a:gd name="connsiteX120" fmla="*/ 11128627 w 12191998"/>
              <a:gd name="connsiteY120" fmla="*/ 886708 h 6317580"/>
              <a:gd name="connsiteX121" fmla="*/ 11143438 w 12191998"/>
              <a:gd name="connsiteY121" fmla="*/ 851558 h 6317580"/>
              <a:gd name="connsiteX122" fmla="*/ 11185913 w 12191998"/>
              <a:gd name="connsiteY122" fmla="*/ 851558 h 6317580"/>
              <a:gd name="connsiteX123" fmla="*/ 11188217 w 12191998"/>
              <a:gd name="connsiteY123" fmla="*/ 886708 h 6317580"/>
              <a:gd name="connsiteX124" fmla="*/ 11191165 w 12191998"/>
              <a:gd name="connsiteY124" fmla="*/ 889864 h 6317580"/>
              <a:gd name="connsiteX125" fmla="*/ 11210053 w 12191998"/>
              <a:gd name="connsiteY125" fmla="*/ 889864 h 6317580"/>
              <a:gd name="connsiteX126" fmla="*/ 11213992 w 12191998"/>
              <a:gd name="connsiteY126" fmla="*/ 886156 h 6317580"/>
              <a:gd name="connsiteX127" fmla="*/ 11213992 w 12191998"/>
              <a:gd name="connsiteY127" fmla="*/ 885787 h 6317580"/>
              <a:gd name="connsiteX128" fmla="*/ 11203995 w 12191998"/>
              <a:gd name="connsiteY128" fmla="*/ 769741 h 6317580"/>
              <a:gd name="connsiteX129" fmla="*/ 11181606 w 12191998"/>
              <a:gd name="connsiteY129" fmla="*/ 750876 h 6317580"/>
              <a:gd name="connsiteX130" fmla="*/ 11031607 w 12191998"/>
              <a:gd name="connsiteY130" fmla="*/ 587772 h 6317580"/>
              <a:gd name="connsiteX131" fmla="*/ 11056461 w 12191998"/>
              <a:gd name="connsiteY131" fmla="*/ 602859 h 6317580"/>
              <a:gd name="connsiteX132" fmla="*/ 11024213 w 12191998"/>
              <a:gd name="connsiteY132" fmla="*/ 630800 h 6317580"/>
              <a:gd name="connsiteX133" fmla="*/ 11007743 w 12191998"/>
              <a:gd name="connsiteY133" fmla="*/ 630247 h 6317580"/>
              <a:gd name="connsiteX134" fmla="*/ 11015137 w 12191998"/>
              <a:gd name="connsiteY134" fmla="*/ 588509 h 6317580"/>
              <a:gd name="connsiteX135" fmla="*/ 11031607 w 12191998"/>
              <a:gd name="connsiteY135" fmla="*/ 587772 h 6317580"/>
              <a:gd name="connsiteX136" fmla="*/ 11155255 w 12191998"/>
              <a:gd name="connsiteY136" fmla="*/ 587404 h 6317580"/>
              <a:gd name="connsiteX137" fmla="*/ 11157673 w 12191998"/>
              <a:gd name="connsiteY137" fmla="*/ 590376 h 6317580"/>
              <a:gd name="connsiteX138" fmla="*/ 11161313 w 12191998"/>
              <a:gd name="connsiteY138" fmla="*/ 645312 h 6317580"/>
              <a:gd name="connsiteX139" fmla="*/ 11128719 w 12191998"/>
              <a:gd name="connsiteY139" fmla="*/ 645312 h 6317580"/>
              <a:gd name="connsiteX140" fmla="*/ 11151753 w 12191998"/>
              <a:gd name="connsiteY140" fmla="*/ 590376 h 6317580"/>
              <a:gd name="connsiteX141" fmla="*/ 11155255 w 12191998"/>
              <a:gd name="connsiteY141" fmla="*/ 587404 h 6317580"/>
              <a:gd name="connsiteX142" fmla="*/ 11338278 w 12191998"/>
              <a:gd name="connsiteY142" fmla="*/ 567219 h 6317580"/>
              <a:gd name="connsiteX143" fmla="*/ 11334138 w 12191998"/>
              <a:gd name="connsiteY143" fmla="*/ 570750 h 6317580"/>
              <a:gd name="connsiteX144" fmla="*/ 11311104 w 12191998"/>
              <a:gd name="connsiteY144" fmla="*/ 701031 h 6317580"/>
              <a:gd name="connsiteX145" fmla="*/ 11314053 w 12191998"/>
              <a:gd name="connsiteY145" fmla="*/ 704740 h 6317580"/>
              <a:gd name="connsiteX146" fmla="*/ 11332480 w 12191998"/>
              <a:gd name="connsiteY146" fmla="*/ 704740 h 6317580"/>
              <a:gd name="connsiteX147" fmla="*/ 11336925 w 12191998"/>
              <a:gd name="connsiteY147" fmla="*/ 701031 h 6317580"/>
              <a:gd name="connsiteX148" fmla="*/ 11359845 w 12191998"/>
              <a:gd name="connsiteY148" fmla="*/ 570750 h 6317580"/>
              <a:gd name="connsiteX149" fmla="*/ 11356689 w 12191998"/>
              <a:gd name="connsiteY149" fmla="*/ 567226 h 6317580"/>
              <a:gd name="connsiteX150" fmla="*/ 11338354 w 12191998"/>
              <a:gd name="connsiteY150" fmla="*/ 567226 h 6317580"/>
              <a:gd name="connsiteX151" fmla="*/ 11338278 w 12191998"/>
              <a:gd name="connsiteY151" fmla="*/ 567219 h 6317580"/>
              <a:gd name="connsiteX152" fmla="*/ 10881805 w 12191998"/>
              <a:gd name="connsiteY152" fmla="*/ 567192 h 6317580"/>
              <a:gd name="connsiteX153" fmla="*/ 10877992 w 12191998"/>
              <a:gd name="connsiteY153" fmla="*/ 570842 h 6317580"/>
              <a:gd name="connsiteX154" fmla="*/ 10875413 w 12191998"/>
              <a:gd name="connsiteY154" fmla="*/ 585446 h 6317580"/>
              <a:gd name="connsiteX155" fmla="*/ 10878545 w 12191998"/>
              <a:gd name="connsiteY155" fmla="*/ 588786 h 6317580"/>
              <a:gd name="connsiteX156" fmla="*/ 10910908 w 12191998"/>
              <a:gd name="connsiteY156" fmla="*/ 588786 h 6317580"/>
              <a:gd name="connsiteX157" fmla="*/ 10891099 w 12191998"/>
              <a:gd name="connsiteY157" fmla="*/ 701031 h 6317580"/>
              <a:gd name="connsiteX158" fmla="*/ 10890970 w 12191998"/>
              <a:gd name="connsiteY158" fmla="*/ 702202 h 6317580"/>
              <a:gd name="connsiteX159" fmla="*/ 10894070 w 12191998"/>
              <a:gd name="connsiteY159" fmla="*/ 704740 h 6317580"/>
              <a:gd name="connsiteX160" fmla="*/ 10912383 w 12191998"/>
              <a:gd name="connsiteY160" fmla="*/ 704740 h 6317580"/>
              <a:gd name="connsiteX161" fmla="*/ 10912892 w 12191998"/>
              <a:gd name="connsiteY161" fmla="*/ 704786 h 6317580"/>
              <a:gd name="connsiteX162" fmla="*/ 10916828 w 12191998"/>
              <a:gd name="connsiteY162" fmla="*/ 701031 h 6317580"/>
              <a:gd name="connsiteX163" fmla="*/ 10936638 w 12191998"/>
              <a:gd name="connsiteY163" fmla="*/ 588786 h 6317580"/>
              <a:gd name="connsiteX164" fmla="*/ 10969024 w 12191998"/>
              <a:gd name="connsiteY164" fmla="*/ 588786 h 6317580"/>
              <a:gd name="connsiteX165" fmla="*/ 10969302 w 12191998"/>
              <a:gd name="connsiteY165" fmla="*/ 588816 h 6317580"/>
              <a:gd name="connsiteX166" fmla="*/ 10973285 w 12191998"/>
              <a:gd name="connsiteY166" fmla="*/ 585354 h 6317580"/>
              <a:gd name="connsiteX167" fmla="*/ 10975865 w 12191998"/>
              <a:gd name="connsiteY167" fmla="*/ 570750 h 6317580"/>
              <a:gd name="connsiteX168" fmla="*/ 10972709 w 12191998"/>
              <a:gd name="connsiteY168" fmla="*/ 567226 h 6317580"/>
              <a:gd name="connsiteX169" fmla="*/ 10882231 w 12191998"/>
              <a:gd name="connsiteY169" fmla="*/ 567226 h 6317580"/>
              <a:gd name="connsiteX170" fmla="*/ 10881805 w 12191998"/>
              <a:gd name="connsiteY170" fmla="*/ 567192 h 6317580"/>
              <a:gd name="connsiteX171" fmla="*/ 11389522 w 12191998"/>
              <a:gd name="connsiteY171" fmla="*/ 567182 h 6317580"/>
              <a:gd name="connsiteX172" fmla="*/ 11385459 w 12191998"/>
              <a:gd name="connsiteY172" fmla="*/ 570750 h 6317580"/>
              <a:gd name="connsiteX173" fmla="*/ 11362701 w 12191998"/>
              <a:gd name="connsiteY173" fmla="*/ 701031 h 6317580"/>
              <a:gd name="connsiteX174" fmla="*/ 11362569 w 12191998"/>
              <a:gd name="connsiteY174" fmla="*/ 702176 h 6317580"/>
              <a:gd name="connsiteX175" fmla="*/ 11365649 w 12191998"/>
              <a:gd name="connsiteY175" fmla="*/ 704740 h 6317580"/>
              <a:gd name="connsiteX176" fmla="*/ 11384076 w 12191998"/>
              <a:gd name="connsiteY176" fmla="*/ 704740 h 6317580"/>
              <a:gd name="connsiteX177" fmla="*/ 11384392 w 12191998"/>
              <a:gd name="connsiteY177" fmla="*/ 704768 h 6317580"/>
              <a:gd name="connsiteX178" fmla="*/ 11388522 w 12191998"/>
              <a:gd name="connsiteY178" fmla="*/ 701031 h 6317580"/>
              <a:gd name="connsiteX179" fmla="*/ 11399256 w 12191998"/>
              <a:gd name="connsiteY179" fmla="*/ 639599 h 6317580"/>
              <a:gd name="connsiteX180" fmla="*/ 11430513 w 12191998"/>
              <a:gd name="connsiteY180" fmla="*/ 702690 h 6317580"/>
              <a:gd name="connsiteX181" fmla="*/ 11434406 w 12191998"/>
              <a:gd name="connsiteY181" fmla="*/ 704740 h 6317580"/>
              <a:gd name="connsiteX182" fmla="*/ 11457763 w 12191998"/>
              <a:gd name="connsiteY182" fmla="*/ 704740 h 6317580"/>
              <a:gd name="connsiteX183" fmla="*/ 11460918 w 12191998"/>
              <a:gd name="connsiteY183" fmla="*/ 702690 h 6317580"/>
              <a:gd name="connsiteX184" fmla="*/ 11460366 w 12191998"/>
              <a:gd name="connsiteY184" fmla="*/ 700847 h 6317580"/>
              <a:gd name="connsiteX185" fmla="*/ 11424455 w 12191998"/>
              <a:gd name="connsiteY185" fmla="*/ 633864 h 6317580"/>
              <a:gd name="connsiteX186" fmla="*/ 11483999 w 12191998"/>
              <a:gd name="connsiteY186" fmla="*/ 572409 h 6317580"/>
              <a:gd name="connsiteX187" fmla="*/ 11485841 w 12191998"/>
              <a:gd name="connsiteY187" fmla="*/ 569092 h 6317580"/>
              <a:gd name="connsiteX188" fmla="*/ 11482709 w 12191998"/>
              <a:gd name="connsiteY188" fmla="*/ 567226 h 6317580"/>
              <a:gd name="connsiteX189" fmla="*/ 11460112 w 12191998"/>
              <a:gd name="connsiteY189" fmla="*/ 567226 h 6317580"/>
              <a:gd name="connsiteX190" fmla="*/ 11455505 w 12191998"/>
              <a:gd name="connsiteY190" fmla="*/ 568723 h 6317580"/>
              <a:gd name="connsiteX191" fmla="*/ 11401306 w 12191998"/>
              <a:gd name="connsiteY191" fmla="*/ 627760 h 6317580"/>
              <a:gd name="connsiteX192" fmla="*/ 11411303 w 12191998"/>
              <a:gd name="connsiteY192" fmla="*/ 570750 h 6317580"/>
              <a:gd name="connsiteX193" fmla="*/ 11408331 w 12191998"/>
              <a:gd name="connsiteY193" fmla="*/ 567226 h 6317580"/>
              <a:gd name="connsiteX194" fmla="*/ 11389904 w 12191998"/>
              <a:gd name="connsiteY194" fmla="*/ 567226 h 6317580"/>
              <a:gd name="connsiteX195" fmla="*/ 11389522 w 12191998"/>
              <a:gd name="connsiteY195" fmla="*/ 567182 h 6317580"/>
              <a:gd name="connsiteX196" fmla="*/ 11035661 w 12191998"/>
              <a:gd name="connsiteY196" fmla="*/ 565866 h 6317580"/>
              <a:gd name="connsiteX197" fmla="*/ 10999013 w 12191998"/>
              <a:gd name="connsiteY197" fmla="*/ 568170 h 6317580"/>
              <a:gd name="connsiteX198" fmla="*/ 10992103 w 12191998"/>
              <a:gd name="connsiteY198" fmla="*/ 573721 h 6317580"/>
              <a:gd name="connsiteX199" fmla="*/ 10969714 w 12191998"/>
              <a:gd name="connsiteY199" fmla="*/ 701031 h 6317580"/>
              <a:gd name="connsiteX200" fmla="*/ 10972662 w 12191998"/>
              <a:gd name="connsiteY200" fmla="*/ 704739 h 6317580"/>
              <a:gd name="connsiteX201" fmla="*/ 10991090 w 12191998"/>
              <a:gd name="connsiteY201" fmla="*/ 704739 h 6317580"/>
              <a:gd name="connsiteX202" fmla="*/ 10995351 w 12191998"/>
              <a:gd name="connsiteY202" fmla="*/ 701031 h 6317580"/>
              <a:gd name="connsiteX203" fmla="*/ 11004035 w 12191998"/>
              <a:gd name="connsiteY203" fmla="*/ 650886 h 6317580"/>
              <a:gd name="connsiteX204" fmla="*/ 11020504 w 12191998"/>
              <a:gd name="connsiteY204" fmla="*/ 651623 h 6317580"/>
              <a:gd name="connsiteX205" fmla="*/ 11024213 w 12191998"/>
              <a:gd name="connsiteY205" fmla="*/ 651623 h 6317580"/>
              <a:gd name="connsiteX206" fmla="*/ 11041788 w 12191998"/>
              <a:gd name="connsiteY206" fmla="*/ 701031 h 6317580"/>
              <a:gd name="connsiteX207" fmla="*/ 11045312 w 12191998"/>
              <a:gd name="connsiteY207" fmla="*/ 704739 h 6317580"/>
              <a:gd name="connsiteX208" fmla="*/ 11066596 w 12191998"/>
              <a:gd name="connsiteY208" fmla="*/ 704739 h 6317580"/>
              <a:gd name="connsiteX209" fmla="*/ 11068072 w 12191998"/>
              <a:gd name="connsiteY209" fmla="*/ 704474 h 6317580"/>
              <a:gd name="connsiteX210" fmla="*/ 11069176 w 12191998"/>
              <a:gd name="connsiteY210" fmla="*/ 701031 h 6317580"/>
              <a:gd name="connsiteX211" fmla="*/ 11049550 w 12191998"/>
              <a:gd name="connsiteY211" fmla="*/ 646993 h 6317580"/>
              <a:gd name="connsiteX212" fmla="*/ 11082489 w 12191998"/>
              <a:gd name="connsiteY212" fmla="*/ 601777 h 6317580"/>
              <a:gd name="connsiteX213" fmla="*/ 11035661 w 12191998"/>
              <a:gd name="connsiteY213" fmla="*/ 565866 h 6317580"/>
              <a:gd name="connsiteX214" fmla="*/ 11158226 w 12191998"/>
              <a:gd name="connsiteY214" fmla="*/ 565752 h 6317580"/>
              <a:gd name="connsiteX215" fmla="*/ 11129134 w 12191998"/>
              <a:gd name="connsiteY215" fmla="*/ 584686 h 6317580"/>
              <a:gd name="connsiteX216" fmla="*/ 11078459 w 12191998"/>
              <a:gd name="connsiteY216" fmla="*/ 700732 h 6317580"/>
              <a:gd name="connsiteX217" fmla="*/ 11078090 w 12191998"/>
              <a:gd name="connsiteY217" fmla="*/ 702391 h 6317580"/>
              <a:gd name="connsiteX218" fmla="*/ 11078111 w 12191998"/>
              <a:gd name="connsiteY218" fmla="*/ 702688 h 6317580"/>
              <a:gd name="connsiteX219" fmla="*/ 11080877 w 12191998"/>
              <a:gd name="connsiteY219" fmla="*/ 704809 h 6317580"/>
              <a:gd name="connsiteX220" fmla="*/ 11101216 w 12191998"/>
              <a:gd name="connsiteY220" fmla="*/ 704809 h 6317580"/>
              <a:gd name="connsiteX221" fmla="*/ 11105293 w 12191998"/>
              <a:gd name="connsiteY221" fmla="*/ 701654 h 6317580"/>
              <a:gd name="connsiteX222" fmla="*/ 11120104 w 12191998"/>
              <a:gd name="connsiteY222" fmla="*/ 666434 h 6317580"/>
              <a:gd name="connsiteX223" fmla="*/ 11162579 w 12191998"/>
              <a:gd name="connsiteY223" fmla="*/ 666434 h 6317580"/>
              <a:gd name="connsiteX224" fmla="*/ 11164883 w 12191998"/>
              <a:gd name="connsiteY224" fmla="*/ 701584 h 6317580"/>
              <a:gd name="connsiteX225" fmla="*/ 11167831 w 12191998"/>
              <a:gd name="connsiteY225" fmla="*/ 704740 h 6317580"/>
              <a:gd name="connsiteX226" fmla="*/ 11186719 w 12191998"/>
              <a:gd name="connsiteY226" fmla="*/ 704740 h 6317580"/>
              <a:gd name="connsiteX227" fmla="*/ 11190612 w 12191998"/>
              <a:gd name="connsiteY227" fmla="*/ 701032 h 6317580"/>
              <a:gd name="connsiteX228" fmla="*/ 11190612 w 12191998"/>
              <a:gd name="connsiteY228" fmla="*/ 700663 h 6317580"/>
              <a:gd name="connsiteX229" fmla="*/ 11180615 w 12191998"/>
              <a:gd name="connsiteY229" fmla="*/ 584617 h 6317580"/>
              <a:gd name="connsiteX230" fmla="*/ 11158226 w 12191998"/>
              <a:gd name="connsiteY230" fmla="*/ 565752 h 6317580"/>
              <a:gd name="connsiteX231" fmla="*/ 10654239 w 12191998"/>
              <a:gd name="connsiteY231" fmla="*/ 565752 h 6317580"/>
              <a:gd name="connsiteX232" fmla="*/ 10596469 w 12191998"/>
              <a:gd name="connsiteY232" fmla="*/ 569783 h 6317580"/>
              <a:gd name="connsiteX233" fmla="*/ 10507350 w 12191998"/>
              <a:gd name="connsiteY233" fmla="*/ 675464 h 6317580"/>
              <a:gd name="connsiteX234" fmla="*/ 10475102 w 12191998"/>
              <a:gd name="connsiteY234" fmla="*/ 892215 h 6317580"/>
              <a:gd name="connsiteX235" fmla="*/ 10564129 w 12191998"/>
              <a:gd name="connsiteY235" fmla="*/ 892192 h 6317580"/>
              <a:gd name="connsiteX236" fmla="*/ 10591908 w 12191998"/>
              <a:gd name="connsiteY236" fmla="*/ 701009 h 6317580"/>
              <a:gd name="connsiteX237" fmla="*/ 10616970 w 12191998"/>
              <a:gd name="connsiteY237" fmla="*/ 647247 h 6317580"/>
              <a:gd name="connsiteX238" fmla="*/ 10668935 w 12191998"/>
              <a:gd name="connsiteY238" fmla="*/ 640982 h 6317580"/>
              <a:gd name="connsiteX239" fmla="*/ 10800229 w 12191998"/>
              <a:gd name="connsiteY239" fmla="*/ 640982 h 6317580"/>
              <a:gd name="connsiteX240" fmla="*/ 10800229 w 12191998"/>
              <a:gd name="connsiteY240" fmla="*/ 565752 h 6317580"/>
              <a:gd name="connsiteX241" fmla="*/ 10334939 w 12191998"/>
              <a:gd name="connsiteY241" fmla="*/ 565752 h 6317580"/>
              <a:gd name="connsiteX242" fmla="*/ 10334939 w 12191998"/>
              <a:gd name="connsiteY242" fmla="*/ 640982 h 6317580"/>
              <a:gd name="connsiteX243" fmla="*/ 10497054 w 12191998"/>
              <a:gd name="connsiteY243" fmla="*/ 640982 h 6317580"/>
              <a:gd name="connsiteX244" fmla="*/ 10497054 w 12191998"/>
              <a:gd name="connsiteY244" fmla="*/ 565752 h 6317580"/>
              <a:gd name="connsiteX245" fmla="*/ 11272821 w 12191998"/>
              <a:gd name="connsiteY245" fmla="*/ 565751 h 6317580"/>
              <a:gd name="connsiteX246" fmla="*/ 11223390 w 12191998"/>
              <a:gd name="connsiteY246" fmla="*/ 603780 h 6317580"/>
              <a:gd name="connsiteX247" fmla="*/ 11206367 w 12191998"/>
              <a:gd name="connsiteY247" fmla="*/ 701123 h 6317580"/>
              <a:gd name="connsiteX248" fmla="*/ 11206367 w 12191998"/>
              <a:gd name="connsiteY248" fmla="*/ 701883 h 6317580"/>
              <a:gd name="connsiteX249" fmla="*/ 11206367 w 12191998"/>
              <a:gd name="connsiteY249" fmla="*/ 702166 h 6317580"/>
              <a:gd name="connsiteX250" fmla="*/ 11209316 w 12191998"/>
              <a:gd name="connsiteY250" fmla="*/ 704831 h 6317580"/>
              <a:gd name="connsiteX251" fmla="*/ 11227467 w 12191998"/>
              <a:gd name="connsiteY251" fmla="*/ 704831 h 6317580"/>
              <a:gd name="connsiteX252" fmla="*/ 11231912 w 12191998"/>
              <a:gd name="connsiteY252" fmla="*/ 701123 h 6317580"/>
              <a:gd name="connsiteX253" fmla="*/ 11241702 w 12191998"/>
              <a:gd name="connsiteY253" fmla="*/ 644505 h 6317580"/>
              <a:gd name="connsiteX254" fmla="*/ 11291963 w 12191998"/>
              <a:gd name="connsiteY254" fmla="*/ 644505 h 6317580"/>
              <a:gd name="connsiteX255" fmla="*/ 11292472 w 12191998"/>
              <a:gd name="connsiteY255" fmla="*/ 644551 h 6317580"/>
              <a:gd name="connsiteX256" fmla="*/ 11296408 w 12191998"/>
              <a:gd name="connsiteY256" fmla="*/ 640796 h 6317580"/>
              <a:gd name="connsiteX257" fmla="*/ 11298712 w 12191998"/>
              <a:gd name="connsiteY257" fmla="*/ 627483 h 6317580"/>
              <a:gd name="connsiteX258" fmla="*/ 11295579 w 12191998"/>
              <a:gd name="connsiteY258" fmla="*/ 623774 h 6317580"/>
              <a:gd name="connsiteX259" fmla="*/ 11245410 w 12191998"/>
              <a:gd name="connsiteY259" fmla="*/ 623774 h 6317580"/>
              <a:gd name="connsiteX260" fmla="*/ 11248935 w 12191998"/>
              <a:gd name="connsiteY260" fmla="*/ 603780 h 6317580"/>
              <a:gd name="connsiteX261" fmla="*/ 11266325 w 12191998"/>
              <a:gd name="connsiteY261" fmla="*/ 587864 h 6317580"/>
              <a:gd name="connsiteX262" fmla="*/ 11304078 w 12191998"/>
              <a:gd name="connsiteY262" fmla="*/ 587864 h 6317580"/>
              <a:gd name="connsiteX263" fmla="*/ 11304564 w 12191998"/>
              <a:gd name="connsiteY263" fmla="*/ 587909 h 6317580"/>
              <a:gd name="connsiteX264" fmla="*/ 11308524 w 12191998"/>
              <a:gd name="connsiteY264" fmla="*/ 584178 h 6317580"/>
              <a:gd name="connsiteX265" fmla="*/ 11310574 w 12191998"/>
              <a:gd name="connsiteY265" fmla="*/ 572224 h 6317580"/>
              <a:gd name="connsiteX266" fmla="*/ 11307603 w 12191998"/>
              <a:gd name="connsiteY266" fmla="*/ 568331 h 6317580"/>
              <a:gd name="connsiteX267" fmla="*/ 11272821 w 12191998"/>
              <a:gd name="connsiteY267" fmla="*/ 565751 h 6317580"/>
              <a:gd name="connsiteX268" fmla="*/ 0 w 12191998"/>
              <a:gd name="connsiteY268" fmla="*/ 0 h 6317580"/>
              <a:gd name="connsiteX269" fmla="*/ 12191998 w 12191998"/>
              <a:gd name="connsiteY269" fmla="*/ 0 h 6317580"/>
              <a:gd name="connsiteX270" fmla="*/ 12191998 w 12191998"/>
              <a:gd name="connsiteY270" fmla="*/ 6317580 h 6317580"/>
              <a:gd name="connsiteX271" fmla="*/ 0 w 12191998"/>
              <a:gd name="connsiteY271" fmla="*/ 6317580 h 63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2191998" h="6317580">
                <a:moveTo>
                  <a:pt x="10930994" y="772529"/>
                </a:moveTo>
                <a:cubicBezTo>
                  <a:pt x="10932744" y="772529"/>
                  <a:pt x="10933113" y="773197"/>
                  <a:pt x="10933297" y="775501"/>
                </a:cubicBezTo>
                <a:lnTo>
                  <a:pt x="10937006" y="830437"/>
                </a:lnTo>
                <a:lnTo>
                  <a:pt x="10904435" y="830437"/>
                </a:lnTo>
                <a:lnTo>
                  <a:pt x="10927470" y="775501"/>
                </a:lnTo>
                <a:cubicBezTo>
                  <a:pt x="10928391" y="773266"/>
                  <a:pt x="10929243" y="772529"/>
                  <a:pt x="10930994" y="772529"/>
                </a:cubicBezTo>
                <a:close/>
                <a:moveTo>
                  <a:pt x="11178588" y="772528"/>
                </a:moveTo>
                <a:cubicBezTo>
                  <a:pt x="11180454" y="772528"/>
                  <a:pt x="11180823" y="773196"/>
                  <a:pt x="11181007" y="775500"/>
                </a:cubicBezTo>
                <a:lnTo>
                  <a:pt x="11184646" y="830436"/>
                </a:lnTo>
                <a:lnTo>
                  <a:pt x="11152053" y="830436"/>
                </a:lnTo>
                <a:lnTo>
                  <a:pt x="11175087" y="775500"/>
                </a:lnTo>
                <a:cubicBezTo>
                  <a:pt x="11176009" y="773265"/>
                  <a:pt x="11176723" y="772528"/>
                  <a:pt x="11178588" y="772528"/>
                </a:cubicBezTo>
                <a:close/>
                <a:moveTo>
                  <a:pt x="11318291" y="752350"/>
                </a:moveTo>
                <a:cubicBezTo>
                  <a:pt x="11315343" y="752350"/>
                  <a:pt x="11314237" y="754031"/>
                  <a:pt x="11314974" y="756611"/>
                </a:cubicBezTo>
                <a:lnTo>
                  <a:pt x="11331628" y="820830"/>
                </a:lnTo>
                <a:cubicBezTo>
                  <a:pt x="11333586" y="828892"/>
                  <a:pt x="11336811" y="832969"/>
                  <a:pt x="11340496" y="834651"/>
                </a:cubicBezTo>
                <a:lnTo>
                  <a:pt x="11331444" y="886086"/>
                </a:lnTo>
                <a:cubicBezTo>
                  <a:pt x="11331075" y="888482"/>
                  <a:pt x="11332181" y="889795"/>
                  <a:pt x="11334208" y="889795"/>
                </a:cubicBezTo>
                <a:lnTo>
                  <a:pt x="11352635" y="889795"/>
                </a:lnTo>
                <a:cubicBezTo>
                  <a:pt x="11354727" y="889666"/>
                  <a:pt x="11356468" y="888143"/>
                  <a:pt x="11356873" y="886086"/>
                </a:cubicBezTo>
                <a:lnTo>
                  <a:pt x="11365949" y="834651"/>
                </a:lnTo>
                <a:cubicBezTo>
                  <a:pt x="11370440" y="833039"/>
                  <a:pt x="11374656" y="828961"/>
                  <a:pt x="11379654" y="820830"/>
                </a:cubicBezTo>
                <a:lnTo>
                  <a:pt x="11419066" y="756611"/>
                </a:lnTo>
                <a:cubicBezTo>
                  <a:pt x="11419402" y="756013"/>
                  <a:pt x="11419584" y="755340"/>
                  <a:pt x="11419595" y="754653"/>
                </a:cubicBezTo>
                <a:cubicBezTo>
                  <a:pt x="11419595" y="754555"/>
                  <a:pt x="11419591" y="754458"/>
                  <a:pt x="11419579" y="754360"/>
                </a:cubicBezTo>
                <a:cubicBezTo>
                  <a:pt x="11419425" y="753097"/>
                  <a:pt x="11418278" y="752197"/>
                  <a:pt x="11417016" y="752350"/>
                </a:cubicBezTo>
                <a:lnTo>
                  <a:pt x="11396469" y="752350"/>
                </a:lnTo>
                <a:cubicBezTo>
                  <a:pt x="11394490" y="752375"/>
                  <a:pt x="11392701" y="753529"/>
                  <a:pt x="11391862" y="755321"/>
                </a:cubicBezTo>
                <a:lnTo>
                  <a:pt x="11360006" y="810465"/>
                </a:lnTo>
                <a:cubicBezTo>
                  <a:pt x="11358255" y="813621"/>
                  <a:pt x="11357795" y="813805"/>
                  <a:pt x="11355952" y="813805"/>
                </a:cubicBezTo>
                <a:cubicBezTo>
                  <a:pt x="11354938" y="813805"/>
                  <a:pt x="11354386" y="813621"/>
                  <a:pt x="11353649" y="810465"/>
                </a:cubicBezTo>
                <a:lnTo>
                  <a:pt x="11341072" y="755321"/>
                </a:lnTo>
                <a:cubicBezTo>
                  <a:pt x="11340496" y="753087"/>
                  <a:pt x="11339390" y="752350"/>
                  <a:pt x="11337732" y="752350"/>
                </a:cubicBezTo>
                <a:close/>
                <a:moveTo>
                  <a:pt x="11090050" y="752324"/>
                </a:moveTo>
                <a:cubicBezTo>
                  <a:pt x="11087968" y="752190"/>
                  <a:pt x="11086171" y="753770"/>
                  <a:pt x="11086037" y="755851"/>
                </a:cubicBezTo>
                <a:lnTo>
                  <a:pt x="11068808" y="853193"/>
                </a:lnTo>
                <a:cubicBezTo>
                  <a:pt x="11068775" y="853970"/>
                  <a:pt x="11068260" y="854642"/>
                  <a:pt x="11067518" y="854875"/>
                </a:cubicBezTo>
                <a:cubicBezTo>
                  <a:pt x="11066965" y="854875"/>
                  <a:pt x="11066596" y="854299"/>
                  <a:pt x="11066412" y="853378"/>
                </a:cubicBezTo>
                <a:lnTo>
                  <a:pt x="11038656" y="758247"/>
                </a:lnTo>
                <a:cubicBezTo>
                  <a:pt x="11037159" y="753434"/>
                  <a:pt x="11035500" y="752327"/>
                  <a:pt x="11031608" y="752327"/>
                </a:cubicBezTo>
                <a:lnTo>
                  <a:pt x="11012927" y="752327"/>
                </a:lnTo>
                <a:cubicBezTo>
                  <a:pt x="11008656" y="752493"/>
                  <a:pt x="11005063" y="755573"/>
                  <a:pt x="11004243" y="759767"/>
                </a:cubicBezTo>
                <a:lnTo>
                  <a:pt x="10982015" y="886155"/>
                </a:lnTo>
                <a:cubicBezTo>
                  <a:pt x="10981462" y="888919"/>
                  <a:pt x="10983121" y="889864"/>
                  <a:pt x="10984986" y="889864"/>
                </a:cubicBezTo>
                <a:lnTo>
                  <a:pt x="11000719" y="889864"/>
                </a:lnTo>
                <a:cubicBezTo>
                  <a:pt x="11004036" y="889864"/>
                  <a:pt x="11004611" y="888182"/>
                  <a:pt x="11004980" y="886155"/>
                </a:cubicBezTo>
                <a:lnTo>
                  <a:pt x="11021265" y="793075"/>
                </a:lnTo>
                <a:cubicBezTo>
                  <a:pt x="11021449" y="791969"/>
                  <a:pt x="11022002" y="791600"/>
                  <a:pt x="11022555" y="791600"/>
                </a:cubicBezTo>
                <a:cubicBezTo>
                  <a:pt x="11023108" y="791600"/>
                  <a:pt x="11023476" y="791969"/>
                  <a:pt x="11023845" y="793075"/>
                </a:cubicBezTo>
                <a:lnTo>
                  <a:pt x="11050334" y="883277"/>
                </a:lnTo>
                <a:cubicBezTo>
                  <a:pt x="11052177" y="889933"/>
                  <a:pt x="11056070" y="889933"/>
                  <a:pt x="11060515" y="889933"/>
                </a:cubicBezTo>
                <a:lnTo>
                  <a:pt x="11077883" y="889933"/>
                </a:lnTo>
                <a:cubicBezTo>
                  <a:pt x="11082147" y="889781"/>
                  <a:pt x="11085749" y="886722"/>
                  <a:pt x="11086590" y="882539"/>
                </a:cubicBezTo>
                <a:lnTo>
                  <a:pt x="11108979" y="755851"/>
                </a:lnTo>
                <a:cubicBezTo>
                  <a:pt x="11109532" y="753064"/>
                  <a:pt x="11108058" y="752327"/>
                  <a:pt x="11106008" y="752327"/>
                </a:cubicBezTo>
                <a:lnTo>
                  <a:pt x="11090091" y="752327"/>
                </a:lnTo>
                <a:cubicBezTo>
                  <a:pt x="11090078" y="752327"/>
                  <a:pt x="11090064" y="752326"/>
                  <a:pt x="11090050" y="752324"/>
                </a:cubicBezTo>
                <a:close/>
                <a:moveTo>
                  <a:pt x="11252909" y="752302"/>
                </a:moveTo>
                <a:cubicBezTo>
                  <a:pt x="11250723" y="752192"/>
                  <a:pt x="11248861" y="753874"/>
                  <a:pt x="11248751" y="756059"/>
                </a:cubicBezTo>
                <a:lnTo>
                  <a:pt x="11231729" y="853401"/>
                </a:lnTo>
                <a:cubicBezTo>
                  <a:pt x="11231286" y="856273"/>
                  <a:pt x="11231102" y="859180"/>
                  <a:pt x="11231176" y="862085"/>
                </a:cubicBezTo>
                <a:cubicBezTo>
                  <a:pt x="11231176" y="885787"/>
                  <a:pt x="11251354" y="891338"/>
                  <a:pt x="11267823" y="891338"/>
                </a:cubicBezTo>
                <a:cubicBezTo>
                  <a:pt x="11278486" y="891292"/>
                  <a:pt x="11289127" y="890429"/>
                  <a:pt x="11299656" y="888759"/>
                </a:cubicBezTo>
                <a:cubicBezTo>
                  <a:pt x="11302420" y="888183"/>
                  <a:pt x="11303733" y="887446"/>
                  <a:pt x="11304102" y="884866"/>
                </a:cubicBezTo>
                <a:lnTo>
                  <a:pt x="11306129" y="873026"/>
                </a:lnTo>
                <a:lnTo>
                  <a:pt x="11306221" y="872266"/>
                </a:lnTo>
                <a:cubicBezTo>
                  <a:pt x="11306228" y="872156"/>
                  <a:pt x="11306228" y="872045"/>
                  <a:pt x="11306221" y="871934"/>
                </a:cubicBezTo>
                <a:cubicBezTo>
                  <a:pt x="11306129" y="870384"/>
                  <a:pt x="11304800" y="869203"/>
                  <a:pt x="11303250" y="869295"/>
                </a:cubicBezTo>
                <a:lnTo>
                  <a:pt x="11269228" y="869295"/>
                </a:lnTo>
                <a:cubicBezTo>
                  <a:pt x="11260521" y="869295"/>
                  <a:pt x="11256997" y="866876"/>
                  <a:pt x="11256997" y="859666"/>
                </a:cubicBezTo>
                <a:cubicBezTo>
                  <a:pt x="11257022" y="857559"/>
                  <a:pt x="11257207" y="855458"/>
                  <a:pt x="11257550" y="853378"/>
                </a:cubicBezTo>
                <a:lnTo>
                  <a:pt x="11274572" y="756036"/>
                </a:lnTo>
                <a:cubicBezTo>
                  <a:pt x="11274941" y="753433"/>
                  <a:pt x="11273927" y="752327"/>
                  <a:pt x="11271624" y="752327"/>
                </a:cubicBezTo>
                <a:lnTo>
                  <a:pt x="11253196" y="752327"/>
                </a:lnTo>
                <a:cubicBezTo>
                  <a:pt x="11253100" y="752315"/>
                  <a:pt x="11253005" y="752307"/>
                  <a:pt x="11252909" y="752302"/>
                </a:cubicBezTo>
                <a:close/>
                <a:moveTo>
                  <a:pt x="11475315" y="750922"/>
                </a:moveTo>
                <a:cubicBezTo>
                  <a:pt x="11449010" y="750922"/>
                  <a:pt x="11422544" y="758892"/>
                  <a:pt x="11422544" y="788675"/>
                </a:cubicBezTo>
                <a:cubicBezTo>
                  <a:pt x="11422207" y="801219"/>
                  <a:pt x="11428374" y="813047"/>
                  <a:pt x="11438852" y="819955"/>
                </a:cubicBezTo>
                <a:lnTo>
                  <a:pt x="11460688" y="834559"/>
                </a:lnTo>
                <a:cubicBezTo>
                  <a:pt x="11470317" y="841055"/>
                  <a:pt x="11473265" y="845247"/>
                  <a:pt x="11473265" y="852157"/>
                </a:cubicBezTo>
                <a:cubicBezTo>
                  <a:pt x="11473265" y="864918"/>
                  <a:pt x="11461794" y="869364"/>
                  <a:pt x="11448849" y="869364"/>
                </a:cubicBezTo>
                <a:cubicBezTo>
                  <a:pt x="11441985" y="869364"/>
                  <a:pt x="11423672" y="868442"/>
                  <a:pt x="11416255" y="867521"/>
                </a:cubicBezTo>
                <a:cubicBezTo>
                  <a:pt x="11412754" y="867152"/>
                  <a:pt x="11412201" y="868995"/>
                  <a:pt x="11411833" y="871022"/>
                </a:cubicBezTo>
                <a:lnTo>
                  <a:pt x="11409529" y="884359"/>
                </a:lnTo>
                <a:cubicBezTo>
                  <a:pt x="11409161" y="886939"/>
                  <a:pt x="11410796" y="887699"/>
                  <a:pt x="11412478" y="888067"/>
                </a:cubicBezTo>
                <a:cubicBezTo>
                  <a:pt x="11423055" y="890468"/>
                  <a:pt x="11433881" y="891580"/>
                  <a:pt x="11444726" y="891384"/>
                </a:cubicBezTo>
                <a:cubicBezTo>
                  <a:pt x="11475085" y="891384"/>
                  <a:pt x="11500607" y="878992"/>
                  <a:pt x="11500607" y="848264"/>
                </a:cubicBezTo>
                <a:cubicBezTo>
                  <a:pt x="11500607" y="834398"/>
                  <a:pt x="11496000" y="824171"/>
                  <a:pt x="11481005" y="814957"/>
                </a:cubicBezTo>
                <a:lnTo>
                  <a:pt x="11461011" y="802542"/>
                </a:lnTo>
                <a:cubicBezTo>
                  <a:pt x="11451751" y="796829"/>
                  <a:pt x="11448618" y="793305"/>
                  <a:pt x="11448618" y="786832"/>
                </a:cubicBezTo>
                <a:cubicBezTo>
                  <a:pt x="11448618" y="776144"/>
                  <a:pt x="11460274" y="773012"/>
                  <a:pt x="11470455" y="773012"/>
                </a:cubicBezTo>
                <a:cubicBezTo>
                  <a:pt x="11482573" y="772941"/>
                  <a:pt x="11494687" y="773564"/>
                  <a:pt x="11506734" y="774878"/>
                </a:cubicBezTo>
                <a:cubicBezTo>
                  <a:pt x="11510235" y="775246"/>
                  <a:pt x="11510419" y="773841"/>
                  <a:pt x="11510788" y="771538"/>
                </a:cubicBezTo>
                <a:lnTo>
                  <a:pt x="11513091" y="757717"/>
                </a:lnTo>
                <a:cubicBezTo>
                  <a:pt x="11513460" y="755322"/>
                  <a:pt x="11511986" y="754584"/>
                  <a:pt x="11510327" y="754216"/>
                </a:cubicBezTo>
                <a:cubicBezTo>
                  <a:pt x="11498778" y="752070"/>
                  <a:pt x="11487060" y="750968"/>
                  <a:pt x="11475315" y="750922"/>
                </a:cubicBezTo>
                <a:close/>
                <a:moveTo>
                  <a:pt x="10933735" y="750877"/>
                </a:moveTo>
                <a:cubicBezTo>
                  <a:pt x="10923554" y="750877"/>
                  <a:pt x="10912267" y="752535"/>
                  <a:pt x="10904689" y="769742"/>
                </a:cubicBezTo>
                <a:lnTo>
                  <a:pt x="10854014" y="885788"/>
                </a:lnTo>
                <a:cubicBezTo>
                  <a:pt x="10853792" y="886316"/>
                  <a:pt x="10853668" y="886875"/>
                  <a:pt x="10853645" y="887447"/>
                </a:cubicBezTo>
                <a:cubicBezTo>
                  <a:pt x="10853645" y="887555"/>
                  <a:pt x="10853652" y="887661"/>
                  <a:pt x="10853666" y="887767"/>
                </a:cubicBezTo>
                <a:cubicBezTo>
                  <a:pt x="10853845" y="889105"/>
                  <a:pt x="10855073" y="890042"/>
                  <a:pt x="10856409" y="889865"/>
                </a:cubicBezTo>
                <a:lnTo>
                  <a:pt x="10876771" y="889865"/>
                </a:lnTo>
                <a:cubicBezTo>
                  <a:pt x="10878690" y="889863"/>
                  <a:pt x="10880367" y="888566"/>
                  <a:pt x="10880848" y="886709"/>
                </a:cubicBezTo>
                <a:lnTo>
                  <a:pt x="10895728" y="851559"/>
                </a:lnTo>
                <a:lnTo>
                  <a:pt x="10938227" y="851559"/>
                </a:lnTo>
                <a:lnTo>
                  <a:pt x="10940530" y="886709"/>
                </a:lnTo>
                <a:cubicBezTo>
                  <a:pt x="10940691" y="888391"/>
                  <a:pt x="10940898" y="889865"/>
                  <a:pt x="10943478" y="889865"/>
                </a:cubicBezTo>
                <a:lnTo>
                  <a:pt x="10962366" y="889865"/>
                </a:lnTo>
                <a:cubicBezTo>
                  <a:pt x="10965499" y="889865"/>
                  <a:pt x="10966259" y="888230"/>
                  <a:pt x="10966144" y="886157"/>
                </a:cubicBezTo>
                <a:lnTo>
                  <a:pt x="10966144" y="885788"/>
                </a:lnTo>
                <a:lnTo>
                  <a:pt x="10956124" y="769742"/>
                </a:lnTo>
                <a:cubicBezTo>
                  <a:pt x="10954834" y="754217"/>
                  <a:pt x="10943179" y="750877"/>
                  <a:pt x="10933735" y="750877"/>
                </a:cubicBezTo>
                <a:close/>
                <a:moveTo>
                  <a:pt x="11181606" y="750876"/>
                </a:moveTo>
                <a:cubicBezTo>
                  <a:pt x="11171425" y="750876"/>
                  <a:pt x="11160138" y="752534"/>
                  <a:pt x="11152537" y="769741"/>
                </a:cubicBezTo>
                <a:lnTo>
                  <a:pt x="11101862" y="885787"/>
                </a:lnTo>
                <a:cubicBezTo>
                  <a:pt x="11101652" y="886317"/>
                  <a:pt x="11101528" y="886877"/>
                  <a:pt x="11101493" y="887446"/>
                </a:cubicBezTo>
                <a:cubicBezTo>
                  <a:pt x="11101493" y="887545"/>
                  <a:pt x="11101502" y="887644"/>
                  <a:pt x="11101514" y="887743"/>
                </a:cubicBezTo>
                <a:cubicBezTo>
                  <a:pt x="11101691" y="889092"/>
                  <a:pt x="11102930" y="890041"/>
                  <a:pt x="11104280" y="889864"/>
                </a:cubicBezTo>
                <a:lnTo>
                  <a:pt x="11124550" y="889864"/>
                </a:lnTo>
                <a:cubicBezTo>
                  <a:pt x="11126471" y="889871"/>
                  <a:pt x="11128153" y="888570"/>
                  <a:pt x="11128627" y="886708"/>
                </a:cubicBezTo>
                <a:lnTo>
                  <a:pt x="11143438" y="851558"/>
                </a:lnTo>
                <a:lnTo>
                  <a:pt x="11185913" y="851558"/>
                </a:lnTo>
                <a:lnTo>
                  <a:pt x="11188217" y="886708"/>
                </a:lnTo>
                <a:cubicBezTo>
                  <a:pt x="11188401" y="888390"/>
                  <a:pt x="11188585" y="889864"/>
                  <a:pt x="11191165" y="889864"/>
                </a:cubicBezTo>
                <a:lnTo>
                  <a:pt x="11210053" y="889864"/>
                </a:lnTo>
                <a:cubicBezTo>
                  <a:pt x="11213209" y="889864"/>
                  <a:pt x="11213946" y="888229"/>
                  <a:pt x="11213992" y="886156"/>
                </a:cubicBezTo>
                <a:lnTo>
                  <a:pt x="11213992" y="885787"/>
                </a:lnTo>
                <a:lnTo>
                  <a:pt x="11203995" y="769741"/>
                </a:lnTo>
                <a:cubicBezTo>
                  <a:pt x="11202705" y="754216"/>
                  <a:pt x="11191050" y="750876"/>
                  <a:pt x="11181606" y="750876"/>
                </a:cubicBezTo>
                <a:close/>
                <a:moveTo>
                  <a:pt x="11031607" y="587772"/>
                </a:moveTo>
                <a:cubicBezTo>
                  <a:pt x="11047915" y="587772"/>
                  <a:pt x="11056415" y="591480"/>
                  <a:pt x="11056461" y="602859"/>
                </a:cubicBezTo>
                <a:cubicBezTo>
                  <a:pt x="11056461" y="623774"/>
                  <a:pt x="11043262" y="630800"/>
                  <a:pt x="11024213" y="630800"/>
                </a:cubicBezTo>
                <a:cubicBezTo>
                  <a:pt x="11021080" y="630800"/>
                  <a:pt x="11010692" y="630431"/>
                  <a:pt x="11007743" y="630247"/>
                </a:cubicBezTo>
                <a:lnTo>
                  <a:pt x="11015137" y="588509"/>
                </a:lnTo>
                <a:cubicBezTo>
                  <a:pt x="11018477" y="588140"/>
                  <a:pt x="11027737" y="587772"/>
                  <a:pt x="11031607" y="587772"/>
                </a:cubicBezTo>
                <a:close/>
                <a:moveTo>
                  <a:pt x="11155255" y="587404"/>
                </a:moveTo>
                <a:cubicBezTo>
                  <a:pt x="11157120" y="587404"/>
                  <a:pt x="11157489" y="588072"/>
                  <a:pt x="11157673" y="590376"/>
                </a:cubicBezTo>
                <a:lnTo>
                  <a:pt x="11161313" y="645312"/>
                </a:lnTo>
                <a:lnTo>
                  <a:pt x="11128719" y="645312"/>
                </a:lnTo>
                <a:lnTo>
                  <a:pt x="11151753" y="590376"/>
                </a:lnTo>
                <a:cubicBezTo>
                  <a:pt x="11152675" y="588141"/>
                  <a:pt x="11153389" y="587404"/>
                  <a:pt x="11155255" y="587404"/>
                </a:cubicBezTo>
                <a:close/>
                <a:moveTo>
                  <a:pt x="11338278" y="567219"/>
                </a:moveTo>
                <a:cubicBezTo>
                  <a:pt x="11336158" y="567052"/>
                  <a:pt x="11334307" y="568632"/>
                  <a:pt x="11334138" y="570750"/>
                </a:cubicBezTo>
                <a:lnTo>
                  <a:pt x="11311104" y="701031"/>
                </a:lnTo>
                <a:cubicBezTo>
                  <a:pt x="11310736" y="702897"/>
                  <a:pt x="11311311" y="704740"/>
                  <a:pt x="11314053" y="704740"/>
                </a:cubicBezTo>
                <a:lnTo>
                  <a:pt x="11332480" y="704740"/>
                </a:lnTo>
                <a:cubicBezTo>
                  <a:pt x="11336004" y="704740"/>
                  <a:pt x="11336557" y="703058"/>
                  <a:pt x="11336925" y="701031"/>
                </a:cubicBezTo>
                <a:lnTo>
                  <a:pt x="11359845" y="570750"/>
                </a:lnTo>
                <a:cubicBezTo>
                  <a:pt x="11360213" y="568170"/>
                  <a:pt x="11359269" y="567226"/>
                  <a:pt x="11356689" y="567226"/>
                </a:cubicBezTo>
                <a:lnTo>
                  <a:pt x="11338354" y="567226"/>
                </a:lnTo>
                <a:cubicBezTo>
                  <a:pt x="11338328" y="567224"/>
                  <a:pt x="11338303" y="567221"/>
                  <a:pt x="11338278" y="567219"/>
                </a:cubicBezTo>
                <a:close/>
                <a:moveTo>
                  <a:pt x="10881805" y="567192"/>
                </a:moveTo>
                <a:cubicBezTo>
                  <a:pt x="10879743" y="567147"/>
                  <a:pt x="10878036" y="568782"/>
                  <a:pt x="10877992" y="570842"/>
                </a:cubicBezTo>
                <a:lnTo>
                  <a:pt x="10875413" y="585446"/>
                </a:lnTo>
                <a:cubicBezTo>
                  <a:pt x="10875044" y="588049"/>
                  <a:pt x="10876518" y="588786"/>
                  <a:pt x="10878545" y="588786"/>
                </a:cubicBezTo>
                <a:lnTo>
                  <a:pt x="10910908" y="588786"/>
                </a:lnTo>
                <a:lnTo>
                  <a:pt x="10891099" y="701031"/>
                </a:lnTo>
                <a:cubicBezTo>
                  <a:pt x="10890975" y="701408"/>
                  <a:pt x="10890931" y="701807"/>
                  <a:pt x="10890970" y="702202"/>
                </a:cubicBezTo>
                <a:cubicBezTo>
                  <a:pt x="10891124" y="703759"/>
                  <a:pt x="10892513" y="704895"/>
                  <a:pt x="10894070" y="704740"/>
                </a:cubicBezTo>
                <a:lnTo>
                  <a:pt x="10912383" y="704740"/>
                </a:lnTo>
                <a:cubicBezTo>
                  <a:pt x="10912551" y="704766"/>
                  <a:pt x="10912721" y="704782"/>
                  <a:pt x="10912892" y="704786"/>
                </a:cubicBezTo>
                <a:cubicBezTo>
                  <a:pt x="10915015" y="704836"/>
                  <a:pt x="10916777" y="703155"/>
                  <a:pt x="10916828" y="701031"/>
                </a:cubicBezTo>
                <a:lnTo>
                  <a:pt x="10936638" y="588786"/>
                </a:lnTo>
                <a:lnTo>
                  <a:pt x="10969024" y="588786"/>
                </a:lnTo>
                <a:cubicBezTo>
                  <a:pt x="10969116" y="588799"/>
                  <a:pt x="10969208" y="588809"/>
                  <a:pt x="10969302" y="588816"/>
                </a:cubicBezTo>
                <a:cubicBezTo>
                  <a:pt x="10971357" y="588960"/>
                  <a:pt x="10973142" y="587409"/>
                  <a:pt x="10973285" y="585354"/>
                </a:cubicBezTo>
                <a:lnTo>
                  <a:pt x="10975865" y="570750"/>
                </a:lnTo>
                <a:cubicBezTo>
                  <a:pt x="10976233" y="568723"/>
                  <a:pt x="10975865" y="567226"/>
                  <a:pt x="10972709" y="567226"/>
                </a:cubicBezTo>
                <a:lnTo>
                  <a:pt x="10882231" y="567226"/>
                </a:lnTo>
                <a:cubicBezTo>
                  <a:pt x="10882090" y="567206"/>
                  <a:pt x="10881947" y="567195"/>
                  <a:pt x="10881805" y="567192"/>
                </a:cubicBezTo>
                <a:close/>
                <a:moveTo>
                  <a:pt x="11389522" y="567182"/>
                </a:moveTo>
                <a:cubicBezTo>
                  <a:pt x="11387414" y="567045"/>
                  <a:pt x="11385594" y="568643"/>
                  <a:pt x="11385459" y="570750"/>
                </a:cubicBezTo>
                <a:lnTo>
                  <a:pt x="11362701" y="701031"/>
                </a:lnTo>
                <a:cubicBezTo>
                  <a:pt x="11362579" y="701400"/>
                  <a:pt x="11362535" y="701790"/>
                  <a:pt x="11362569" y="702176"/>
                </a:cubicBezTo>
                <a:cubicBezTo>
                  <a:pt x="11362712" y="703734"/>
                  <a:pt x="11364092" y="704882"/>
                  <a:pt x="11365649" y="704740"/>
                </a:cubicBezTo>
                <a:lnTo>
                  <a:pt x="11384076" y="704740"/>
                </a:lnTo>
                <a:cubicBezTo>
                  <a:pt x="11384180" y="704754"/>
                  <a:pt x="11384286" y="704763"/>
                  <a:pt x="11384392" y="704768"/>
                </a:cubicBezTo>
                <a:cubicBezTo>
                  <a:pt x="11386564" y="704877"/>
                  <a:pt x="11388414" y="703204"/>
                  <a:pt x="11388522" y="701031"/>
                </a:cubicBezTo>
                <a:lnTo>
                  <a:pt x="11399256" y="639599"/>
                </a:lnTo>
                <a:lnTo>
                  <a:pt x="11430513" y="702690"/>
                </a:lnTo>
                <a:cubicBezTo>
                  <a:pt x="11431273" y="704164"/>
                  <a:pt x="11432103" y="704740"/>
                  <a:pt x="11434406" y="704740"/>
                </a:cubicBezTo>
                <a:lnTo>
                  <a:pt x="11457763" y="704740"/>
                </a:lnTo>
                <a:cubicBezTo>
                  <a:pt x="11459790" y="704740"/>
                  <a:pt x="11460918" y="704003"/>
                  <a:pt x="11460918" y="702690"/>
                </a:cubicBezTo>
                <a:cubicBezTo>
                  <a:pt x="11460879" y="702041"/>
                  <a:pt x="11460690" y="701410"/>
                  <a:pt x="11460366" y="700847"/>
                </a:cubicBezTo>
                <a:lnTo>
                  <a:pt x="11424455" y="633864"/>
                </a:lnTo>
                <a:lnTo>
                  <a:pt x="11483999" y="572409"/>
                </a:lnTo>
                <a:cubicBezTo>
                  <a:pt x="11484985" y="571555"/>
                  <a:pt x="11485639" y="570380"/>
                  <a:pt x="11485841" y="569092"/>
                </a:cubicBezTo>
                <a:cubicBezTo>
                  <a:pt x="11485841" y="567963"/>
                  <a:pt x="11485012" y="567226"/>
                  <a:pt x="11482709" y="567226"/>
                </a:cubicBezTo>
                <a:lnTo>
                  <a:pt x="11460112" y="567226"/>
                </a:lnTo>
                <a:cubicBezTo>
                  <a:pt x="11458426" y="566968"/>
                  <a:pt x="11456717" y="567523"/>
                  <a:pt x="11455505" y="568723"/>
                </a:cubicBezTo>
                <a:lnTo>
                  <a:pt x="11401306" y="627760"/>
                </a:lnTo>
                <a:lnTo>
                  <a:pt x="11411303" y="570750"/>
                </a:lnTo>
                <a:cubicBezTo>
                  <a:pt x="11411856" y="567779"/>
                  <a:pt x="11410635" y="567226"/>
                  <a:pt x="11408331" y="567226"/>
                </a:cubicBezTo>
                <a:lnTo>
                  <a:pt x="11389904" y="567226"/>
                </a:lnTo>
                <a:cubicBezTo>
                  <a:pt x="11389777" y="567205"/>
                  <a:pt x="11389651" y="567190"/>
                  <a:pt x="11389522" y="567182"/>
                </a:cubicBezTo>
                <a:close/>
                <a:moveTo>
                  <a:pt x="11035661" y="565866"/>
                </a:moveTo>
                <a:cubicBezTo>
                  <a:pt x="11023407" y="565762"/>
                  <a:pt x="11011159" y="566531"/>
                  <a:pt x="10999013" y="568170"/>
                </a:cubicBezTo>
                <a:cubicBezTo>
                  <a:pt x="10995075" y="568723"/>
                  <a:pt x="10992840" y="570013"/>
                  <a:pt x="10992103" y="573721"/>
                </a:cubicBezTo>
                <a:lnTo>
                  <a:pt x="10969714" y="701031"/>
                </a:lnTo>
                <a:cubicBezTo>
                  <a:pt x="10969345" y="703634"/>
                  <a:pt x="10970359" y="704739"/>
                  <a:pt x="10972662" y="704739"/>
                </a:cubicBezTo>
                <a:lnTo>
                  <a:pt x="10991090" y="704739"/>
                </a:lnTo>
                <a:cubicBezTo>
                  <a:pt x="10994407" y="704739"/>
                  <a:pt x="10994982" y="703058"/>
                  <a:pt x="10995351" y="701031"/>
                </a:cubicBezTo>
                <a:lnTo>
                  <a:pt x="11004035" y="650886"/>
                </a:lnTo>
                <a:cubicBezTo>
                  <a:pt x="11010323" y="651254"/>
                  <a:pt x="11015690" y="651623"/>
                  <a:pt x="11020504" y="651623"/>
                </a:cubicBezTo>
                <a:lnTo>
                  <a:pt x="11024213" y="651623"/>
                </a:lnTo>
                <a:lnTo>
                  <a:pt x="11041788" y="701031"/>
                </a:lnTo>
                <a:cubicBezTo>
                  <a:pt x="11042525" y="703265"/>
                  <a:pt x="11043262" y="704739"/>
                  <a:pt x="11045312" y="704739"/>
                </a:cubicBezTo>
                <a:lnTo>
                  <a:pt x="11066596" y="704739"/>
                </a:lnTo>
                <a:cubicBezTo>
                  <a:pt x="11067102" y="704801"/>
                  <a:pt x="11067618" y="704708"/>
                  <a:pt x="11068072" y="704474"/>
                </a:cubicBezTo>
                <a:cubicBezTo>
                  <a:pt x="11069328" y="703828"/>
                  <a:pt x="11069823" y="702286"/>
                  <a:pt x="11069176" y="701031"/>
                </a:cubicBezTo>
                <a:lnTo>
                  <a:pt x="11049550" y="646993"/>
                </a:lnTo>
                <a:cubicBezTo>
                  <a:pt x="11071041" y="640336"/>
                  <a:pt x="11082328" y="621264"/>
                  <a:pt x="11082489" y="601777"/>
                </a:cubicBezTo>
                <a:cubicBezTo>
                  <a:pt x="11082489" y="576600"/>
                  <a:pt x="11063417" y="565866"/>
                  <a:pt x="11035661" y="565866"/>
                </a:cubicBezTo>
                <a:close/>
                <a:moveTo>
                  <a:pt x="11158226" y="565752"/>
                </a:moveTo>
                <a:cubicBezTo>
                  <a:pt x="11148045" y="565752"/>
                  <a:pt x="11136758" y="567410"/>
                  <a:pt x="11129134" y="584686"/>
                </a:cubicBezTo>
                <a:lnTo>
                  <a:pt x="11078459" y="700732"/>
                </a:lnTo>
                <a:cubicBezTo>
                  <a:pt x="11078251" y="701263"/>
                  <a:pt x="11078127" y="701822"/>
                  <a:pt x="11078090" y="702391"/>
                </a:cubicBezTo>
                <a:cubicBezTo>
                  <a:pt x="11078090" y="702490"/>
                  <a:pt x="11078099" y="702590"/>
                  <a:pt x="11078111" y="702688"/>
                </a:cubicBezTo>
                <a:cubicBezTo>
                  <a:pt x="11078288" y="704038"/>
                  <a:pt x="11079527" y="704987"/>
                  <a:pt x="11080877" y="704809"/>
                </a:cubicBezTo>
                <a:lnTo>
                  <a:pt x="11101216" y="704809"/>
                </a:lnTo>
                <a:cubicBezTo>
                  <a:pt x="11103137" y="704816"/>
                  <a:pt x="11104819" y="703516"/>
                  <a:pt x="11105293" y="701654"/>
                </a:cubicBezTo>
                <a:lnTo>
                  <a:pt x="11120104" y="666434"/>
                </a:lnTo>
                <a:lnTo>
                  <a:pt x="11162579" y="666434"/>
                </a:lnTo>
                <a:lnTo>
                  <a:pt x="11164883" y="701584"/>
                </a:lnTo>
                <a:cubicBezTo>
                  <a:pt x="11165067" y="703266"/>
                  <a:pt x="11165251" y="704740"/>
                  <a:pt x="11167831" y="704740"/>
                </a:cubicBezTo>
                <a:lnTo>
                  <a:pt x="11186719" y="704740"/>
                </a:lnTo>
                <a:cubicBezTo>
                  <a:pt x="11189875" y="704740"/>
                  <a:pt x="11190612" y="703059"/>
                  <a:pt x="11190612" y="701032"/>
                </a:cubicBezTo>
                <a:lnTo>
                  <a:pt x="11190612" y="700663"/>
                </a:lnTo>
                <a:lnTo>
                  <a:pt x="11180615" y="584617"/>
                </a:lnTo>
                <a:cubicBezTo>
                  <a:pt x="11179325" y="569092"/>
                  <a:pt x="11167670" y="565752"/>
                  <a:pt x="11158226" y="565752"/>
                </a:cubicBezTo>
                <a:close/>
                <a:moveTo>
                  <a:pt x="10654239" y="565752"/>
                </a:moveTo>
                <a:cubicBezTo>
                  <a:pt x="10635881" y="565752"/>
                  <a:pt x="10613031" y="566650"/>
                  <a:pt x="10596469" y="569783"/>
                </a:cubicBezTo>
                <a:cubicBezTo>
                  <a:pt x="10543629" y="579572"/>
                  <a:pt x="10517208" y="610530"/>
                  <a:pt x="10507350" y="675464"/>
                </a:cubicBezTo>
                <a:lnTo>
                  <a:pt x="10475102" y="892215"/>
                </a:lnTo>
                <a:lnTo>
                  <a:pt x="10564129" y="892192"/>
                </a:lnTo>
                <a:lnTo>
                  <a:pt x="10591908" y="701009"/>
                </a:lnTo>
                <a:cubicBezTo>
                  <a:pt x="10597713" y="661067"/>
                  <a:pt x="10605752" y="653512"/>
                  <a:pt x="10616970" y="647247"/>
                </a:cubicBezTo>
                <a:cubicBezTo>
                  <a:pt x="10628187" y="640982"/>
                  <a:pt x="10651452" y="640982"/>
                  <a:pt x="10668935" y="640982"/>
                </a:cubicBezTo>
                <a:lnTo>
                  <a:pt x="10800229" y="640982"/>
                </a:lnTo>
                <a:lnTo>
                  <a:pt x="10800229" y="565752"/>
                </a:lnTo>
                <a:close/>
                <a:moveTo>
                  <a:pt x="10334939" y="565752"/>
                </a:moveTo>
                <a:lnTo>
                  <a:pt x="10334939" y="640982"/>
                </a:lnTo>
                <a:lnTo>
                  <a:pt x="10497054" y="640982"/>
                </a:lnTo>
                <a:lnTo>
                  <a:pt x="10497054" y="565752"/>
                </a:lnTo>
                <a:close/>
                <a:moveTo>
                  <a:pt x="11272821" y="565751"/>
                </a:moveTo>
                <a:cubicBezTo>
                  <a:pt x="11245249" y="565751"/>
                  <a:pt x="11228964" y="572224"/>
                  <a:pt x="11223390" y="603780"/>
                </a:cubicBezTo>
                <a:lnTo>
                  <a:pt x="11206367" y="701123"/>
                </a:lnTo>
                <a:lnTo>
                  <a:pt x="11206367" y="701883"/>
                </a:lnTo>
                <a:cubicBezTo>
                  <a:pt x="11206363" y="701977"/>
                  <a:pt x="11206363" y="702072"/>
                  <a:pt x="11206367" y="702166"/>
                </a:cubicBezTo>
                <a:cubicBezTo>
                  <a:pt x="11206446" y="703716"/>
                  <a:pt x="11207766" y="704910"/>
                  <a:pt x="11209316" y="704831"/>
                </a:cubicBezTo>
                <a:lnTo>
                  <a:pt x="11227467" y="704831"/>
                </a:lnTo>
                <a:cubicBezTo>
                  <a:pt x="11229616" y="704739"/>
                  <a:pt x="11231436" y="703220"/>
                  <a:pt x="11231912" y="701123"/>
                </a:cubicBezTo>
                <a:lnTo>
                  <a:pt x="11241702" y="644505"/>
                </a:lnTo>
                <a:lnTo>
                  <a:pt x="11291963" y="644505"/>
                </a:lnTo>
                <a:cubicBezTo>
                  <a:pt x="11292131" y="644531"/>
                  <a:pt x="11292301" y="644547"/>
                  <a:pt x="11292472" y="644551"/>
                </a:cubicBezTo>
                <a:cubicBezTo>
                  <a:pt x="11294595" y="644601"/>
                  <a:pt x="11296357" y="642920"/>
                  <a:pt x="11296408" y="640796"/>
                </a:cubicBezTo>
                <a:lnTo>
                  <a:pt x="11298712" y="627483"/>
                </a:lnTo>
                <a:cubicBezTo>
                  <a:pt x="11299080" y="625433"/>
                  <a:pt x="11299080" y="623774"/>
                  <a:pt x="11295579" y="623774"/>
                </a:cubicBezTo>
                <a:lnTo>
                  <a:pt x="11245410" y="623774"/>
                </a:lnTo>
                <a:lnTo>
                  <a:pt x="11248935" y="603780"/>
                </a:lnTo>
                <a:cubicBezTo>
                  <a:pt x="11251169" y="591572"/>
                  <a:pt x="11255592" y="587864"/>
                  <a:pt x="11266325" y="587864"/>
                </a:cubicBezTo>
                <a:lnTo>
                  <a:pt x="11304078" y="587864"/>
                </a:lnTo>
                <a:cubicBezTo>
                  <a:pt x="11304240" y="587889"/>
                  <a:pt x="11304401" y="587904"/>
                  <a:pt x="11304564" y="587909"/>
                </a:cubicBezTo>
                <a:cubicBezTo>
                  <a:pt x="11306688" y="587972"/>
                  <a:pt x="11308462" y="586302"/>
                  <a:pt x="11308524" y="584178"/>
                </a:cubicBezTo>
                <a:lnTo>
                  <a:pt x="11310574" y="572224"/>
                </a:lnTo>
                <a:cubicBezTo>
                  <a:pt x="11310943" y="569828"/>
                  <a:pt x="11310943" y="568907"/>
                  <a:pt x="11307603" y="568331"/>
                </a:cubicBezTo>
                <a:cubicBezTo>
                  <a:pt x="11296116" y="566379"/>
                  <a:pt x="11284469" y="565515"/>
                  <a:pt x="11272821" y="565751"/>
                </a:cubicBezTo>
                <a:close/>
                <a:moveTo>
                  <a:pt x="0" y="0"/>
                </a:moveTo>
                <a:lnTo>
                  <a:pt x="12191998" y="0"/>
                </a:lnTo>
                <a:lnTo>
                  <a:pt x="12191998" y="6317580"/>
                </a:lnTo>
                <a:lnTo>
                  <a:pt x="0" y="6317580"/>
                </a:lnTo>
                <a:close/>
              </a:path>
            </a:pathLst>
          </a:custGeom>
          <a:noFill/>
        </p:spPr>
        <p:txBody>
          <a:bodyPr wrap="square" tIns="0" anchor="t" anchorCtr="0">
            <a:noAutofit/>
          </a:bodyPr>
          <a:lstStyle>
            <a:lvl1pPr marL="0" indent="0" algn="ctr">
              <a:buNone/>
              <a:defRPr sz="1600">
                <a:latin typeface="+mn-lt"/>
              </a:defRPr>
            </a:lvl1pPr>
          </a:lstStyle>
          <a:p>
            <a:r>
              <a:rPr lang="sv-SE" sz="1800" dirty="0">
                <a:effectLst/>
                <a:latin typeface="Arial" panose="020B0604020202020204" pitchFamily="34" charset="0"/>
                <a:ea typeface="Calibri" panose="020F0502020204030204" pitchFamily="34" charset="0"/>
              </a:rPr>
              <a:t>Detta är en </a:t>
            </a:r>
            <a:r>
              <a:rPr lang="sv-SE" sz="1800" b="1" dirty="0">
                <a:effectLst/>
                <a:latin typeface="Arial" panose="020B0604020202020204" pitchFamily="34" charset="0"/>
                <a:ea typeface="Calibri" panose="020F0502020204030204" pitchFamily="34" charset="0"/>
              </a:rPr>
              <a:t>bildsida</a:t>
            </a:r>
            <a:r>
              <a:rPr lang="sv-SE" sz="1800" dirty="0">
                <a:effectLst/>
                <a:latin typeface="Arial" panose="020B0604020202020204" pitchFamily="34" charset="0"/>
                <a:ea typeface="Calibri" panose="020F0502020204030204" pitchFamily="34" charset="0"/>
              </a:rPr>
              <a:t> med vit text, starta med att infoga bild, gå till Infogafliken och välj Bild.</a:t>
            </a:r>
          </a:p>
        </p:txBody>
      </p:sp>
      <p:sp>
        <p:nvSpPr>
          <p:cNvPr id="2" name="Rubrik 1">
            <a:extLst>
              <a:ext uri="{FF2B5EF4-FFF2-40B4-BE49-F238E27FC236}">
                <a16:creationId xmlns:a16="http://schemas.microsoft.com/office/drawing/2014/main" id="{90D593EC-ADAD-43BD-9FB5-249A44C8D8F1}"/>
              </a:ext>
            </a:extLst>
          </p:cNvPr>
          <p:cNvSpPr>
            <a:spLocks noGrp="1"/>
          </p:cNvSpPr>
          <p:nvPr>
            <p:ph type="title" hasCustomPrompt="1"/>
          </p:nvPr>
        </p:nvSpPr>
        <p:spPr/>
        <p:txBody>
          <a:bodyPr/>
          <a:lstStyle>
            <a:lvl1pPr>
              <a:defRPr>
                <a:solidFill>
                  <a:schemeClr val="bg1"/>
                </a:solidFill>
              </a:defRPr>
            </a:lvl1pPr>
          </a:lstStyle>
          <a:p>
            <a:r>
              <a:rPr lang="sv-SE" sz="2400" b="1" dirty="0">
                <a:latin typeface="Arial" pitchFamily="34" charset="0"/>
                <a:cs typeface="Arial" pitchFamily="34" charset="0"/>
              </a:rPr>
              <a:t>Klicka för att lägga till rubrik</a:t>
            </a:r>
          </a:p>
        </p:txBody>
      </p:sp>
      <p:sp>
        <p:nvSpPr>
          <p:cNvPr id="12" name="Platshållare för innehåll 10">
            <a:extLst>
              <a:ext uri="{FF2B5EF4-FFF2-40B4-BE49-F238E27FC236}">
                <a16:creationId xmlns:a16="http://schemas.microsoft.com/office/drawing/2014/main" id="{397A9CB2-85D9-4A35-8DB5-68D522AFBABA}"/>
              </a:ext>
            </a:extLst>
          </p:cNvPr>
          <p:cNvSpPr>
            <a:spLocks noGrp="1"/>
          </p:cNvSpPr>
          <p:nvPr>
            <p:ph sz="quarter" idx="20" hasCustomPrompt="1"/>
          </p:nvPr>
        </p:nvSpPr>
        <p:spPr>
          <a:xfrm>
            <a:off x="687263"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20" name="Platshållare för innehåll 10">
            <a:extLst>
              <a:ext uri="{FF2B5EF4-FFF2-40B4-BE49-F238E27FC236}">
                <a16:creationId xmlns:a16="http://schemas.microsoft.com/office/drawing/2014/main" id="{50F4F1EE-D056-448D-AB2A-1CAF8BB2C50C}"/>
              </a:ext>
            </a:extLst>
          </p:cNvPr>
          <p:cNvSpPr>
            <a:spLocks noGrp="1"/>
          </p:cNvSpPr>
          <p:nvPr>
            <p:ph sz="quarter" idx="21" hasCustomPrompt="1"/>
          </p:nvPr>
        </p:nvSpPr>
        <p:spPr>
          <a:xfrm>
            <a:off x="4439999"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21" name="Platshållare för innehåll 10">
            <a:extLst>
              <a:ext uri="{FF2B5EF4-FFF2-40B4-BE49-F238E27FC236}">
                <a16:creationId xmlns:a16="http://schemas.microsoft.com/office/drawing/2014/main" id="{80A17315-6CC9-4A77-A792-131318FE3977}"/>
              </a:ext>
            </a:extLst>
          </p:cNvPr>
          <p:cNvSpPr>
            <a:spLocks noGrp="1"/>
          </p:cNvSpPr>
          <p:nvPr>
            <p:ph sz="quarter" idx="22" hasCustomPrompt="1"/>
          </p:nvPr>
        </p:nvSpPr>
        <p:spPr>
          <a:xfrm>
            <a:off x="8236536" y="22764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p:spPr>
        <p:txBody>
          <a:bodyPr wrap="square">
            <a:noAutofit/>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F9E44700-5773-4E2B-8AAF-92E0EABA1020}"/>
              </a:ext>
            </a:extLst>
          </p:cNvPr>
          <p:cNvSpPr>
            <a:spLocks noGrp="1"/>
          </p:cNvSpPr>
          <p:nvPr>
            <p:ph type="dt" sz="half" idx="16"/>
          </p:nvPr>
        </p:nvSpPr>
        <p:spPr/>
        <p:txBody>
          <a:bodyPr/>
          <a:lstStyle/>
          <a:p>
            <a:fld id="{0B335A57-8199-40D4-B8A9-53443FA28C70}" type="datetime1">
              <a:rPr lang="sv-SE" smtClean="0"/>
              <a:t>2024-12-02</a:t>
            </a:fld>
            <a:endParaRPr lang="sv-SE" dirty="0"/>
          </a:p>
        </p:txBody>
      </p:sp>
      <p:sp>
        <p:nvSpPr>
          <p:cNvPr id="15" name="Platshållare för sidfot 14">
            <a:extLst>
              <a:ext uri="{FF2B5EF4-FFF2-40B4-BE49-F238E27FC236}">
                <a16:creationId xmlns:a16="http://schemas.microsoft.com/office/drawing/2014/main" id="{5DF335A2-971E-49A0-9DA1-647A12929044}"/>
              </a:ext>
            </a:extLst>
          </p:cNvPr>
          <p:cNvSpPr>
            <a:spLocks noGrp="1"/>
          </p:cNvSpPr>
          <p:nvPr>
            <p:ph type="ftr" sz="quarter" idx="17"/>
          </p:nvPr>
        </p:nvSpPr>
        <p:spPr>
          <a:xfrm>
            <a:off x="1416310" y="6452951"/>
            <a:ext cx="4679690" cy="252000"/>
          </a:xfrm>
        </p:spPr>
        <p:txBody>
          <a:bodyPr/>
          <a:lstStyle/>
          <a:p>
            <a:r>
              <a:rPr lang="sv-SE" noProof="0" dirty="0"/>
              <a:t>Trafikanalys - Presentationsnamn</a:t>
            </a:r>
          </a:p>
        </p:txBody>
      </p:sp>
      <p:sp>
        <p:nvSpPr>
          <p:cNvPr id="16" name="Platshållare för bildnummer 15">
            <a:extLst>
              <a:ext uri="{FF2B5EF4-FFF2-40B4-BE49-F238E27FC236}">
                <a16:creationId xmlns:a16="http://schemas.microsoft.com/office/drawing/2014/main" id="{AD35745A-2446-472D-ADDF-294B352C8F8D}"/>
              </a:ext>
            </a:extLst>
          </p:cNvPr>
          <p:cNvSpPr>
            <a:spLocks noGrp="1"/>
          </p:cNvSpPr>
          <p:nvPr>
            <p:ph type="sldNum" sz="quarter" idx="18"/>
          </p:nvPr>
        </p:nvSpPr>
        <p:spPr/>
        <p:txBody>
          <a:bodyPr/>
          <a:lstStyle/>
          <a:p>
            <a:fld id="{1DA82726-993B-47AC-837F-6CE3C89C6FA0}" type="slidenum">
              <a:rPr lang="sv-SE" noProof="0" smtClean="0"/>
              <a:pPr/>
              <a:t>‹#›</a:t>
            </a:fld>
            <a:endParaRPr lang="sv-SE" noProof="0" dirty="0"/>
          </a:p>
        </p:txBody>
      </p:sp>
      <p:sp>
        <p:nvSpPr>
          <p:cNvPr id="19" name="textruta 1">
            <a:extLst>
              <a:ext uri="{FF2B5EF4-FFF2-40B4-BE49-F238E27FC236}">
                <a16:creationId xmlns:a16="http://schemas.microsoft.com/office/drawing/2014/main" id="{21C8210A-D095-4F3D-836E-355212427B6E}"/>
              </a:ext>
            </a:extLst>
          </p:cNvPr>
          <p:cNvSpPr txBox="1"/>
          <p:nvPr userDrawn="1"/>
        </p:nvSpPr>
        <p:spPr>
          <a:xfrm>
            <a:off x="0" y="-315416"/>
            <a:ext cx="12144672" cy="243408"/>
          </a:xfrm>
          <a:prstGeom prst="rect">
            <a:avLst/>
          </a:prstGeom>
          <a:solidFill>
            <a:schemeClr val="bg2"/>
          </a:solidFill>
        </p:spPr>
        <p:txBody>
          <a:bodyPr wrap="square" tIns="72000" bIns="72000" rtlCol="0" anchor="ctr">
            <a:noAutofit/>
          </a:bodyPr>
          <a:lstStyle/>
          <a:p>
            <a:r>
              <a:rPr lang="sv-SE" sz="1400" dirty="0">
                <a:latin typeface="Arial" pitchFamily="34" charset="0"/>
                <a:cs typeface="Arial" pitchFamily="34" charset="0"/>
              </a:rPr>
              <a:t>Ifall din bild passar bättre med en vit logo - Högerklicka på en tom yta och välj formatera bakgrund. Välj dölj bakgrundsgrafik.</a:t>
            </a:r>
          </a:p>
        </p:txBody>
      </p:sp>
      <p:sp>
        <p:nvSpPr>
          <p:cNvPr id="18" name="Platshållare för text 13">
            <a:extLst>
              <a:ext uri="{FF2B5EF4-FFF2-40B4-BE49-F238E27FC236}">
                <a16:creationId xmlns:a16="http://schemas.microsoft.com/office/drawing/2014/main" id="{2FF552A0-2D31-4E29-BE2C-0DFA8FF9C99C}"/>
              </a:ext>
            </a:extLst>
          </p:cNvPr>
          <p:cNvSpPr>
            <a:spLocks noGrp="1"/>
          </p:cNvSpPr>
          <p:nvPr>
            <p:ph type="body" sz="quarter" idx="23" hasCustomPrompt="1"/>
          </p:nvPr>
        </p:nvSpPr>
        <p:spPr>
          <a:xfrm>
            <a:off x="6119564" y="6452951"/>
            <a:ext cx="5396161" cy="252001"/>
          </a:xfrm>
        </p:spPr>
        <p:txBody>
          <a:bodyPr anchor="ctr">
            <a:noAutofit/>
          </a:bodyPr>
          <a:lstStyle>
            <a:lvl1pPr marL="0" indent="0">
              <a:lnSpc>
                <a:spcPct val="100000"/>
              </a:lnSpc>
              <a:spcAft>
                <a:spcPts val="0"/>
              </a:spcAft>
              <a:buNone/>
              <a:defRPr sz="800">
                <a:solidFill>
                  <a:srgbClr val="898989"/>
                </a:solidFill>
              </a:defRPr>
            </a:lvl1pPr>
          </a:lstStyle>
          <a:p>
            <a:pPr lvl="0"/>
            <a:r>
              <a:rPr lang="sv-SE" dirty="0"/>
              <a:t>Källa:</a:t>
            </a:r>
          </a:p>
        </p:txBody>
      </p:sp>
    </p:spTree>
    <p:extLst>
      <p:ext uri="{BB962C8B-B14F-4D97-AF65-F5344CB8AC3E}">
        <p14:creationId xmlns:p14="http://schemas.microsoft.com/office/powerpoint/2010/main" val="174264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D0ACBDD0-663F-46E6-A03B-F201B30D3934}"/>
              </a:ext>
            </a:extLst>
          </p:cNvPr>
          <p:cNvSpPr>
            <a:spLocks noGrp="1"/>
          </p:cNvSpPr>
          <p:nvPr>
            <p:ph type="body" idx="1"/>
          </p:nvPr>
        </p:nvSpPr>
        <p:spPr>
          <a:xfrm>
            <a:off x="685800" y="2276475"/>
            <a:ext cx="10838022" cy="390048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85800" y="440816"/>
            <a:ext cx="8302841" cy="755936"/>
          </a:xfrm>
          <a:prstGeom prst="rect">
            <a:avLst/>
          </a:prstGeom>
        </p:spPr>
        <p:txBody>
          <a:bodyPr vert="horz" lIns="0" tIns="45720" rIns="0" bIns="45720" rtlCol="0" anchor="t">
            <a:noAutofit/>
          </a:bodyPr>
          <a:lstStyle/>
          <a:p>
            <a:r>
              <a:rPr lang="sv-SE" noProof="0" dirty="0"/>
              <a:t>Klicka här för att ändra</a:t>
            </a:r>
          </a:p>
        </p:txBody>
      </p:sp>
      <p:sp>
        <p:nvSpPr>
          <p:cNvPr id="5" name="Platshållare för sidfot 4"/>
          <p:cNvSpPr>
            <a:spLocks noGrp="1"/>
          </p:cNvSpPr>
          <p:nvPr>
            <p:ph type="ftr" sz="quarter" idx="3"/>
          </p:nvPr>
        </p:nvSpPr>
        <p:spPr>
          <a:xfrm>
            <a:off x="1416310" y="6452951"/>
            <a:ext cx="4679690" cy="252000"/>
          </a:xfrm>
          <a:prstGeom prst="rect">
            <a:avLst/>
          </a:prstGeom>
        </p:spPr>
        <p:txBody>
          <a:bodyPr vert="horz" lIns="0" tIns="0" rIns="0" bIns="0" rtlCol="0" anchor="ctr">
            <a:noAutofit/>
          </a:bodyPr>
          <a:lstStyle>
            <a:lvl1pPr algn="l">
              <a:defRPr sz="800">
                <a:solidFill>
                  <a:schemeClr val="tx1">
                    <a:tint val="75000"/>
                  </a:schemeClr>
                </a:solidFill>
                <a:latin typeface="Arial" pitchFamily="34" charset="0"/>
                <a:cs typeface="Arial" pitchFamily="34" charset="0"/>
              </a:defRPr>
            </a:lvl1pPr>
          </a:lstStyle>
          <a:p>
            <a:r>
              <a:rPr lang="sv-SE" noProof="0" dirty="0"/>
              <a:t>Trafikanalys - Presentationsnamn</a:t>
            </a:r>
          </a:p>
        </p:txBody>
      </p:sp>
      <p:sp>
        <p:nvSpPr>
          <p:cNvPr id="6" name="Platshållare för bildnummer 5"/>
          <p:cNvSpPr>
            <a:spLocks noGrp="1"/>
          </p:cNvSpPr>
          <p:nvPr>
            <p:ph type="sldNum" sz="quarter" idx="4"/>
          </p:nvPr>
        </p:nvSpPr>
        <p:spPr>
          <a:xfrm>
            <a:off x="11640616" y="6452951"/>
            <a:ext cx="444282" cy="252000"/>
          </a:xfrm>
          <a:prstGeom prst="rect">
            <a:avLst/>
          </a:prstGeom>
        </p:spPr>
        <p:txBody>
          <a:bodyPr vert="horz" lIns="0" tIns="0" rIns="0" bIns="0" rtlCol="0" anchor="ctr">
            <a:noAutofit/>
          </a:bodyPr>
          <a:lstStyle>
            <a:lvl1pPr algn="ctr">
              <a:defRPr sz="800">
                <a:solidFill>
                  <a:schemeClr val="tx1">
                    <a:tint val="75000"/>
                  </a:schemeClr>
                </a:solidFill>
                <a:latin typeface="Arial" pitchFamily="34" charset="0"/>
                <a:cs typeface="Arial" pitchFamily="34" charset="0"/>
              </a:defRPr>
            </a:lvl1pPr>
          </a:lstStyle>
          <a:p>
            <a:fld id="{1DA82726-993B-47AC-837F-6CE3C89C6FA0}" type="slidenum">
              <a:rPr lang="sv-SE" smtClean="0"/>
              <a:pPr/>
              <a:t>‹#›</a:t>
            </a:fld>
            <a:endParaRPr lang="sv-SE" dirty="0"/>
          </a:p>
        </p:txBody>
      </p:sp>
      <p:sp>
        <p:nvSpPr>
          <p:cNvPr id="4" name="Platshållare för datum 3">
            <a:extLst>
              <a:ext uri="{FF2B5EF4-FFF2-40B4-BE49-F238E27FC236}">
                <a16:creationId xmlns:a16="http://schemas.microsoft.com/office/drawing/2014/main" id="{54EA8B80-4B42-4643-989D-B66AE6DFD000}"/>
              </a:ext>
            </a:extLst>
          </p:cNvPr>
          <p:cNvSpPr>
            <a:spLocks noGrp="1"/>
          </p:cNvSpPr>
          <p:nvPr>
            <p:ph type="dt" sz="half" idx="2"/>
          </p:nvPr>
        </p:nvSpPr>
        <p:spPr>
          <a:xfrm>
            <a:off x="685800" y="6452951"/>
            <a:ext cx="608328" cy="272618"/>
          </a:xfrm>
          <a:prstGeom prst="rect">
            <a:avLst/>
          </a:prstGeom>
        </p:spPr>
        <p:txBody>
          <a:bodyPr vert="horz" lIns="0" tIns="0" rIns="0" bIns="0" rtlCol="0" anchor="ctr"/>
          <a:lstStyle>
            <a:lvl1pPr algn="l">
              <a:defRPr sz="800">
                <a:solidFill>
                  <a:schemeClr val="tx1">
                    <a:tint val="75000"/>
                  </a:schemeClr>
                </a:solidFill>
              </a:defRPr>
            </a:lvl1pPr>
          </a:lstStyle>
          <a:p>
            <a:fld id="{F65979FC-9EAE-4F05-BEE5-CED36DF943FB}" type="datetime1">
              <a:rPr lang="sv-SE" smtClean="0"/>
              <a:t>2024-12-02</a:t>
            </a:fld>
            <a:endParaRPr lang="sv-SE" dirty="0"/>
          </a:p>
        </p:txBody>
      </p:sp>
      <p:pic>
        <p:nvPicPr>
          <p:cNvPr id="7" name="Bild 6">
            <a:extLst>
              <a:ext uri="{FF2B5EF4-FFF2-40B4-BE49-F238E27FC236}">
                <a16:creationId xmlns:a16="http://schemas.microsoft.com/office/drawing/2014/main" id="{4631FE8F-4EE0-444A-9DEC-139A632C764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334948" y="565721"/>
            <a:ext cx="1178209" cy="32728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649" r:id="rId2"/>
    <p:sldLayoutId id="2147483695" r:id="rId3"/>
    <p:sldLayoutId id="2147483650" r:id="rId4"/>
    <p:sldLayoutId id="2147483697" r:id="rId5"/>
    <p:sldLayoutId id="2147483653" r:id="rId6"/>
    <p:sldLayoutId id="2147483698" r:id="rId7"/>
    <p:sldLayoutId id="2147483674" r:id="rId8"/>
    <p:sldLayoutId id="2147483696" r:id="rId9"/>
    <p:sldLayoutId id="2147483654" r:id="rId10"/>
    <p:sldLayoutId id="2147483678" r:id="rId11"/>
    <p:sldLayoutId id="2147483694" r:id="rId12"/>
    <p:sldLayoutId id="2147483655" r:id="rId13"/>
    <p:sldLayoutId id="2147483701" r:id="rId14"/>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Arial" pitchFamily="34" charset="0"/>
          <a:ea typeface="+mj-ea"/>
          <a:cs typeface="Arial" pitchFamily="34" charset="0"/>
        </a:defRPr>
      </a:lvl1pPr>
    </p:titleStyle>
    <p:bodyStyle>
      <a:lvl1pPr marL="180000" indent="-180000" algn="l" defTabSz="914400" rtl="0" eaLnBrk="1" latinLnBrk="0" hangingPunct="1">
        <a:lnSpc>
          <a:spcPct val="100000"/>
        </a:lnSpc>
        <a:spcBef>
          <a:spcPts val="0"/>
        </a:spcBef>
        <a:spcAft>
          <a:spcPts val="600"/>
        </a:spcAft>
        <a:buFont typeface="Arial" pitchFamily="34" charset="0"/>
        <a:buChar char="•"/>
        <a:defRPr sz="2200" kern="1200">
          <a:solidFill>
            <a:schemeClr val="tx1"/>
          </a:solidFill>
          <a:latin typeface="Arial" pitchFamily="34" charset="0"/>
          <a:ea typeface="+mn-ea"/>
          <a:cs typeface="Arial" pitchFamily="34" charset="0"/>
        </a:defRPr>
      </a:lvl1pPr>
      <a:lvl2pPr marL="361950" indent="-180975"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542925" indent="-180975"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itchFamily="34" charset="0"/>
          <a:ea typeface="+mn-ea"/>
          <a:cs typeface="Arial" pitchFamily="34" charset="0"/>
        </a:defRPr>
      </a:lvl3pPr>
      <a:lvl4pPr marL="714375" indent="-171450" algn="l" defTabSz="914400" rtl="0" eaLnBrk="1" latinLnBrk="0" hangingPunct="1">
        <a:lnSpc>
          <a:spcPct val="100000"/>
        </a:lnSpc>
        <a:spcBef>
          <a:spcPct val="20000"/>
        </a:spcBef>
        <a:spcAft>
          <a:spcPts val="600"/>
        </a:spcAft>
        <a:buFont typeface="Arial" panose="020B0604020202020204" pitchFamily="34" charset="0"/>
        <a:buChar char="•"/>
        <a:defRPr sz="1200" kern="1200">
          <a:solidFill>
            <a:schemeClr val="tx1"/>
          </a:solidFill>
          <a:latin typeface="Arial" pitchFamily="34" charset="0"/>
          <a:ea typeface="+mn-ea"/>
          <a:cs typeface="Arial" pitchFamily="34" charset="0"/>
        </a:defRPr>
      </a:lvl4pPr>
      <a:lvl5pPr marL="895350" indent="-180975" algn="l" defTabSz="914400" rtl="0" eaLnBrk="1" latinLnBrk="0" hangingPunct="1">
        <a:lnSpc>
          <a:spcPct val="100000"/>
        </a:lnSpc>
        <a:spcBef>
          <a:spcPct val="20000"/>
        </a:spcBef>
        <a:spcAft>
          <a:spcPts val="600"/>
        </a:spcAft>
        <a:buFont typeface="Arial" panose="020B0604020202020204"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pos="7254" userDrawn="1">
          <p15:clr>
            <a:srgbClr val="F26B43"/>
          </p15:clr>
        </p15:guide>
        <p15:guide id="5" orient="horz" pos="354" userDrawn="1">
          <p15:clr>
            <a:srgbClr val="F26B43"/>
          </p15:clr>
        </p15:guide>
        <p15:guide id="6" orient="horz" pos="14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1.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trafa.se/om-oss/press/nyhetsbrev/" TargetMode="External"/><Relationship Id="rId7"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hyperlink" Target="https://www.mynewsdesk.com/se/trafikanalys" TargetMode="External"/><Relationship Id="rId5" Type="http://schemas.openxmlformats.org/officeDocument/2006/relationships/image" Target="../media/image53.jpeg"/><Relationship Id="rId4" Type="http://schemas.openxmlformats.org/officeDocument/2006/relationships/hyperlink" Target="http://www.trafa.s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21E9274-EDD9-4B51-84ED-074FAB3E329F}"/>
              </a:ext>
            </a:extLst>
          </p:cNvPr>
          <p:cNvPicPr>
            <a:picLocks noChangeAspect="1"/>
          </p:cNvPicPr>
          <p:nvPr/>
        </p:nvPicPr>
        <p:blipFill rotWithShape="1">
          <a:blip r:embed="rId3">
            <a:extLst>
              <a:ext uri="{28A0092B-C50C-407E-A947-70E740481C1C}">
                <a14:useLocalDpi xmlns:a14="http://schemas.microsoft.com/office/drawing/2010/main" val="0"/>
              </a:ext>
            </a:extLst>
          </a:blip>
          <a:srcRect l="1214" r="2246" b="-2041"/>
          <a:stretch/>
        </p:blipFill>
        <p:spPr>
          <a:xfrm>
            <a:off x="6312025" y="2636912"/>
            <a:ext cx="1934036" cy="3371850"/>
          </a:xfrm>
          <a:prstGeom prst="rect">
            <a:avLst/>
          </a:prstGeom>
        </p:spPr>
      </p:pic>
      <p:sp>
        <p:nvSpPr>
          <p:cNvPr id="2" name="Rubrik 1">
            <a:extLst>
              <a:ext uri="{FF2B5EF4-FFF2-40B4-BE49-F238E27FC236}">
                <a16:creationId xmlns:a16="http://schemas.microsoft.com/office/drawing/2014/main" id="{C99BC35E-C6BB-4364-A69A-AB58390C9C2A}"/>
              </a:ext>
            </a:extLst>
          </p:cNvPr>
          <p:cNvSpPr>
            <a:spLocks noGrp="1"/>
          </p:cNvSpPr>
          <p:nvPr>
            <p:ph type="title"/>
          </p:nvPr>
        </p:nvSpPr>
        <p:spPr/>
        <p:txBody>
          <a:bodyPr>
            <a:normAutofit fontScale="90000"/>
          </a:bodyPr>
          <a:lstStyle/>
          <a:p>
            <a:r>
              <a:rPr lang="sv-SE" dirty="0"/>
              <a:t>Instruktioner</a:t>
            </a:r>
            <a:br>
              <a:rPr lang="sv-SE" dirty="0"/>
            </a:br>
            <a:r>
              <a:rPr lang="sv-SE" dirty="0"/>
              <a:t>Dold sida, visas inte vid utskrift</a:t>
            </a:r>
          </a:p>
        </p:txBody>
      </p:sp>
      <p:sp>
        <p:nvSpPr>
          <p:cNvPr id="9" name="textruta 8">
            <a:extLst>
              <a:ext uri="{FF2B5EF4-FFF2-40B4-BE49-F238E27FC236}">
                <a16:creationId xmlns:a16="http://schemas.microsoft.com/office/drawing/2014/main" id="{22955052-798D-42B1-A4BD-B4C5E91EFFA3}"/>
              </a:ext>
            </a:extLst>
          </p:cNvPr>
          <p:cNvSpPr txBox="1"/>
          <p:nvPr/>
        </p:nvSpPr>
        <p:spPr>
          <a:xfrm>
            <a:off x="846217" y="1821024"/>
            <a:ext cx="1084414" cy="215444"/>
          </a:xfrm>
          <a:prstGeom prst="rect">
            <a:avLst/>
          </a:prstGeom>
          <a:noFill/>
        </p:spPr>
        <p:txBody>
          <a:bodyPr wrap="square" lIns="0" tIns="0" rIns="0" bIns="0" rtlCol="0">
            <a:spAutoFit/>
          </a:bodyPr>
          <a:lstStyle/>
          <a:p>
            <a:r>
              <a:rPr lang="sv-SE" sz="1400" dirty="0">
                <a:latin typeface="+mj-lt"/>
              </a:rPr>
              <a:t>Mallsidor</a:t>
            </a:r>
          </a:p>
        </p:txBody>
      </p:sp>
      <p:pic>
        <p:nvPicPr>
          <p:cNvPr id="11" name="Bildobjekt 10">
            <a:extLst>
              <a:ext uri="{FF2B5EF4-FFF2-40B4-BE49-F238E27FC236}">
                <a16:creationId xmlns:a16="http://schemas.microsoft.com/office/drawing/2014/main" id="{D43DA4F3-1945-4981-9FC6-C311CD7A05E5}"/>
              </a:ext>
            </a:extLst>
          </p:cNvPr>
          <p:cNvPicPr>
            <a:picLocks noChangeAspect="1"/>
          </p:cNvPicPr>
          <p:nvPr/>
        </p:nvPicPr>
        <p:blipFill rotWithShape="1">
          <a:blip r:embed="rId4"/>
          <a:srcRect r="3458" b="-3285"/>
          <a:stretch/>
        </p:blipFill>
        <p:spPr>
          <a:xfrm>
            <a:off x="839789" y="2976188"/>
            <a:ext cx="1593069" cy="824671"/>
          </a:xfrm>
          <a:prstGeom prst="rect">
            <a:avLst/>
          </a:prstGeom>
          <a:ln>
            <a:solidFill>
              <a:schemeClr val="tx1">
                <a:lumMod val="50000"/>
                <a:lumOff val="50000"/>
              </a:schemeClr>
            </a:solidFill>
          </a:ln>
        </p:spPr>
      </p:pic>
      <p:sp>
        <p:nvSpPr>
          <p:cNvPr id="13" name="textruta 12">
            <a:extLst>
              <a:ext uri="{FF2B5EF4-FFF2-40B4-BE49-F238E27FC236}">
                <a16:creationId xmlns:a16="http://schemas.microsoft.com/office/drawing/2014/main" id="{4651A2F9-ACE3-4FF7-B35C-F4A49B47D828}"/>
              </a:ext>
            </a:extLst>
          </p:cNvPr>
          <p:cNvSpPr txBox="1"/>
          <p:nvPr/>
        </p:nvSpPr>
        <p:spPr>
          <a:xfrm>
            <a:off x="842898" y="2145047"/>
            <a:ext cx="729244" cy="615553"/>
          </a:xfrm>
          <a:prstGeom prst="rect">
            <a:avLst/>
          </a:prstGeom>
          <a:noFill/>
        </p:spPr>
        <p:txBody>
          <a:bodyPr wrap="square" lIns="0" tIns="0" rIns="0" bIns="0" rtlCol="0">
            <a:spAutoFit/>
          </a:bodyPr>
          <a:lstStyle/>
          <a:p>
            <a:r>
              <a:rPr lang="sv-SE" sz="1000" b="1" dirty="0"/>
              <a:t>1. Ny bild,</a:t>
            </a:r>
            <a:r>
              <a:rPr lang="sv-SE" sz="1000" dirty="0"/>
              <a:t> visar samtliga layoutsidor. </a:t>
            </a:r>
          </a:p>
        </p:txBody>
      </p:sp>
      <p:sp>
        <p:nvSpPr>
          <p:cNvPr id="14" name="textruta 13">
            <a:extLst>
              <a:ext uri="{FF2B5EF4-FFF2-40B4-BE49-F238E27FC236}">
                <a16:creationId xmlns:a16="http://schemas.microsoft.com/office/drawing/2014/main" id="{C5C256DC-4F96-40DC-A6D2-AD71A6A7620F}"/>
              </a:ext>
            </a:extLst>
          </p:cNvPr>
          <p:cNvSpPr txBox="1"/>
          <p:nvPr/>
        </p:nvSpPr>
        <p:spPr>
          <a:xfrm>
            <a:off x="1752856" y="2145047"/>
            <a:ext cx="993420" cy="474398"/>
          </a:xfrm>
          <a:prstGeom prst="rect">
            <a:avLst/>
          </a:prstGeom>
          <a:noFill/>
        </p:spPr>
        <p:txBody>
          <a:bodyPr wrap="square" lIns="0" tIns="0" rIns="0" bIns="0" rtlCol="0">
            <a:spAutoFit/>
          </a:bodyPr>
          <a:lstStyle/>
          <a:p>
            <a:r>
              <a:rPr lang="sv-SE" sz="1000" b="1" dirty="0"/>
              <a:t>2. Layout,</a:t>
            </a:r>
            <a:r>
              <a:rPr lang="sv-SE" sz="1000" dirty="0"/>
              <a:t> byter befintlig sidas utseende.</a:t>
            </a:r>
          </a:p>
        </p:txBody>
      </p:sp>
      <p:sp>
        <p:nvSpPr>
          <p:cNvPr id="15" name="textruta 14">
            <a:extLst>
              <a:ext uri="{FF2B5EF4-FFF2-40B4-BE49-F238E27FC236}">
                <a16:creationId xmlns:a16="http://schemas.microsoft.com/office/drawing/2014/main" id="{86C19780-D3F9-4DC8-BEE5-DBBBD46D89D7}"/>
              </a:ext>
            </a:extLst>
          </p:cNvPr>
          <p:cNvSpPr txBox="1"/>
          <p:nvPr/>
        </p:nvSpPr>
        <p:spPr>
          <a:xfrm>
            <a:off x="842899" y="3941557"/>
            <a:ext cx="1716679" cy="615553"/>
          </a:xfrm>
          <a:prstGeom prst="rect">
            <a:avLst/>
          </a:prstGeom>
          <a:noFill/>
        </p:spPr>
        <p:txBody>
          <a:bodyPr wrap="square" lIns="0" tIns="0" rIns="0" bIns="0" rtlCol="0">
            <a:noAutofit/>
          </a:bodyPr>
          <a:lstStyle/>
          <a:p>
            <a:r>
              <a:rPr lang="sv-SE" sz="1000" b="1" dirty="0"/>
              <a:t>3. Återställ,</a:t>
            </a:r>
            <a:r>
              <a:rPr lang="sv-SE" sz="1000" dirty="0"/>
              <a:t> bilden visas i ursprungligt utseende. Används tex. för att få tillbaka punktlista om man tagit bort punkten. </a:t>
            </a:r>
          </a:p>
        </p:txBody>
      </p:sp>
      <p:pic>
        <p:nvPicPr>
          <p:cNvPr id="16" name="Bildobjekt 15">
            <a:extLst>
              <a:ext uri="{FF2B5EF4-FFF2-40B4-BE49-F238E27FC236}">
                <a16:creationId xmlns:a16="http://schemas.microsoft.com/office/drawing/2014/main" id="{7F31C698-5703-4C5C-A175-3043F614AD9C}"/>
              </a:ext>
            </a:extLst>
          </p:cNvPr>
          <p:cNvPicPr>
            <a:picLocks noChangeAspect="1"/>
          </p:cNvPicPr>
          <p:nvPr/>
        </p:nvPicPr>
        <p:blipFill>
          <a:blip r:embed="rId5"/>
          <a:srcRect/>
          <a:stretch/>
        </p:blipFill>
        <p:spPr>
          <a:xfrm>
            <a:off x="10585478" y="5429630"/>
            <a:ext cx="930247" cy="532209"/>
          </a:xfrm>
          <a:prstGeom prst="rect">
            <a:avLst/>
          </a:prstGeom>
          <a:ln w="3175">
            <a:solidFill>
              <a:schemeClr val="tx1">
                <a:lumMod val="50000"/>
                <a:lumOff val="50000"/>
              </a:schemeClr>
            </a:solidFill>
          </a:ln>
        </p:spPr>
      </p:pic>
      <p:sp>
        <p:nvSpPr>
          <p:cNvPr id="17" name="textruta 16">
            <a:extLst>
              <a:ext uri="{FF2B5EF4-FFF2-40B4-BE49-F238E27FC236}">
                <a16:creationId xmlns:a16="http://schemas.microsoft.com/office/drawing/2014/main" id="{CE23CED9-D514-4194-BF5E-5A6EE0BD088C}"/>
              </a:ext>
            </a:extLst>
          </p:cNvPr>
          <p:cNvSpPr txBox="1"/>
          <p:nvPr/>
        </p:nvSpPr>
        <p:spPr>
          <a:xfrm>
            <a:off x="8570990" y="5079443"/>
            <a:ext cx="1084414" cy="215444"/>
          </a:xfrm>
          <a:prstGeom prst="rect">
            <a:avLst/>
          </a:prstGeom>
          <a:noFill/>
        </p:spPr>
        <p:txBody>
          <a:bodyPr wrap="square" lIns="0" tIns="0" rIns="0" bIns="0" rtlCol="0">
            <a:spAutoFit/>
          </a:bodyPr>
          <a:lstStyle/>
          <a:p>
            <a:r>
              <a:rPr lang="sv-SE" sz="1400" dirty="0">
                <a:latin typeface="+mj-lt"/>
              </a:rPr>
              <a:t>Stödlinjer</a:t>
            </a:r>
          </a:p>
        </p:txBody>
      </p:sp>
      <p:cxnSp>
        <p:nvCxnSpPr>
          <p:cNvPr id="18" name="Rak pilkoppling 17">
            <a:extLst>
              <a:ext uri="{FF2B5EF4-FFF2-40B4-BE49-F238E27FC236}">
                <a16:creationId xmlns:a16="http://schemas.microsoft.com/office/drawing/2014/main" id="{3BCA836B-023E-4BC7-9C75-7CA894166312}"/>
              </a:ext>
            </a:extLst>
          </p:cNvPr>
          <p:cNvCxnSpPr>
            <a:cxnSpLocks/>
          </p:cNvCxnSpPr>
          <p:nvPr/>
        </p:nvCxnSpPr>
        <p:spPr>
          <a:xfrm rot="5400000">
            <a:off x="970041" y="2802514"/>
            <a:ext cx="328827" cy="1"/>
          </a:xfrm>
          <a:prstGeom prst="straightConnector1">
            <a:avLst/>
          </a:prstGeom>
          <a:ln w="95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45">
            <a:extLst>
              <a:ext uri="{FF2B5EF4-FFF2-40B4-BE49-F238E27FC236}">
                <a16:creationId xmlns:a16="http://schemas.microsoft.com/office/drawing/2014/main" id="{EA51D0BB-DB13-4806-8568-84D969E544EB}"/>
              </a:ext>
            </a:extLst>
          </p:cNvPr>
          <p:cNvSpPr/>
          <p:nvPr/>
        </p:nvSpPr>
        <p:spPr>
          <a:xfrm>
            <a:off x="8570990" y="5373434"/>
            <a:ext cx="1934037" cy="959681"/>
          </a:xfrm>
          <a:prstGeom prst="rect">
            <a:avLst/>
          </a:prstGeom>
          <a:noFill/>
        </p:spPr>
        <p:txBody>
          <a:bodyPr wrap="square" lIns="0" tIns="0" rIns="0" bIns="36000" rtlCol="0">
            <a:spAutoFit/>
          </a:bodyPr>
          <a:lstStyle/>
          <a:p>
            <a:r>
              <a:rPr lang="sv-SE" sz="1000" dirty="0"/>
              <a:t>Kontrollera att objekt och text är placerade innanför sidans marginaler. För att visa marginaler och stödlinjer, klicka på </a:t>
            </a:r>
            <a:r>
              <a:rPr lang="sv-SE" sz="1000" b="1" dirty="0"/>
              <a:t>Visa</a:t>
            </a:r>
            <a:r>
              <a:rPr lang="sv-SE" sz="1000" dirty="0"/>
              <a:t> och kryssa i rutan </a:t>
            </a:r>
            <a:r>
              <a:rPr lang="sv-SE" sz="1000" b="1" dirty="0"/>
              <a:t>Stödlinjer</a:t>
            </a:r>
            <a:r>
              <a:rPr lang="sv-SE" sz="1000" dirty="0"/>
              <a:t> (eller tryck Alt + F9).</a:t>
            </a:r>
          </a:p>
        </p:txBody>
      </p:sp>
      <p:sp>
        <p:nvSpPr>
          <p:cNvPr id="20" name="textruta 19">
            <a:extLst>
              <a:ext uri="{FF2B5EF4-FFF2-40B4-BE49-F238E27FC236}">
                <a16:creationId xmlns:a16="http://schemas.microsoft.com/office/drawing/2014/main" id="{1BC0E8CA-0B48-49E0-97C5-331674E9C905}"/>
              </a:ext>
            </a:extLst>
          </p:cNvPr>
          <p:cNvSpPr txBox="1"/>
          <p:nvPr/>
        </p:nvSpPr>
        <p:spPr>
          <a:xfrm>
            <a:off x="6323028" y="2145047"/>
            <a:ext cx="1532121" cy="474398"/>
          </a:xfrm>
          <a:prstGeom prst="rect">
            <a:avLst/>
          </a:prstGeom>
          <a:noFill/>
        </p:spPr>
        <p:txBody>
          <a:bodyPr wrap="square" lIns="0" tIns="0" rIns="0" bIns="0" rtlCol="0">
            <a:spAutoFit/>
          </a:bodyPr>
          <a:lstStyle/>
          <a:p>
            <a:r>
              <a:rPr lang="sv-SE" sz="1000" dirty="0"/>
              <a:t>Objekt färgsätts med de</a:t>
            </a:r>
            <a:r>
              <a:rPr lang="sv-SE" sz="1000" b="1" dirty="0"/>
              <a:t> </a:t>
            </a:r>
            <a:r>
              <a:rPr lang="sv-SE" sz="1000" dirty="0"/>
              <a:t>inringade färgerna som följer er grafiska profil.</a:t>
            </a:r>
          </a:p>
        </p:txBody>
      </p:sp>
      <p:sp>
        <p:nvSpPr>
          <p:cNvPr id="21" name="textruta 20">
            <a:extLst>
              <a:ext uri="{FF2B5EF4-FFF2-40B4-BE49-F238E27FC236}">
                <a16:creationId xmlns:a16="http://schemas.microsoft.com/office/drawing/2014/main" id="{6C64B800-F9F1-4C2E-B330-B005F74760AE}"/>
              </a:ext>
            </a:extLst>
          </p:cNvPr>
          <p:cNvSpPr txBox="1"/>
          <p:nvPr/>
        </p:nvSpPr>
        <p:spPr>
          <a:xfrm>
            <a:off x="6323028" y="1821024"/>
            <a:ext cx="1084414" cy="215444"/>
          </a:xfrm>
          <a:prstGeom prst="rect">
            <a:avLst/>
          </a:prstGeom>
          <a:noFill/>
        </p:spPr>
        <p:txBody>
          <a:bodyPr wrap="square" lIns="0" tIns="0" rIns="0" bIns="0" rtlCol="0">
            <a:spAutoFit/>
          </a:bodyPr>
          <a:lstStyle/>
          <a:p>
            <a:r>
              <a:rPr lang="sv-SE" sz="1400" dirty="0">
                <a:latin typeface="+mj-lt"/>
              </a:rPr>
              <a:t>Temafärger</a:t>
            </a:r>
          </a:p>
        </p:txBody>
      </p:sp>
      <p:sp>
        <p:nvSpPr>
          <p:cNvPr id="22" name="textruta 21">
            <a:extLst>
              <a:ext uri="{FF2B5EF4-FFF2-40B4-BE49-F238E27FC236}">
                <a16:creationId xmlns:a16="http://schemas.microsoft.com/office/drawing/2014/main" id="{0143A882-E6F0-4045-A9E8-6CD820DF0EAA}"/>
              </a:ext>
            </a:extLst>
          </p:cNvPr>
          <p:cNvSpPr txBox="1"/>
          <p:nvPr/>
        </p:nvSpPr>
        <p:spPr>
          <a:xfrm>
            <a:off x="8570990" y="2135179"/>
            <a:ext cx="2570331" cy="1077218"/>
          </a:xfrm>
          <a:prstGeom prst="rect">
            <a:avLst/>
          </a:prstGeom>
          <a:noFill/>
        </p:spPr>
        <p:txBody>
          <a:bodyPr wrap="square" lIns="0" tIns="0" rIns="0" bIns="0" rtlCol="0">
            <a:spAutoFit/>
          </a:bodyPr>
          <a:lstStyle/>
          <a:p>
            <a:r>
              <a:rPr lang="sv-SE" sz="1000" dirty="0"/>
              <a:t>Är dolda som default men kan fyllas i under fliken </a:t>
            </a:r>
            <a:r>
              <a:rPr lang="sv-SE" sz="1000" b="1" dirty="0"/>
              <a:t>Infoga -</a:t>
            </a:r>
            <a:r>
              <a:rPr lang="sv-SE" sz="1000" dirty="0"/>
              <a:t> </a:t>
            </a:r>
            <a:r>
              <a:rPr lang="sv-SE" sz="1000" b="1" dirty="0"/>
              <a:t>Sidhuvud och sidfot</a:t>
            </a:r>
            <a:r>
              <a:rPr lang="sv-SE" sz="1000" dirty="0"/>
              <a:t>. Ändra i dialogen som du önskar och klicka på knappen </a:t>
            </a:r>
            <a:r>
              <a:rPr lang="sv-SE" sz="1000" b="1" dirty="0"/>
              <a:t>Använd för alla </a:t>
            </a:r>
            <a:r>
              <a:rPr lang="sv-SE" sz="1000" dirty="0"/>
              <a:t>för att använda på samtliga sidor med sidfot i presentationen eller </a:t>
            </a:r>
            <a:r>
              <a:rPr lang="sv-SE" sz="1000" b="1" dirty="0"/>
              <a:t>Använd</a:t>
            </a:r>
            <a:r>
              <a:rPr lang="sv-SE" sz="1000" dirty="0"/>
              <a:t> om du endast vill ändra i den sidan du står på. </a:t>
            </a:r>
          </a:p>
        </p:txBody>
      </p:sp>
      <p:grpSp>
        <p:nvGrpSpPr>
          <p:cNvPr id="23" name="Grupp 22">
            <a:extLst>
              <a:ext uri="{FF2B5EF4-FFF2-40B4-BE49-F238E27FC236}">
                <a16:creationId xmlns:a16="http://schemas.microsoft.com/office/drawing/2014/main" id="{CDA8B716-498B-42C1-91C3-EA6691A5D263}"/>
              </a:ext>
            </a:extLst>
          </p:cNvPr>
          <p:cNvGrpSpPr/>
          <p:nvPr/>
        </p:nvGrpSpPr>
        <p:grpSpPr>
          <a:xfrm>
            <a:off x="8556859" y="3378655"/>
            <a:ext cx="2311021" cy="1472998"/>
            <a:chOff x="8222739" y="3382316"/>
            <a:chExt cx="3816000" cy="2432242"/>
          </a:xfrm>
        </p:grpSpPr>
        <p:pic>
          <p:nvPicPr>
            <p:cNvPr id="24" name="Bildobjekt 23">
              <a:extLst>
                <a:ext uri="{FF2B5EF4-FFF2-40B4-BE49-F238E27FC236}">
                  <a16:creationId xmlns:a16="http://schemas.microsoft.com/office/drawing/2014/main" id="{CAEFCF91-7EA7-4301-8A5F-9AE161285F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2739" y="3382316"/>
              <a:ext cx="3816000" cy="2432242"/>
            </a:xfrm>
            <a:prstGeom prst="rect">
              <a:avLst/>
            </a:prstGeom>
            <a:ln>
              <a:solidFill>
                <a:schemeClr val="tx1">
                  <a:lumMod val="50000"/>
                  <a:lumOff val="50000"/>
                </a:schemeClr>
              </a:solidFill>
            </a:ln>
          </p:spPr>
        </p:pic>
        <p:sp>
          <p:nvSpPr>
            <p:cNvPr id="25" name="Rektangel 24">
              <a:extLst>
                <a:ext uri="{FF2B5EF4-FFF2-40B4-BE49-F238E27FC236}">
                  <a16:creationId xmlns:a16="http://schemas.microsoft.com/office/drawing/2014/main" id="{476A92FF-CDE7-4E77-A069-B6DD364F86CC}"/>
                </a:ext>
              </a:extLst>
            </p:cNvPr>
            <p:cNvSpPr/>
            <p:nvPr/>
          </p:nvSpPr>
          <p:spPr>
            <a:xfrm>
              <a:off x="10759398" y="5643250"/>
              <a:ext cx="572545" cy="1172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dirty="0"/>
            </a:p>
          </p:txBody>
        </p:sp>
      </p:grpSp>
      <p:sp>
        <p:nvSpPr>
          <p:cNvPr id="27" name="textruta 26">
            <a:extLst>
              <a:ext uri="{FF2B5EF4-FFF2-40B4-BE49-F238E27FC236}">
                <a16:creationId xmlns:a16="http://schemas.microsoft.com/office/drawing/2014/main" id="{9E8907B0-95C5-4B76-BAC3-A6E7F1DF61AD}"/>
              </a:ext>
            </a:extLst>
          </p:cNvPr>
          <p:cNvSpPr txBox="1"/>
          <p:nvPr/>
        </p:nvSpPr>
        <p:spPr>
          <a:xfrm>
            <a:off x="8570990" y="1811156"/>
            <a:ext cx="1658012" cy="215444"/>
          </a:xfrm>
          <a:prstGeom prst="rect">
            <a:avLst/>
          </a:prstGeom>
          <a:noFill/>
        </p:spPr>
        <p:txBody>
          <a:bodyPr wrap="square" lIns="0" tIns="0" rIns="0" bIns="0" rtlCol="0">
            <a:spAutoFit/>
          </a:bodyPr>
          <a:lstStyle/>
          <a:p>
            <a:r>
              <a:rPr lang="sv-SE" sz="1400" dirty="0">
                <a:latin typeface="+mj-lt"/>
              </a:rPr>
              <a:t>Datum och sidfot</a:t>
            </a:r>
          </a:p>
        </p:txBody>
      </p:sp>
      <p:cxnSp>
        <p:nvCxnSpPr>
          <p:cNvPr id="28" name="Rak pilkoppling 21">
            <a:extLst>
              <a:ext uri="{FF2B5EF4-FFF2-40B4-BE49-F238E27FC236}">
                <a16:creationId xmlns:a16="http://schemas.microsoft.com/office/drawing/2014/main" id="{62180C3F-D0BE-4FE0-932E-C9E175F4B174}"/>
              </a:ext>
            </a:extLst>
          </p:cNvPr>
          <p:cNvCxnSpPr>
            <a:cxnSpLocks/>
          </p:cNvCxnSpPr>
          <p:nvPr/>
        </p:nvCxnSpPr>
        <p:spPr>
          <a:xfrm rot="5400000">
            <a:off x="1766219" y="2802514"/>
            <a:ext cx="328827" cy="1"/>
          </a:xfrm>
          <a:prstGeom prst="straightConnector1">
            <a:avLst/>
          </a:prstGeom>
          <a:ln w="95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85E29252-3166-46A7-B046-A3B89DE6A4DE}"/>
              </a:ext>
            </a:extLst>
          </p:cNvPr>
          <p:cNvSpPr txBox="1"/>
          <p:nvPr/>
        </p:nvSpPr>
        <p:spPr>
          <a:xfrm>
            <a:off x="3185890" y="2145047"/>
            <a:ext cx="1797834" cy="153888"/>
          </a:xfrm>
          <a:prstGeom prst="rect">
            <a:avLst/>
          </a:prstGeom>
          <a:noFill/>
        </p:spPr>
        <p:txBody>
          <a:bodyPr wrap="square" lIns="0" tIns="0" rIns="0" bIns="0" rtlCol="0">
            <a:spAutoFit/>
          </a:bodyPr>
          <a:lstStyle/>
          <a:p>
            <a:r>
              <a:rPr lang="sv-SE" sz="1000" dirty="0"/>
              <a:t>Befintliga layouter i mallen</a:t>
            </a:r>
          </a:p>
        </p:txBody>
      </p:sp>
      <p:grpSp>
        <p:nvGrpSpPr>
          <p:cNvPr id="33" name="Grupp 14">
            <a:extLst>
              <a:ext uri="{FF2B5EF4-FFF2-40B4-BE49-F238E27FC236}">
                <a16:creationId xmlns:a16="http://schemas.microsoft.com/office/drawing/2014/main" id="{7A07B40C-3C9A-4EC2-B762-1B7DF0198558}"/>
              </a:ext>
            </a:extLst>
          </p:cNvPr>
          <p:cNvGrpSpPr/>
          <p:nvPr/>
        </p:nvGrpSpPr>
        <p:grpSpPr>
          <a:xfrm>
            <a:off x="6302059" y="5604056"/>
            <a:ext cx="1944000" cy="288000"/>
            <a:chOff x="5145505" y="6401483"/>
            <a:chExt cx="1861274" cy="266283"/>
          </a:xfrm>
        </p:grpSpPr>
        <p:sp>
          <p:nvSpPr>
            <p:cNvPr id="34" name="TextBox 43">
              <a:extLst>
                <a:ext uri="{FF2B5EF4-FFF2-40B4-BE49-F238E27FC236}">
                  <a16:creationId xmlns:a16="http://schemas.microsoft.com/office/drawing/2014/main" id="{7B81A1AC-F9CE-437D-AACC-BDE6FC9C7FDA}"/>
                </a:ext>
              </a:extLst>
            </p:cNvPr>
            <p:cNvSpPr txBox="1"/>
            <p:nvPr/>
          </p:nvSpPr>
          <p:spPr>
            <a:xfrm>
              <a:off x="5145505" y="6405226"/>
              <a:ext cx="1861274" cy="246394"/>
            </a:xfrm>
            <a:prstGeom prst="rect">
              <a:avLst/>
            </a:prstGeom>
            <a:solidFill>
              <a:srgbClr val="FFFFFF">
                <a:alpha val="85000"/>
              </a:srgbClr>
            </a:solidFill>
          </p:spPr>
          <p:txBody>
            <a:bodyPr wrap="square" lIns="360000" tIns="0" rIns="0" bIns="0" rtlCol="0" anchor="ctr" anchorCtr="0">
              <a:noAutofit/>
            </a:bodyPr>
            <a:lstStyle/>
            <a:p>
              <a:pPr>
                <a:lnSpc>
                  <a:spcPct val="80000"/>
                </a:lnSpc>
              </a:pPr>
              <a:r>
                <a:rPr lang="sv-SE" sz="1000" b="1" dirty="0">
                  <a:solidFill>
                    <a:srgbClr val="FF0000"/>
                  </a:solidFill>
                </a:rPr>
                <a:t>Använd inte de inbyggda standardfärgerna. </a:t>
              </a:r>
            </a:p>
          </p:txBody>
        </p:sp>
        <p:sp>
          <p:nvSpPr>
            <p:cNvPr id="35" name="&quot;Not Allowed&quot; Symbol 44">
              <a:extLst>
                <a:ext uri="{FF2B5EF4-FFF2-40B4-BE49-F238E27FC236}">
                  <a16:creationId xmlns:a16="http://schemas.microsoft.com/office/drawing/2014/main" id="{0C888F55-6228-4B6C-A205-9AB34909BD5C}"/>
                </a:ext>
              </a:extLst>
            </p:cNvPr>
            <p:cNvSpPr/>
            <p:nvPr/>
          </p:nvSpPr>
          <p:spPr>
            <a:xfrm>
              <a:off x="5165582" y="6401483"/>
              <a:ext cx="275744" cy="26628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endParaRPr lang="sv-SE" sz="800" dirty="0">
                <a:solidFill>
                  <a:schemeClr val="tx1"/>
                </a:solidFill>
              </a:endParaRPr>
            </a:p>
          </p:txBody>
        </p:sp>
      </p:grpSp>
      <p:cxnSp>
        <p:nvCxnSpPr>
          <p:cNvPr id="36" name="Koppling: vinklad 23">
            <a:extLst>
              <a:ext uri="{FF2B5EF4-FFF2-40B4-BE49-F238E27FC236}">
                <a16:creationId xmlns:a16="http://schemas.microsoft.com/office/drawing/2014/main" id="{F367D5D3-0A61-4F48-85EA-9710CDE92011}"/>
              </a:ext>
            </a:extLst>
          </p:cNvPr>
          <p:cNvCxnSpPr>
            <a:cxnSpLocks/>
            <a:stCxn id="15" idx="3"/>
          </p:cNvCxnSpPr>
          <p:nvPr/>
        </p:nvCxnSpPr>
        <p:spPr>
          <a:xfrm flipH="1" flipV="1">
            <a:off x="2380846" y="3310862"/>
            <a:ext cx="178732" cy="938472"/>
          </a:xfrm>
          <a:prstGeom prst="bentConnector4">
            <a:avLst>
              <a:gd name="adj1" fmla="val -54814"/>
              <a:gd name="adj2" fmla="val 100036"/>
            </a:avLst>
          </a:prstGeom>
          <a:ln w="95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52">
            <a:extLst>
              <a:ext uri="{FF2B5EF4-FFF2-40B4-BE49-F238E27FC236}">
                <a16:creationId xmlns:a16="http://schemas.microsoft.com/office/drawing/2014/main" id="{5AEC9D3C-93BF-4012-9B05-820C72B7E187}"/>
              </a:ext>
            </a:extLst>
          </p:cNvPr>
          <p:cNvSpPr/>
          <p:nvPr/>
        </p:nvSpPr>
        <p:spPr>
          <a:xfrm>
            <a:off x="6323028" y="2996952"/>
            <a:ext cx="1944000" cy="21544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p>
        </p:txBody>
      </p:sp>
      <p:sp>
        <p:nvSpPr>
          <p:cNvPr id="38" name="textruta 4">
            <a:extLst>
              <a:ext uri="{FF2B5EF4-FFF2-40B4-BE49-F238E27FC236}">
                <a16:creationId xmlns:a16="http://schemas.microsoft.com/office/drawing/2014/main" id="{DE8FCE5E-F088-4F20-83F0-39765520CE77}"/>
              </a:ext>
            </a:extLst>
          </p:cNvPr>
          <p:cNvSpPr txBox="1"/>
          <p:nvPr/>
        </p:nvSpPr>
        <p:spPr>
          <a:xfrm>
            <a:off x="846217" y="4971721"/>
            <a:ext cx="1836023" cy="215444"/>
          </a:xfrm>
          <a:prstGeom prst="rect">
            <a:avLst/>
          </a:prstGeom>
          <a:noFill/>
        </p:spPr>
        <p:txBody>
          <a:bodyPr wrap="square" lIns="0" tIns="0" rIns="0" bIns="0" rtlCol="0">
            <a:spAutoFit/>
          </a:bodyPr>
          <a:lstStyle/>
          <a:p>
            <a:r>
              <a:rPr lang="sv-SE" sz="1400" dirty="0">
                <a:latin typeface="+mj-lt"/>
              </a:rPr>
              <a:t>Klipp och klistra</a:t>
            </a:r>
          </a:p>
        </p:txBody>
      </p:sp>
      <p:sp>
        <p:nvSpPr>
          <p:cNvPr id="39" name="textruta 8">
            <a:extLst>
              <a:ext uri="{FF2B5EF4-FFF2-40B4-BE49-F238E27FC236}">
                <a16:creationId xmlns:a16="http://schemas.microsoft.com/office/drawing/2014/main" id="{29F3846A-9481-47AF-AB8C-B16BFBCE6CD0}"/>
              </a:ext>
            </a:extLst>
          </p:cNvPr>
          <p:cNvSpPr txBox="1"/>
          <p:nvPr/>
        </p:nvSpPr>
        <p:spPr>
          <a:xfrm>
            <a:off x="846216" y="5252853"/>
            <a:ext cx="3657735" cy="956308"/>
          </a:xfrm>
          <a:prstGeom prst="rect">
            <a:avLst/>
          </a:prstGeom>
          <a:noFill/>
        </p:spPr>
        <p:txBody>
          <a:bodyPr wrap="square" lIns="0" tIns="0" rIns="0" bIns="32659" rtlCol="0">
            <a:spAutoFit/>
          </a:bodyPr>
          <a:lstStyle/>
          <a:p>
            <a:r>
              <a:rPr lang="sv-SE" sz="1000" dirty="0"/>
              <a:t>Bäst brukar vara att kopiera och klistra in enskilda objekt.</a:t>
            </a:r>
          </a:p>
          <a:p>
            <a:r>
              <a:rPr lang="sv-SE" sz="1000" dirty="0"/>
              <a:t>Tänk på att formatet från den gamla mallen/presentationen kan skilja sig åt och därför kommer det fungera olika. PowerPoint försöker alltid anpassa sig till den nya layouten men beroende på likheten mellan gamla och nya så fungerar det olika bra. </a:t>
            </a:r>
          </a:p>
          <a:p>
            <a:r>
              <a:rPr lang="sv-SE" sz="1000" dirty="0"/>
              <a:t>Använd alltid de fördefinierade platshållare när du skriver in text.</a:t>
            </a:r>
          </a:p>
        </p:txBody>
      </p:sp>
      <p:pic>
        <p:nvPicPr>
          <p:cNvPr id="40" name="Bildobjekt 39">
            <a:extLst>
              <a:ext uri="{FF2B5EF4-FFF2-40B4-BE49-F238E27FC236}">
                <a16:creationId xmlns:a16="http://schemas.microsoft.com/office/drawing/2014/main" id="{311FFF46-167C-4972-B60E-8C5B7F65F8C8}"/>
              </a:ext>
            </a:extLst>
          </p:cNvPr>
          <p:cNvPicPr>
            <a:picLocks noChangeAspect="1"/>
          </p:cNvPicPr>
          <p:nvPr/>
        </p:nvPicPr>
        <p:blipFill rotWithShape="1">
          <a:blip r:embed="rId7"/>
          <a:srcRect l="22490" t="24582" r="23037" b="18004"/>
          <a:stretch/>
        </p:blipFill>
        <p:spPr>
          <a:xfrm>
            <a:off x="4503953" y="5214362"/>
            <a:ext cx="1084414" cy="787488"/>
          </a:xfrm>
          <a:prstGeom prst="rect">
            <a:avLst/>
          </a:prstGeom>
        </p:spPr>
      </p:pic>
      <p:pic>
        <p:nvPicPr>
          <p:cNvPr id="7" name="Bildobjekt 6">
            <a:extLst>
              <a:ext uri="{FF2B5EF4-FFF2-40B4-BE49-F238E27FC236}">
                <a16:creationId xmlns:a16="http://schemas.microsoft.com/office/drawing/2014/main" id="{DD99DDE6-3BD1-4A7B-8AE1-E78AFBAB613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3862" y="2389170"/>
            <a:ext cx="2622535" cy="2505458"/>
          </a:xfrm>
          <a:prstGeom prst="rect">
            <a:avLst/>
          </a:prstGeom>
        </p:spPr>
      </p:pic>
      <p:sp>
        <p:nvSpPr>
          <p:cNvPr id="3" name="Slide Number Placeholder 2">
            <a:extLst>
              <a:ext uri="{FF2B5EF4-FFF2-40B4-BE49-F238E27FC236}">
                <a16:creationId xmlns:a16="http://schemas.microsoft.com/office/drawing/2014/main" id="{67E7594C-BA69-4B58-809E-9CF1F66B611A}"/>
              </a:ext>
            </a:extLst>
          </p:cNvPr>
          <p:cNvSpPr>
            <a:spLocks noGrp="1"/>
          </p:cNvSpPr>
          <p:nvPr>
            <p:ph type="sldNum" sz="quarter" idx="12"/>
          </p:nvPr>
        </p:nvSpPr>
        <p:spPr/>
        <p:txBody>
          <a:bodyPr/>
          <a:lstStyle/>
          <a:p>
            <a:fld id="{1DA82726-993B-47AC-837F-6CE3C89C6FA0}" type="slidenum">
              <a:rPr lang="sv-SE" noProof="0" smtClean="0"/>
              <a:pPr/>
              <a:t>0</a:t>
            </a:fld>
            <a:endParaRPr lang="sv-SE" noProof="0" dirty="0"/>
          </a:p>
        </p:txBody>
      </p:sp>
    </p:spTree>
    <p:extLst>
      <p:ext uri="{BB962C8B-B14F-4D97-AF65-F5344CB8AC3E}">
        <p14:creationId xmlns:p14="http://schemas.microsoft.com/office/powerpoint/2010/main" val="3341996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4DE450-776F-F8C0-706E-102E803CA2B0}"/>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B9B85DA9-E7E6-4680-B98A-395F159808A3}"/>
              </a:ext>
            </a:extLst>
          </p:cNvPr>
          <p:cNvSpPr>
            <a:spLocks noGrp="1"/>
          </p:cNvSpPr>
          <p:nvPr>
            <p:ph sz="quarter" idx="13"/>
          </p:nvPr>
        </p:nvSpPr>
        <p:spPr/>
        <p:txBody>
          <a:bodyPr/>
          <a:lstStyle/>
          <a:p>
            <a:endParaRPr lang="sv-SE"/>
          </a:p>
        </p:txBody>
      </p:sp>
      <p:sp>
        <p:nvSpPr>
          <p:cNvPr id="4" name="Platshållare för innehåll 3">
            <a:extLst>
              <a:ext uri="{FF2B5EF4-FFF2-40B4-BE49-F238E27FC236}">
                <a16:creationId xmlns:a16="http://schemas.microsoft.com/office/drawing/2014/main" id="{80AFB837-390A-ED3C-DCE0-3357B13F4BE7}"/>
              </a:ext>
            </a:extLst>
          </p:cNvPr>
          <p:cNvSpPr>
            <a:spLocks noGrp="1"/>
          </p:cNvSpPr>
          <p:nvPr>
            <p:ph sz="quarter" idx="14"/>
          </p:nvPr>
        </p:nvSpPr>
        <p:spPr/>
        <p:txBody>
          <a:bodyPr/>
          <a:lstStyle/>
          <a:p>
            <a:endParaRPr lang="sv-SE"/>
          </a:p>
        </p:txBody>
      </p:sp>
      <p:sp>
        <p:nvSpPr>
          <p:cNvPr id="5" name="Platshållare för bildnummer 4">
            <a:extLst>
              <a:ext uri="{FF2B5EF4-FFF2-40B4-BE49-F238E27FC236}">
                <a16:creationId xmlns:a16="http://schemas.microsoft.com/office/drawing/2014/main" id="{A8F9B447-10AD-0867-D67A-C686572AA6F7}"/>
              </a:ext>
            </a:extLst>
          </p:cNvPr>
          <p:cNvSpPr>
            <a:spLocks noGrp="1"/>
          </p:cNvSpPr>
          <p:nvPr>
            <p:ph type="sldNum" sz="quarter" idx="12"/>
          </p:nvPr>
        </p:nvSpPr>
        <p:spPr/>
        <p:txBody>
          <a:bodyPr/>
          <a:lstStyle/>
          <a:p>
            <a:fld id="{1DA82726-993B-47AC-837F-6CE3C89C6FA0}" type="slidenum">
              <a:rPr lang="sv-SE" noProof="0" smtClean="0"/>
              <a:pPr/>
              <a:t>9</a:t>
            </a:fld>
            <a:endParaRPr lang="sv-SE" noProof="0" dirty="0"/>
          </a:p>
        </p:txBody>
      </p:sp>
      <p:sp>
        <p:nvSpPr>
          <p:cNvPr id="6" name="Platshållare för text 5">
            <a:extLst>
              <a:ext uri="{FF2B5EF4-FFF2-40B4-BE49-F238E27FC236}">
                <a16:creationId xmlns:a16="http://schemas.microsoft.com/office/drawing/2014/main" id="{F37EF371-237C-D159-2F3A-367C17BE2CF4}"/>
              </a:ext>
            </a:extLst>
          </p:cNvPr>
          <p:cNvSpPr>
            <a:spLocks noGrp="1"/>
          </p:cNvSpPr>
          <p:nvPr>
            <p:ph type="body" sz="quarter" idx="17"/>
          </p:nvPr>
        </p:nvSpPr>
        <p:spPr/>
        <p:txBody>
          <a:bodyPr/>
          <a:lstStyle/>
          <a:p>
            <a:endParaRPr lang="sv-SE"/>
          </a:p>
        </p:txBody>
      </p:sp>
      <p:pic>
        <p:nvPicPr>
          <p:cNvPr id="8" name="Bildobjekt 7">
            <a:extLst>
              <a:ext uri="{FF2B5EF4-FFF2-40B4-BE49-F238E27FC236}">
                <a16:creationId xmlns:a16="http://schemas.microsoft.com/office/drawing/2014/main" id="{DFE0718C-8C4D-68B7-EDBF-6145A8D23C48}"/>
              </a:ext>
            </a:extLst>
          </p:cNvPr>
          <p:cNvPicPr>
            <a:picLocks noChangeAspect="1"/>
          </p:cNvPicPr>
          <p:nvPr/>
        </p:nvPicPr>
        <p:blipFill>
          <a:blip r:embed="rId3"/>
          <a:stretch>
            <a:fillRect/>
          </a:stretch>
        </p:blipFill>
        <p:spPr>
          <a:xfrm>
            <a:off x="335360" y="1305934"/>
            <a:ext cx="9320092" cy="5399017"/>
          </a:xfrm>
          <a:prstGeom prst="rect">
            <a:avLst/>
          </a:prstGeom>
        </p:spPr>
      </p:pic>
    </p:spTree>
    <p:extLst>
      <p:ext uri="{BB962C8B-B14F-4D97-AF65-F5344CB8AC3E}">
        <p14:creationId xmlns:p14="http://schemas.microsoft.com/office/powerpoint/2010/main" val="1950425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C1FAD8-7D92-BBBF-E30D-2E3C3F00FE7D}"/>
              </a:ext>
            </a:extLst>
          </p:cNvPr>
          <p:cNvSpPr>
            <a:spLocks noGrp="1"/>
          </p:cNvSpPr>
          <p:nvPr>
            <p:ph type="title"/>
          </p:nvPr>
        </p:nvSpPr>
        <p:spPr/>
        <p:txBody>
          <a:bodyPr/>
          <a:lstStyle/>
          <a:p>
            <a:r>
              <a:rPr lang="sv-SE" dirty="0"/>
              <a:t>Antal </a:t>
            </a:r>
            <a:r>
              <a:rPr lang="sv-SE" dirty="0" err="1"/>
              <a:t>laddstationer</a:t>
            </a:r>
            <a:r>
              <a:rPr lang="sv-SE" dirty="0"/>
              <a:t> och </a:t>
            </a:r>
            <a:r>
              <a:rPr lang="sv-SE" dirty="0" err="1"/>
              <a:t>laddpunkter</a:t>
            </a:r>
            <a:endParaRPr lang="sv-SE" dirty="0"/>
          </a:p>
        </p:txBody>
      </p:sp>
      <p:graphicFrame>
        <p:nvGraphicFramePr>
          <p:cNvPr id="7" name="Platshållare för innehåll 6">
            <a:extLst>
              <a:ext uri="{FF2B5EF4-FFF2-40B4-BE49-F238E27FC236}">
                <a16:creationId xmlns:a16="http://schemas.microsoft.com/office/drawing/2014/main" id="{279F513B-ED40-BC9E-3805-1A0E543B904B}"/>
              </a:ext>
            </a:extLst>
          </p:cNvPr>
          <p:cNvGraphicFramePr>
            <a:graphicFrameLocks noGrp="1"/>
          </p:cNvGraphicFramePr>
          <p:nvPr>
            <p:ph sz="quarter" idx="13"/>
            <p:extLst>
              <p:ext uri="{D42A27DB-BD31-4B8C-83A1-F6EECF244321}">
                <p14:modId xmlns:p14="http://schemas.microsoft.com/office/powerpoint/2010/main" val="2279480819"/>
              </p:ext>
            </p:extLst>
          </p:nvPr>
        </p:nvGraphicFramePr>
        <p:xfrm>
          <a:off x="671341" y="1236874"/>
          <a:ext cx="7127874" cy="2225040"/>
        </p:xfrm>
        <a:graphic>
          <a:graphicData uri="http://schemas.openxmlformats.org/drawingml/2006/table">
            <a:tbl>
              <a:tblPr firstRow="1" bandRow="1">
                <a:tableStyleId>{21E4AEA4-8DFA-4A89-87EB-49C32662AFE0}</a:tableStyleId>
              </a:tblPr>
              <a:tblGrid>
                <a:gridCol w="2375958">
                  <a:extLst>
                    <a:ext uri="{9D8B030D-6E8A-4147-A177-3AD203B41FA5}">
                      <a16:colId xmlns:a16="http://schemas.microsoft.com/office/drawing/2014/main" val="1915672890"/>
                    </a:ext>
                  </a:extLst>
                </a:gridCol>
                <a:gridCol w="2375958">
                  <a:extLst>
                    <a:ext uri="{9D8B030D-6E8A-4147-A177-3AD203B41FA5}">
                      <a16:colId xmlns:a16="http://schemas.microsoft.com/office/drawing/2014/main" val="2984453942"/>
                    </a:ext>
                  </a:extLst>
                </a:gridCol>
                <a:gridCol w="2375958">
                  <a:extLst>
                    <a:ext uri="{9D8B030D-6E8A-4147-A177-3AD203B41FA5}">
                      <a16:colId xmlns:a16="http://schemas.microsoft.com/office/drawing/2014/main" val="1346463496"/>
                    </a:ext>
                  </a:extLst>
                </a:gridCol>
              </a:tblGrid>
              <a:tr h="370840">
                <a:tc>
                  <a:txBody>
                    <a:bodyPr/>
                    <a:lstStyle/>
                    <a:p>
                      <a:r>
                        <a:rPr lang="sv-SE" dirty="0"/>
                        <a:t>Tillgänglighet</a:t>
                      </a:r>
                    </a:p>
                  </a:txBody>
                  <a:tcPr/>
                </a:tc>
                <a:tc>
                  <a:txBody>
                    <a:bodyPr/>
                    <a:lstStyle/>
                    <a:p>
                      <a:r>
                        <a:rPr lang="sv-SE" dirty="0"/>
                        <a:t>Antal Laddstationer</a:t>
                      </a:r>
                    </a:p>
                  </a:txBody>
                  <a:tcPr/>
                </a:tc>
                <a:tc>
                  <a:txBody>
                    <a:bodyPr/>
                    <a:lstStyle/>
                    <a:p>
                      <a:r>
                        <a:rPr lang="sv-SE" dirty="0"/>
                        <a:t>Antal </a:t>
                      </a:r>
                      <a:r>
                        <a:rPr lang="sv-SE" dirty="0" err="1"/>
                        <a:t>laddpunkter</a:t>
                      </a:r>
                      <a:endParaRPr lang="sv-SE" dirty="0"/>
                    </a:p>
                  </a:txBody>
                  <a:tcPr/>
                </a:tc>
                <a:extLst>
                  <a:ext uri="{0D108BD9-81ED-4DB2-BD59-A6C34878D82A}">
                    <a16:rowId xmlns:a16="http://schemas.microsoft.com/office/drawing/2014/main" val="2085083437"/>
                  </a:ext>
                </a:extLst>
              </a:tr>
              <a:tr h="370840">
                <a:tc>
                  <a:txBody>
                    <a:bodyPr/>
                    <a:lstStyle/>
                    <a:p>
                      <a:r>
                        <a:rPr lang="sv-SE" dirty="0"/>
                        <a:t>Public</a:t>
                      </a:r>
                    </a:p>
                  </a:txBody>
                  <a:tcPr/>
                </a:tc>
                <a:tc>
                  <a:txBody>
                    <a:bodyPr/>
                    <a:lstStyle/>
                    <a:p>
                      <a:r>
                        <a:rPr lang="sv-SE" dirty="0"/>
                        <a:t>5368</a:t>
                      </a:r>
                    </a:p>
                  </a:txBody>
                  <a:tcPr/>
                </a:tc>
                <a:tc>
                  <a:txBody>
                    <a:bodyPr/>
                    <a:lstStyle/>
                    <a:p>
                      <a:r>
                        <a:rPr lang="sv-SE" dirty="0"/>
                        <a:t>44 253</a:t>
                      </a:r>
                    </a:p>
                  </a:txBody>
                  <a:tcPr/>
                </a:tc>
                <a:extLst>
                  <a:ext uri="{0D108BD9-81ED-4DB2-BD59-A6C34878D82A}">
                    <a16:rowId xmlns:a16="http://schemas.microsoft.com/office/drawing/2014/main" val="2929956089"/>
                  </a:ext>
                </a:extLst>
              </a:tr>
              <a:tr h="370840">
                <a:tc>
                  <a:txBody>
                    <a:bodyPr/>
                    <a:lstStyle/>
                    <a:p>
                      <a:r>
                        <a:rPr lang="sv-SE" dirty="0" err="1"/>
                        <a:t>Visitors</a:t>
                      </a:r>
                      <a:endParaRPr lang="sv-SE" dirty="0"/>
                    </a:p>
                  </a:txBody>
                  <a:tcPr/>
                </a:tc>
                <a:tc>
                  <a:txBody>
                    <a:bodyPr/>
                    <a:lstStyle/>
                    <a:p>
                      <a:r>
                        <a:rPr lang="sv-SE" dirty="0"/>
                        <a:t>215</a:t>
                      </a:r>
                    </a:p>
                  </a:txBody>
                  <a:tcPr/>
                </a:tc>
                <a:tc>
                  <a:txBody>
                    <a:bodyPr/>
                    <a:lstStyle/>
                    <a:p>
                      <a:r>
                        <a:rPr lang="sv-SE" dirty="0"/>
                        <a:t>1 048</a:t>
                      </a:r>
                    </a:p>
                  </a:txBody>
                  <a:tcPr/>
                </a:tc>
                <a:extLst>
                  <a:ext uri="{0D108BD9-81ED-4DB2-BD59-A6C34878D82A}">
                    <a16:rowId xmlns:a16="http://schemas.microsoft.com/office/drawing/2014/main" val="3816504453"/>
                  </a:ext>
                </a:extLst>
              </a:tr>
              <a:tr h="370840">
                <a:tc>
                  <a:txBody>
                    <a:bodyPr/>
                    <a:lstStyle/>
                    <a:p>
                      <a:r>
                        <a:rPr lang="sv-SE" dirty="0"/>
                        <a:t>By </a:t>
                      </a:r>
                      <a:r>
                        <a:rPr lang="sv-SE" dirty="0" err="1"/>
                        <a:t>appointment</a:t>
                      </a:r>
                      <a:endParaRPr lang="sv-SE" dirty="0"/>
                    </a:p>
                  </a:txBody>
                  <a:tcPr/>
                </a:tc>
                <a:tc>
                  <a:txBody>
                    <a:bodyPr/>
                    <a:lstStyle/>
                    <a:p>
                      <a:r>
                        <a:rPr lang="sv-SE" dirty="0"/>
                        <a:t>9</a:t>
                      </a:r>
                    </a:p>
                  </a:txBody>
                  <a:tcPr/>
                </a:tc>
                <a:tc>
                  <a:txBody>
                    <a:bodyPr/>
                    <a:lstStyle/>
                    <a:p>
                      <a:r>
                        <a:rPr lang="sv-SE" dirty="0"/>
                        <a:t>71</a:t>
                      </a:r>
                    </a:p>
                  </a:txBody>
                  <a:tcPr/>
                </a:tc>
                <a:extLst>
                  <a:ext uri="{0D108BD9-81ED-4DB2-BD59-A6C34878D82A}">
                    <a16:rowId xmlns:a16="http://schemas.microsoft.com/office/drawing/2014/main" val="956179746"/>
                  </a:ext>
                </a:extLst>
              </a:tr>
              <a:tr h="370840">
                <a:tc>
                  <a:txBody>
                    <a:bodyPr/>
                    <a:lstStyle/>
                    <a:p>
                      <a:r>
                        <a:rPr lang="sv-SE" dirty="0"/>
                        <a:t>Residents</a:t>
                      </a:r>
                    </a:p>
                  </a:txBody>
                  <a:tcPr/>
                </a:tc>
                <a:tc>
                  <a:txBody>
                    <a:bodyPr/>
                    <a:lstStyle/>
                    <a:p>
                      <a:r>
                        <a:rPr lang="sv-SE" dirty="0"/>
                        <a:t>5</a:t>
                      </a:r>
                    </a:p>
                  </a:txBody>
                  <a:tcPr/>
                </a:tc>
                <a:tc>
                  <a:txBody>
                    <a:bodyPr/>
                    <a:lstStyle/>
                    <a:p>
                      <a:r>
                        <a:rPr lang="sv-SE" dirty="0"/>
                        <a:t>19</a:t>
                      </a:r>
                    </a:p>
                  </a:txBody>
                  <a:tcPr/>
                </a:tc>
                <a:extLst>
                  <a:ext uri="{0D108BD9-81ED-4DB2-BD59-A6C34878D82A}">
                    <a16:rowId xmlns:a16="http://schemas.microsoft.com/office/drawing/2014/main" val="2067506731"/>
                  </a:ext>
                </a:extLst>
              </a:tr>
              <a:tr h="370840">
                <a:tc>
                  <a:txBody>
                    <a:bodyPr/>
                    <a:lstStyle/>
                    <a:p>
                      <a:r>
                        <a:rPr lang="sv-SE" dirty="0" err="1"/>
                        <a:t>Employees</a:t>
                      </a:r>
                      <a:endParaRPr lang="sv-SE" dirty="0"/>
                    </a:p>
                  </a:txBody>
                  <a:tcPr/>
                </a:tc>
                <a:tc>
                  <a:txBody>
                    <a:bodyPr/>
                    <a:lstStyle/>
                    <a:p>
                      <a:r>
                        <a:rPr lang="sv-SE" dirty="0"/>
                        <a:t>5</a:t>
                      </a:r>
                    </a:p>
                  </a:txBody>
                  <a:tcPr/>
                </a:tc>
                <a:tc>
                  <a:txBody>
                    <a:bodyPr/>
                    <a:lstStyle/>
                    <a:p>
                      <a:r>
                        <a:rPr lang="sv-SE" dirty="0"/>
                        <a:t>72</a:t>
                      </a:r>
                    </a:p>
                  </a:txBody>
                  <a:tcPr/>
                </a:tc>
                <a:extLst>
                  <a:ext uri="{0D108BD9-81ED-4DB2-BD59-A6C34878D82A}">
                    <a16:rowId xmlns:a16="http://schemas.microsoft.com/office/drawing/2014/main" val="1053549241"/>
                  </a:ext>
                </a:extLst>
              </a:tr>
            </a:tbl>
          </a:graphicData>
        </a:graphic>
      </p:graphicFrame>
      <p:graphicFrame>
        <p:nvGraphicFramePr>
          <p:cNvPr id="8" name="Platshållare för innehåll 7">
            <a:extLst>
              <a:ext uri="{FF2B5EF4-FFF2-40B4-BE49-F238E27FC236}">
                <a16:creationId xmlns:a16="http://schemas.microsoft.com/office/drawing/2014/main" id="{38B9E829-BFC0-DBD9-BBBC-46B9BAABBD13}"/>
              </a:ext>
            </a:extLst>
          </p:cNvPr>
          <p:cNvGraphicFramePr>
            <a:graphicFrameLocks noGrp="1"/>
          </p:cNvGraphicFramePr>
          <p:nvPr>
            <p:ph sz="quarter" idx="14"/>
            <p:extLst>
              <p:ext uri="{D42A27DB-BD31-4B8C-83A1-F6EECF244321}">
                <p14:modId xmlns:p14="http://schemas.microsoft.com/office/powerpoint/2010/main" val="1026048027"/>
              </p:ext>
            </p:extLst>
          </p:nvPr>
        </p:nvGraphicFramePr>
        <p:xfrm>
          <a:off x="8112224" y="1236874"/>
          <a:ext cx="3647678" cy="3708400"/>
        </p:xfrm>
        <a:graphic>
          <a:graphicData uri="http://schemas.openxmlformats.org/drawingml/2006/table">
            <a:tbl>
              <a:tblPr firstRow="1" bandRow="1">
                <a:tableStyleId>{F5AB1C69-6EDB-4FF4-983F-18BD219EF322}</a:tableStyleId>
              </a:tblPr>
              <a:tblGrid>
                <a:gridCol w="2232248">
                  <a:extLst>
                    <a:ext uri="{9D8B030D-6E8A-4147-A177-3AD203B41FA5}">
                      <a16:colId xmlns:a16="http://schemas.microsoft.com/office/drawing/2014/main" val="1734381328"/>
                    </a:ext>
                  </a:extLst>
                </a:gridCol>
                <a:gridCol w="1415430">
                  <a:extLst>
                    <a:ext uri="{9D8B030D-6E8A-4147-A177-3AD203B41FA5}">
                      <a16:colId xmlns:a16="http://schemas.microsoft.com/office/drawing/2014/main" val="3433142185"/>
                    </a:ext>
                  </a:extLst>
                </a:gridCol>
              </a:tblGrid>
              <a:tr h="370840">
                <a:tc>
                  <a:txBody>
                    <a:bodyPr/>
                    <a:lstStyle/>
                    <a:p>
                      <a:pPr algn="l" fontAlgn="b"/>
                      <a:r>
                        <a:rPr lang="sv-SE" sz="1800" b="1" u="none" strike="noStrike" dirty="0">
                          <a:solidFill>
                            <a:schemeClr val="bg1"/>
                          </a:solidFill>
                          <a:effectLst/>
                        </a:rPr>
                        <a:t>Fordon</a:t>
                      </a:r>
                      <a:endParaRPr lang="sv-SE" sz="1800" b="1" i="0" u="none" strike="noStrike" dirty="0">
                        <a:solidFill>
                          <a:schemeClr val="bg1"/>
                        </a:solidFill>
                        <a:effectLst/>
                        <a:latin typeface="Aptos Narrow" panose="020B0004020202020204" pitchFamily="34" charset="0"/>
                      </a:endParaRPr>
                    </a:p>
                  </a:txBody>
                  <a:tcPr marL="9525" marR="9525" marT="9525" marB="0" anchor="b"/>
                </a:tc>
                <a:tc>
                  <a:txBody>
                    <a:bodyPr/>
                    <a:lstStyle/>
                    <a:p>
                      <a:pPr algn="l" fontAlgn="b"/>
                      <a:r>
                        <a:rPr lang="sv-SE" sz="1800" b="1" u="none" strike="noStrike" dirty="0">
                          <a:solidFill>
                            <a:schemeClr val="bg1"/>
                          </a:solidFill>
                          <a:effectLst/>
                        </a:rPr>
                        <a:t>Antal</a:t>
                      </a:r>
                      <a:endParaRPr lang="sv-SE" sz="1800" b="1" i="0" u="none" strike="noStrike" dirty="0">
                        <a:solidFill>
                          <a:schemeClr val="bg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35310109"/>
                  </a:ext>
                </a:extLst>
              </a:tr>
              <a:tr h="370840">
                <a:tc>
                  <a:txBody>
                    <a:bodyPr/>
                    <a:lstStyle/>
                    <a:p>
                      <a:pPr algn="l" fontAlgn="b"/>
                      <a:r>
                        <a:rPr lang="sv-SE" sz="1800" b="0" u="none" strike="noStrike" dirty="0">
                          <a:solidFill>
                            <a:srgbClr val="000000"/>
                          </a:solidFill>
                          <a:effectLst/>
                        </a:rPr>
                        <a:t>Personbil </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291 678</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33244889"/>
                  </a:ext>
                </a:extLst>
              </a:tr>
              <a:tr h="370840">
                <a:tc>
                  <a:txBody>
                    <a:bodyPr/>
                    <a:lstStyle/>
                    <a:p>
                      <a:pPr algn="l" fontAlgn="b"/>
                      <a:r>
                        <a:rPr lang="sv-SE" sz="1800" b="0" u="none" strike="noStrike" dirty="0">
                          <a:solidFill>
                            <a:srgbClr val="000000"/>
                          </a:solidFill>
                          <a:effectLst/>
                        </a:rPr>
                        <a:t>Personbil </a:t>
                      </a:r>
                      <a:r>
                        <a:rPr lang="sv-SE" sz="1800" b="0" u="none" strike="noStrike" dirty="0" err="1">
                          <a:solidFill>
                            <a:srgbClr val="000000"/>
                          </a:solidFill>
                          <a:effectLst/>
                        </a:rPr>
                        <a:t>laddhybrid</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272 342</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45586644"/>
                  </a:ext>
                </a:extLst>
              </a:tr>
              <a:tr h="370840">
                <a:tc>
                  <a:txBody>
                    <a:bodyPr/>
                    <a:lstStyle/>
                    <a:p>
                      <a:pPr algn="l" fontAlgn="b"/>
                      <a:r>
                        <a:rPr lang="sv-SE" sz="1800" b="0" u="none" strike="noStrike" dirty="0">
                          <a:solidFill>
                            <a:srgbClr val="000000"/>
                          </a:solidFill>
                          <a:effectLst/>
                        </a:rPr>
                        <a:t>Lätt lastbil</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20 870</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259647268"/>
                  </a:ext>
                </a:extLst>
              </a:tr>
              <a:tr h="370840">
                <a:tc>
                  <a:txBody>
                    <a:bodyPr/>
                    <a:lstStyle/>
                    <a:p>
                      <a:pPr algn="l" fontAlgn="b"/>
                      <a:r>
                        <a:rPr lang="sv-SE" sz="1800" b="0" u="none" strike="noStrike">
                          <a:solidFill>
                            <a:srgbClr val="000000"/>
                          </a:solidFill>
                          <a:effectLst/>
                        </a:rPr>
                        <a:t>Tung lastbil</a:t>
                      </a:r>
                      <a:endParaRPr lang="sv-SE"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482</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10864681"/>
                  </a:ext>
                </a:extLst>
              </a:tr>
              <a:tr h="370840">
                <a:tc>
                  <a:txBody>
                    <a:bodyPr/>
                    <a:lstStyle/>
                    <a:p>
                      <a:pPr algn="l" fontAlgn="b"/>
                      <a:r>
                        <a:rPr lang="sv-SE" sz="1800" b="0" u="none" strike="noStrike" dirty="0">
                          <a:solidFill>
                            <a:srgbClr val="000000"/>
                          </a:solidFill>
                          <a:effectLst/>
                        </a:rPr>
                        <a:t>Buss</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1 213</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77739024"/>
                  </a:ext>
                </a:extLst>
              </a:tr>
              <a:tr h="370840">
                <a:tc>
                  <a:txBody>
                    <a:bodyPr/>
                    <a:lstStyle/>
                    <a:p>
                      <a:pPr algn="l" fontAlgn="b"/>
                      <a:r>
                        <a:rPr lang="sv-SE" sz="1800" b="0" u="none" strike="noStrike" dirty="0">
                          <a:solidFill>
                            <a:srgbClr val="000000"/>
                          </a:solidFill>
                          <a:effectLst/>
                        </a:rPr>
                        <a:t>Motorcykel</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2 615</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88431759"/>
                  </a:ext>
                </a:extLst>
              </a:tr>
              <a:tr h="370840">
                <a:tc>
                  <a:txBody>
                    <a:bodyPr/>
                    <a:lstStyle/>
                    <a:p>
                      <a:pPr algn="l" fontAlgn="b"/>
                      <a:r>
                        <a:rPr lang="sv-SE" sz="1800" b="0" u="none" strike="noStrike" dirty="0">
                          <a:solidFill>
                            <a:srgbClr val="000000"/>
                          </a:solidFill>
                          <a:effectLst/>
                        </a:rPr>
                        <a:t>Moped klass I </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14 247</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14745211"/>
                  </a:ext>
                </a:extLst>
              </a:tr>
              <a:tr h="370840">
                <a:tc>
                  <a:txBody>
                    <a:bodyPr/>
                    <a:lstStyle/>
                    <a:p>
                      <a:pPr algn="l" fontAlgn="b"/>
                      <a:r>
                        <a:rPr lang="sv-SE" sz="1800" b="0" u="none" strike="noStrike" dirty="0">
                          <a:solidFill>
                            <a:srgbClr val="000000"/>
                          </a:solidFill>
                          <a:effectLst/>
                        </a:rPr>
                        <a:t>Traktor</a:t>
                      </a:r>
                      <a:endParaRPr lang="sv-SE"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0" u="none" strike="noStrike" dirty="0">
                          <a:solidFill>
                            <a:srgbClr val="000000"/>
                          </a:solidFill>
                          <a:effectLst/>
                        </a:rPr>
                        <a:t>638</a:t>
                      </a:r>
                      <a:endParaRPr lang="sv-SE"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59171634"/>
                  </a:ext>
                </a:extLst>
              </a:tr>
              <a:tr h="370840">
                <a:tc>
                  <a:txBody>
                    <a:bodyPr/>
                    <a:lstStyle/>
                    <a:p>
                      <a:pPr algn="l" fontAlgn="b"/>
                      <a:r>
                        <a:rPr lang="sv-SE" sz="1800" b="1" u="none" strike="noStrike" dirty="0">
                          <a:solidFill>
                            <a:srgbClr val="000000"/>
                          </a:solidFill>
                          <a:effectLst/>
                        </a:rPr>
                        <a:t>Alla elfordon </a:t>
                      </a:r>
                      <a:endParaRPr lang="sv-SE"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sv-SE" sz="1800" b="1" u="none" strike="noStrike" dirty="0">
                          <a:solidFill>
                            <a:srgbClr val="000000"/>
                          </a:solidFill>
                          <a:effectLst/>
                        </a:rPr>
                        <a:t>604 085</a:t>
                      </a:r>
                      <a:endParaRPr lang="sv-SE" sz="18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62794416"/>
                  </a:ext>
                </a:extLst>
              </a:tr>
            </a:tbl>
          </a:graphicData>
        </a:graphic>
      </p:graphicFrame>
      <p:sp>
        <p:nvSpPr>
          <p:cNvPr id="5" name="Platshållare för bildnummer 4">
            <a:extLst>
              <a:ext uri="{FF2B5EF4-FFF2-40B4-BE49-F238E27FC236}">
                <a16:creationId xmlns:a16="http://schemas.microsoft.com/office/drawing/2014/main" id="{F827510B-8655-B4E9-865C-C18F60943FBB}"/>
              </a:ext>
            </a:extLst>
          </p:cNvPr>
          <p:cNvSpPr>
            <a:spLocks noGrp="1"/>
          </p:cNvSpPr>
          <p:nvPr>
            <p:ph type="sldNum" sz="quarter" idx="12"/>
          </p:nvPr>
        </p:nvSpPr>
        <p:spPr/>
        <p:txBody>
          <a:bodyPr/>
          <a:lstStyle/>
          <a:p>
            <a:fld id="{1DA82726-993B-47AC-837F-6CE3C89C6FA0}" type="slidenum">
              <a:rPr lang="sv-SE" noProof="0" smtClean="0"/>
              <a:pPr/>
              <a:t>10</a:t>
            </a:fld>
            <a:endParaRPr lang="sv-SE" noProof="0" dirty="0"/>
          </a:p>
        </p:txBody>
      </p:sp>
      <p:sp>
        <p:nvSpPr>
          <p:cNvPr id="6" name="Platshållare för text 5">
            <a:extLst>
              <a:ext uri="{FF2B5EF4-FFF2-40B4-BE49-F238E27FC236}">
                <a16:creationId xmlns:a16="http://schemas.microsoft.com/office/drawing/2014/main" id="{51A41EE6-F15E-7BAC-6A42-C6BFAB5BCC0E}"/>
              </a:ext>
            </a:extLst>
          </p:cNvPr>
          <p:cNvSpPr>
            <a:spLocks noGrp="1"/>
          </p:cNvSpPr>
          <p:nvPr>
            <p:ph type="body" sz="quarter" idx="17"/>
          </p:nvPr>
        </p:nvSpPr>
        <p:spPr/>
        <p:txBody>
          <a:bodyPr/>
          <a:lstStyle/>
          <a:p>
            <a:endParaRPr lang="sv-SE"/>
          </a:p>
        </p:txBody>
      </p:sp>
      <p:pic>
        <p:nvPicPr>
          <p:cNvPr id="2050" name="Picture 2" descr="Så mycket kostar det att ladda en elbil - M3">
            <a:extLst>
              <a:ext uri="{FF2B5EF4-FFF2-40B4-BE49-F238E27FC236}">
                <a16:creationId xmlns:a16="http://schemas.microsoft.com/office/drawing/2014/main" id="{210A6F1B-B31E-FEE1-B89C-D19B89492D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8685" y="3648021"/>
            <a:ext cx="4207396" cy="280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5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C429F9-0F42-BB14-5D88-4967CACCDAD4}"/>
              </a:ext>
            </a:extLst>
          </p:cNvPr>
          <p:cNvSpPr>
            <a:spLocks noGrp="1"/>
          </p:cNvSpPr>
          <p:nvPr>
            <p:ph type="title"/>
          </p:nvPr>
        </p:nvSpPr>
        <p:spPr/>
        <p:txBody>
          <a:bodyPr/>
          <a:lstStyle/>
          <a:p>
            <a:r>
              <a:rPr lang="sv-SE" dirty="0"/>
              <a:t>Antal </a:t>
            </a:r>
            <a:r>
              <a:rPr lang="sv-SE" dirty="0" err="1"/>
              <a:t>laddpunkter</a:t>
            </a:r>
            <a:endParaRPr lang="sv-SE" dirty="0"/>
          </a:p>
        </p:txBody>
      </p:sp>
      <p:graphicFrame>
        <p:nvGraphicFramePr>
          <p:cNvPr id="7" name="Platshållare för innehåll 6">
            <a:extLst>
              <a:ext uri="{FF2B5EF4-FFF2-40B4-BE49-F238E27FC236}">
                <a16:creationId xmlns:a16="http://schemas.microsoft.com/office/drawing/2014/main" id="{580D699F-D769-B2CC-C695-6882E22852ED}"/>
              </a:ext>
            </a:extLst>
          </p:cNvPr>
          <p:cNvGraphicFramePr>
            <a:graphicFrameLocks noGrp="1"/>
          </p:cNvGraphicFramePr>
          <p:nvPr>
            <p:ph sz="quarter" idx="13"/>
            <p:extLst>
              <p:ext uri="{D42A27DB-BD31-4B8C-83A1-F6EECF244321}">
                <p14:modId xmlns:p14="http://schemas.microsoft.com/office/powerpoint/2010/main" val="2034051084"/>
              </p:ext>
            </p:extLst>
          </p:nvPr>
        </p:nvGraphicFramePr>
        <p:xfrm>
          <a:off x="407368" y="1727517"/>
          <a:ext cx="10945215" cy="4005740"/>
        </p:xfrm>
        <a:graphic>
          <a:graphicData uri="http://schemas.openxmlformats.org/drawingml/2006/table">
            <a:tbl>
              <a:tblPr firstRow="1" bandRow="1">
                <a:tableStyleId>{F5AB1C69-6EDB-4FF4-983F-18BD219EF322}</a:tableStyleId>
              </a:tblPr>
              <a:tblGrid>
                <a:gridCol w="1399339">
                  <a:extLst>
                    <a:ext uri="{9D8B030D-6E8A-4147-A177-3AD203B41FA5}">
                      <a16:colId xmlns:a16="http://schemas.microsoft.com/office/drawing/2014/main" val="1731188819"/>
                    </a:ext>
                  </a:extLst>
                </a:gridCol>
                <a:gridCol w="1115078">
                  <a:extLst>
                    <a:ext uri="{9D8B030D-6E8A-4147-A177-3AD203B41FA5}">
                      <a16:colId xmlns:a16="http://schemas.microsoft.com/office/drawing/2014/main" val="208903219"/>
                    </a:ext>
                  </a:extLst>
                </a:gridCol>
                <a:gridCol w="1257209">
                  <a:extLst>
                    <a:ext uri="{9D8B030D-6E8A-4147-A177-3AD203B41FA5}">
                      <a16:colId xmlns:a16="http://schemas.microsoft.com/office/drawing/2014/main" val="1059333336"/>
                    </a:ext>
                  </a:extLst>
                </a:gridCol>
                <a:gridCol w="971480">
                  <a:extLst>
                    <a:ext uri="{9D8B030D-6E8A-4147-A177-3AD203B41FA5}">
                      <a16:colId xmlns:a16="http://schemas.microsoft.com/office/drawing/2014/main" val="1501206586"/>
                    </a:ext>
                  </a:extLst>
                </a:gridCol>
                <a:gridCol w="1425699">
                  <a:extLst>
                    <a:ext uri="{9D8B030D-6E8A-4147-A177-3AD203B41FA5}">
                      <a16:colId xmlns:a16="http://schemas.microsoft.com/office/drawing/2014/main" val="2071637544"/>
                    </a:ext>
                  </a:extLst>
                </a:gridCol>
                <a:gridCol w="2360914">
                  <a:extLst>
                    <a:ext uri="{9D8B030D-6E8A-4147-A177-3AD203B41FA5}">
                      <a16:colId xmlns:a16="http://schemas.microsoft.com/office/drawing/2014/main" val="3583939769"/>
                    </a:ext>
                  </a:extLst>
                </a:gridCol>
                <a:gridCol w="2415496">
                  <a:extLst>
                    <a:ext uri="{9D8B030D-6E8A-4147-A177-3AD203B41FA5}">
                      <a16:colId xmlns:a16="http://schemas.microsoft.com/office/drawing/2014/main" val="1234025772"/>
                    </a:ext>
                  </a:extLst>
                </a:gridCol>
              </a:tblGrid>
              <a:tr h="513835">
                <a:tc>
                  <a:txBody>
                    <a:bodyPr/>
                    <a:lstStyle/>
                    <a:p>
                      <a:pPr algn="l" fontAlgn="b"/>
                      <a:r>
                        <a:rPr lang="sv-SE" sz="1400" b="1" i="0" u="none" strike="noStrike" dirty="0">
                          <a:solidFill>
                            <a:srgbClr val="000000"/>
                          </a:solidFill>
                          <a:effectLst/>
                          <a:latin typeface="Aptos Narrow" panose="020B0004020202020204" pitchFamily="34" charset="0"/>
                        </a:rPr>
                        <a:t>Laddeffekt</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Liten elbil </a:t>
                      </a:r>
                      <a:br>
                        <a:rPr lang="sv-SE" sz="1400" b="1" i="0" u="none" strike="noStrike" dirty="0">
                          <a:solidFill>
                            <a:srgbClr val="000000"/>
                          </a:solidFill>
                          <a:effectLst/>
                          <a:latin typeface="Aptos Narrow" panose="020B0004020202020204" pitchFamily="34" charset="0"/>
                        </a:rPr>
                      </a:br>
                      <a:r>
                        <a:rPr lang="sv-SE" sz="1400" b="1" i="0" u="none" strike="noStrike" dirty="0">
                          <a:solidFill>
                            <a:srgbClr val="000000"/>
                          </a:solidFill>
                          <a:effectLst/>
                          <a:latin typeface="Aptos Narrow" panose="020B0004020202020204" pitchFamily="34" charset="0"/>
                        </a:rPr>
                        <a:t>25kWh</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Genomsnittlig elbil 50kWh</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Stor elbil</a:t>
                      </a:r>
                      <a:br>
                        <a:rPr lang="sv-SE" sz="1400" b="1" i="0" u="none" strike="noStrike" dirty="0">
                          <a:solidFill>
                            <a:srgbClr val="000000"/>
                          </a:solidFill>
                          <a:effectLst/>
                          <a:latin typeface="Aptos Narrow" panose="020B0004020202020204" pitchFamily="34" charset="0"/>
                        </a:rPr>
                      </a:br>
                      <a:r>
                        <a:rPr lang="sv-SE" sz="1400" b="1" i="0" u="none" strike="noStrike" dirty="0">
                          <a:solidFill>
                            <a:srgbClr val="000000"/>
                          </a:solidFill>
                          <a:effectLst/>
                          <a:latin typeface="Aptos Narrow" panose="020B0004020202020204" pitchFamily="34" charset="0"/>
                        </a:rPr>
                        <a:t> 75kWh</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Lätt kommersiell 100kWh</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Beteckning (enligt AI)</a:t>
                      </a:r>
                    </a:p>
                  </a:txBody>
                  <a:tcPr marL="9525" marR="9525" marT="9525" marB="0" anchor="b">
                    <a:solidFill>
                      <a:srgbClr val="DBDEED"/>
                    </a:solidFill>
                  </a:tcPr>
                </a:tc>
                <a:tc>
                  <a:txBody>
                    <a:bodyPr/>
                    <a:lstStyle/>
                    <a:p>
                      <a:pPr algn="l" fontAlgn="b"/>
                      <a:r>
                        <a:rPr lang="sv-SE" sz="1400" b="1" i="0" u="none" strike="noStrike" dirty="0">
                          <a:solidFill>
                            <a:srgbClr val="000000"/>
                          </a:solidFill>
                          <a:effectLst/>
                          <a:latin typeface="Aptos Narrow" panose="020B0004020202020204" pitchFamily="34" charset="0"/>
                        </a:rPr>
                        <a:t>Antal i Sverige </a:t>
                      </a:r>
                    </a:p>
                  </a:txBody>
                  <a:tcPr marL="9525" marR="9525" marT="9525" marB="0" anchor="b">
                    <a:solidFill>
                      <a:srgbClr val="DBDEED"/>
                    </a:solidFill>
                  </a:tcPr>
                </a:tc>
                <a:extLst>
                  <a:ext uri="{0D108BD9-81ED-4DB2-BD59-A6C34878D82A}">
                    <a16:rowId xmlns:a16="http://schemas.microsoft.com/office/drawing/2014/main" val="1099145506"/>
                  </a:ext>
                </a:extLst>
              </a:tr>
              <a:tr h="436797">
                <a:tc>
                  <a:txBody>
                    <a:bodyPr/>
                    <a:lstStyle/>
                    <a:p>
                      <a:pPr algn="l" fontAlgn="b"/>
                      <a:r>
                        <a:rPr lang="sv-SE" sz="1400" b="0" i="0" u="none" strike="noStrike" dirty="0">
                          <a:solidFill>
                            <a:srgbClr val="000000"/>
                          </a:solidFill>
                          <a:effectLst/>
                          <a:latin typeface="Aptos Narrow" panose="020B0004020202020204" pitchFamily="34" charset="0"/>
                        </a:rPr>
                        <a:t>2.3 kW</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10.30h</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24.3</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33.45</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43.3</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Normalladdning</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27 529</a:t>
                      </a:r>
                    </a:p>
                  </a:txBody>
                  <a:tcPr marL="9525" marR="9525" marT="9525" marB="0" anchor="b">
                    <a:solidFill>
                      <a:srgbClr val="F08539"/>
                    </a:solidFill>
                  </a:tcPr>
                </a:tc>
                <a:extLst>
                  <a:ext uri="{0D108BD9-81ED-4DB2-BD59-A6C34878D82A}">
                    <a16:rowId xmlns:a16="http://schemas.microsoft.com/office/drawing/2014/main" val="844740170"/>
                  </a:ext>
                </a:extLst>
              </a:tr>
              <a:tr h="436797">
                <a:tc>
                  <a:txBody>
                    <a:bodyPr/>
                    <a:lstStyle/>
                    <a:p>
                      <a:pPr algn="l" fontAlgn="b"/>
                      <a:r>
                        <a:rPr lang="sv-SE" sz="1400" b="0" i="0" u="none" strike="noStrike" dirty="0">
                          <a:solidFill>
                            <a:srgbClr val="000000"/>
                          </a:solidFill>
                          <a:effectLst/>
                          <a:latin typeface="Aptos Narrow" panose="020B0004020202020204" pitchFamily="34" charset="0"/>
                        </a:rPr>
                        <a:t>7.4 kW</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3.45</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7.45</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10</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13.3</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Normalladdning</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12 955</a:t>
                      </a:r>
                    </a:p>
                  </a:txBody>
                  <a:tcPr marL="9525" marR="9525" marT="9525" marB="0" anchor="b">
                    <a:solidFill>
                      <a:srgbClr val="F08539"/>
                    </a:solidFill>
                  </a:tcPr>
                </a:tc>
                <a:extLst>
                  <a:ext uri="{0D108BD9-81ED-4DB2-BD59-A6C34878D82A}">
                    <a16:rowId xmlns:a16="http://schemas.microsoft.com/office/drawing/2014/main" val="1876102726"/>
                  </a:ext>
                </a:extLst>
              </a:tr>
              <a:tr h="436797">
                <a:tc>
                  <a:txBody>
                    <a:bodyPr/>
                    <a:lstStyle/>
                    <a:p>
                      <a:pPr algn="l" fontAlgn="b"/>
                      <a:r>
                        <a:rPr lang="sv-SE" sz="1400" b="0" i="0" u="none" strike="noStrike" dirty="0">
                          <a:solidFill>
                            <a:srgbClr val="000000"/>
                          </a:solidFill>
                          <a:effectLst/>
                          <a:latin typeface="Aptos Narrow" panose="020B0004020202020204" pitchFamily="34" charset="0"/>
                        </a:rPr>
                        <a:t>11 kW</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2</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5.15</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6.45</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9</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Normalladdning</a:t>
                      </a:r>
                    </a:p>
                  </a:txBody>
                  <a:tcPr marL="9525" marR="9525" marT="9525" marB="0" anchor="b">
                    <a:solidFill>
                      <a:srgbClr val="F08539"/>
                    </a:solidFill>
                  </a:tcPr>
                </a:tc>
                <a:tc>
                  <a:txBody>
                    <a:bodyPr/>
                    <a:lstStyle/>
                    <a:p>
                      <a:pPr algn="ctr" fontAlgn="b"/>
                      <a:r>
                        <a:rPr lang="sv-SE" sz="1400" b="0" i="0" u="none" strike="noStrike" dirty="0">
                          <a:solidFill>
                            <a:srgbClr val="000000"/>
                          </a:solidFill>
                          <a:effectLst/>
                          <a:latin typeface="Aptos Narrow" panose="020B0004020202020204" pitchFamily="34" charset="0"/>
                        </a:rPr>
                        <a:t>439</a:t>
                      </a:r>
                    </a:p>
                  </a:txBody>
                  <a:tcPr marL="9525" marR="9525" marT="9525" marB="0" anchor="b">
                    <a:solidFill>
                      <a:srgbClr val="F08539"/>
                    </a:solidFill>
                  </a:tcPr>
                </a:tc>
                <a:extLst>
                  <a:ext uri="{0D108BD9-81ED-4DB2-BD59-A6C34878D82A}">
                    <a16:rowId xmlns:a16="http://schemas.microsoft.com/office/drawing/2014/main" val="3640271249"/>
                  </a:ext>
                </a:extLst>
              </a:tr>
              <a:tr h="434326">
                <a:tc>
                  <a:txBody>
                    <a:bodyPr/>
                    <a:lstStyle/>
                    <a:p>
                      <a:pPr algn="l" fontAlgn="b"/>
                      <a:r>
                        <a:rPr lang="sv-SE" sz="1400" b="0" i="0" u="none" strike="noStrike" dirty="0">
                          <a:solidFill>
                            <a:srgbClr val="000000"/>
                          </a:solidFill>
                          <a:effectLst/>
                          <a:latin typeface="Aptos Narrow" panose="020B0004020202020204" pitchFamily="34" charset="0"/>
                        </a:rPr>
                        <a:t>22 kW</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1</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3</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4.3</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6</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Semisnabb laddning</a:t>
                      </a:r>
                    </a:p>
                  </a:txBody>
                  <a:tcPr marL="9525" marR="9525" marT="9525" marB="0" anchor="b">
                    <a:solidFill>
                      <a:srgbClr val="F7C29C"/>
                    </a:solidFill>
                  </a:tcPr>
                </a:tc>
                <a:tc>
                  <a:txBody>
                    <a:bodyPr/>
                    <a:lstStyle/>
                    <a:p>
                      <a:pPr algn="ctr" fontAlgn="b"/>
                      <a:r>
                        <a:rPr lang="sv-SE" sz="1400" b="0" i="0" u="none" strike="noStrike" dirty="0">
                          <a:solidFill>
                            <a:srgbClr val="000000"/>
                          </a:solidFill>
                          <a:effectLst/>
                          <a:latin typeface="Aptos Narrow" panose="020B0004020202020204" pitchFamily="34" charset="0"/>
                        </a:rPr>
                        <a:t>46</a:t>
                      </a:r>
                    </a:p>
                  </a:txBody>
                  <a:tcPr marL="9525" marR="9525" marT="9525" marB="0" anchor="b">
                    <a:solidFill>
                      <a:srgbClr val="F7C29C"/>
                    </a:solidFill>
                  </a:tcPr>
                </a:tc>
                <a:extLst>
                  <a:ext uri="{0D108BD9-81ED-4DB2-BD59-A6C34878D82A}">
                    <a16:rowId xmlns:a16="http://schemas.microsoft.com/office/drawing/2014/main" val="4069515517"/>
                  </a:ext>
                </a:extLst>
              </a:tr>
              <a:tr h="436797">
                <a:tc>
                  <a:txBody>
                    <a:bodyPr/>
                    <a:lstStyle/>
                    <a:p>
                      <a:pPr algn="l" fontAlgn="b"/>
                      <a:r>
                        <a:rPr lang="sv-SE" sz="1400" b="0" i="0" u="none" strike="noStrike" dirty="0">
                          <a:solidFill>
                            <a:srgbClr val="000000"/>
                          </a:solidFill>
                          <a:effectLst/>
                          <a:latin typeface="Aptos Narrow" panose="020B0004020202020204" pitchFamily="34" charset="0"/>
                        </a:rPr>
                        <a:t>50 kW</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0.36</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0.53</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1.2</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1.48</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Snabbladdning</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1 129</a:t>
                      </a:r>
                    </a:p>
                  </a:txBody>
                  <a:tcPr marL="9525" marR="9525" marT="9525" marB="0" anchor="b">
                    <a:solidFill>
                      <a:srgbClr val="FDF0E6"/>
                    </a:solidFill>
                  </a:tcPr>
                </a:tc>
                <a:extLst>
                  <a:ext uri="{0D108BD9-81ED-4DB2-BD59-A6C34878D82A}">
                    <a16:rowId xmlns:a16="http://schemas.microsoft.com/office/drawing/2014/main" val="1847779166"/>
                  </a:ext>
                </a:extLst>
              </a:tr>
              <a:tr h="436797">
                <a:tc>
                  <a:txBody>
                    <a:bodyPr/>
                    <a:lstStyle/>
                    <a:p>
                      <a:pPr algn="l" fontAlgn="b"/>
                      <a:r>
                        <a:rPr lang="sv-SE" sz="1400" b="0" i="0" u="none" strike="noStrike" dirty="0">
                          <a:solidFill>
                            <a:srgbClr val="000000"/>
                          </a:solidFill>
                          <a:effectLst/>
                          <a:latin typeface="Aptos Narrow" panose="020B0004020202020204" pitchFamily="34" charset="0"/>
                        </a:rPr>
                        <a:t>120 kW</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0.11</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0.22</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0.33</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0.44</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Snabbladdning</a:t>
                      </a:r>
                    </a:p>
                  </a:txBody>
                  <a:tcPr marL="9525" marR="9525" marT="9525" marB="0" anchor="b">
                    <a:solidFill>
                      <a:srgbClr val="FDF0E6"/>
                    </a:solidFill>
                  </a:tcPr>
                </a:tc>
                <a:tc>
                  <a:txBody>
                    <a:bodyPr/>
                    <a:lstStyle/>
                    <a:p>
                      <a:pPr algn="ctr" fontAlgn="b"/>
                      <a:r>
                        <a:rPr lang="sv-SE" sz="1400" b="0" i="0" u="none" strike="noStrike" dirty="0">
                          <a:solidFill>
                            <a:srgbClr val="000000"/>
                          </a:solidFill>
                          <a:effectLst/>
                          <a:latin typeface="Aptos Narrow" panose="020B0004020202020204" pitchFamily="34" charset="0"/>
                        </a:rPr>
                        <a:t>81</a:t>
                      </a:r>
                    </a:p>
                  </a:txBody>
                  <a:tcPr marL="9525" marR="9525" marT="9525" marB="0" anchor="b">
                    <a:solidFill>
                      <a:srgbClr val="FDF0E6"/>
                    </a:solidFill>
                  </a:tcPr>
                </a:tc>
                <a:extLst>
                  <a:ext uri="{0D108BD9-81ED-4DB2-BD59-A6C34878D82A}">
                    <a16:rowId xmlns:a16="http://schemas.microsoft.com/office/drawing/2014/main" val="1780563764"/>
                  </a:ext>
                </a:extLst>
              </a:tr>
              <a:tr h="436797">
                <a:tc>
                  <a:txBody>
                    <a:bodyPr/>
                    <a:lstStyle/>
                    <a:p>
                      <a:pPr algn="l" fontAlgn="b"/>
                      <a:r>
                        <a:rPr lang="sv-SE" sz="1400" b="0" i="0" u="none" strike="noStrike" dirty="0">
                          <a:solidFill>
                            <a:srgbClr val="000000"/>
                          </a:solidFill>
                          <a:effectLst/>
                          <a:latin typeface="Aptos Narrow" panose="020B0004020202020204" pitchFamily="34" charset="0"/>
                        </a:rPr>
                        <a:t>150 kW</a:t>
                      </a:r>
                    </a:p>
                  </a:txBody>
                  <a:tcPr marL="9525" marR="9525" marT="9525" marB="0" anchor="b">
                    <a:solidFill>
                      <a:srgbClr val="75BF5B"/>
                    </a:solidFill>
                  </a:tcPr>
                </a:tc>
                <a:tc>
                  <a:txBody>
                    <a:bodyPr/>
                    <a:lstStyle/>
                    <a:p>
                      <a:pPr algn="ctr" fontAlgn="b"/>
                      <a:r>
                        <a:rPr lang="sv-SE" sz="1400" b="0" i="0" u="none" strike="noStrike">
                          <a:solidFill>
                            <a:srgbClr val="000000"/>
                          </a:solidFill>
                          <a:effectLst/>
                          <a:latin typeface="Aptos Narrow" panose="020B0004020202020204" pitchFamily="34" charset="0"/>
                        </a:rPr>
                        <a:t>0.1</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0.18</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0.27</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0.36</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Supersnabbladdning</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583</a:t>
                      </a:r>
                    </a:p>
                  </a:txBody>
                  <a:tcPr marL="9525" marR="9525" marT="9525" marB="0" anchor="b">
                    <a:solidFill>
                      <a:srgbClr val="75BF5B"/>
                    </a:solidFill>
                  </a:tcPr>
                </a:tc>
                <a:extLst>
                  <a:ext uri="{0D108BD9-81ED-4DB2-BD59-A6C34878D82A}">
                    <a16:rowId xmlns:a16="http://schemas.microsoft.com/office/drawing/2014/main" val="2922468098"/>
                  </a:ext>
                </a:extLst>
              </a:tr>
              <a:tr h="436797">
                <a:tc>
                  <a:txBody>
                    <a:bodyPr/>
                    <a:lstStyle/>
                    <a:p>
                      <a:pPr algn="l" fontAlgn="b"/>
                      <a:r>
                        <a:rPr lang="sv-SE" sz="1400" b="0" i="0" u="none" strike="noStrike" dirty="0">
                          <a:solidFill>
                            <a:srgbClr val="000000"/>
                          </a:solidFill>
                          <a:effectLst/>
                          <a:latin typeface="Aptos Narrow" panose="020B0004020202020204" pitchFamily="34" charset="0"/>
                        </a:rPr>
                        <a:t>240 - 500 kW</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0.6</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0.12</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0.17</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0.22</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Supersnabbladdning</a:t>
                      </a:r>
                    </a:p>
                  </a:txBody>
                  <a:tcPr marL="9525" marR="9525" marT="9525" marB="0" anchor="b">
                    <a:solidFill>
                      <a:srgbClr val="75BF5B"/>
                    </a:solidFill>
                  </a:tcPr>
                </a:tc>
                <a:tc>
                  <a:txBody>
                    <a:bodyPr/>
                    <a:lstStyle/>
                    <a:p>
                      <a:pPr algn="ctr" fontAlgn="b"/>
                      <a:r>
                        <a:rPr lang="sv-SE" sz="1400" b="0" i="0" u="none" strike="noStrike" dirty="0">
                          <a:solidFill>
                            <a:srgbClr val="000000"/>
                          </a:solidFill>
                          <a:effectLst/>
                          <a:latin typeface="Aptos Narrow" panose="020B0004020202020204" pitchFamily="34" charset="0"/>
                        </a:rPr>
                        <a:t>2 670</a:t>
                      </a:r>
                    </a:p>
                  </a:txBody>
                  <a:tcPr marL="9525" marR="9525" marT="9525" marB="0" anchor="b">
                    <a:solidFill>
                      <a:srgbClr val="75BF5B"/>
                    </a:solidFill>
                  </a:tcPr>
                </a:tc>
                <a:extLst>
                  <a:ext uri="{0D108BD9-81ED-4DB2-BD59-A6C34878D82A}">
                    <a16:rowId xmlns:a16="http://schemas.microsoft.com/office/drawing/2014/main" val="1164154871"/>
                  </a:ext>
                </a:extLst>
              </a:tr>
            </a:tbl>
          </a:graphicData>
        </a:graphic>
      </p:graphicFrame>
      <p:sp>
        <p:nvSpPr>
          <p:cNvPr id="5" name="Platshållare för bildnummer 4">
            <a:extLst>
              <a:ext uri="{FF2B5EF4-FFF2-40B4-BE49-F238E27FC236}">
                <a16:creationId xmlns:a16="http://schemas.microsoft.com/office/drawing/2014/main" id="{0B434DE2-218F-DF07-C360-18430CDF1D1D}"/>
              </a:ext>
            </a:extLst>
          </p:cNvPr>
          <p:cNvSpPr>
            <a:spLocks noGrp="1"/>
          </p:cNvSpPr>
          <p:nvPr>
            <p:ph type="sldNum" sz="quarter" idx="12"/>
          </p:nvPr>
        </p:nvSpPr>
        <p:spPr/>
        <p:txBody>
          <a:bodyPr/>
          <a:lstStyle/>
          <a:p>
            <a:fld id="{1DA82726-993B-47AC-837F-6CE3C89C6FA0}" type="slidenum">
              <a:rPr lang="sv-SE" noProof="0" smtClean="0"/>
              <a:pPr/>
              <a:t>11</a:t>
            </a:fld>
            <a:endParaRPr lang="sv-SE" noProof="0" dirty="0"/>
          </a:p>
        </p:txBody>
      </p:sp>
      <p:sp>
        <p:nvSpPr>
          <p:cNvPr id="6" name="Platshållare för text 5">
            <a:extLst>
              <a:ext uri="{FF2B5EF4-FFF2-40B4-BE49-F238E27FC236}">
                <a16:creationId xmlns:a16="http://schemas.microsoft.com/office/drawing/2014/main" id="{2A59B301-BE3F-5EDD-AA83-5C07673B861B}"/>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53469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B00DD6-37D0-8C43-142F-C2F3AF61F261}"/>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5B40B31A-54A5-FA37-AAE4-1DCF051B5919}"/>
              </a:ext>
            </a:extLst>
          </p:cNvPr>
          <p:cNvSpPr>
            <a:spLocks noGrp="1"/>
          </p:cNvSpPr>
          <p:nvPr>
            <p:ph type="sldNum" sz="quarter" idx="12"/>
          </p:nvPr>
        </p:nvSpPr>
        <p:spPr/>
        <p:txBody>
          <a:bodyPr/>
          <a:lstStyle/>
          <a:p>
            <a:fld id="{1DA82726-993B-47AC-837F-6CE3C89C6FA0}" type="slidenum">
              <a:rPr lang="sv-SE" noProof="0" smtClean="0"/>
              <a:pPr/>
              <a:t>12</a:t>
            </a:fld>
            <a:endParaRPr lang="sv-SE" noProof="0" dirty="0"/>
          </a:p>
        </p:txBody>
      </p:sp>
      <p:sp>
        <p:nvSpPr>
          <p:cNvPr id="4" name="Platshållare för text 3">
            <a:extLst>
              <a:ext uri="{FF2B5EF4-FFF2-40B4-BE49-F238E27FC236}">
                <a16:creationId xmlns:a16="http://schemas.microsoft.com/office/drawing/2014/main" id="{09545B1C-7F6D-2695-8BA9-CB906A9E5911}"/>
              </a:ext>
            </a:extLst>
          </p:cNvPr>
          <p:cNvSpPr>
            <a:spLocks noGrp="1"/>
          </p:cNvSpPr>
          <p:nvPr>
            <p:ph type="body" sz="quarter" idx="17"/>
          </p:nvPr>
        </p:nvSpPr>
        <p:spPr/>
        <p:txBody>
          <a:bodyPr/>
          <a:lstStyle/>
          <a:p>
            <a:endParaRPr lang="sv-SE"/>
          </a:p>
        </p:txBody>
      </p:sp>
      <p:pic>
        <p:nvPicPr>
          <p:cNvPr id="6" name="Bildobjekt 5" descr="En bild som visar karta, text, kartbok&#10;&#10;Automatiskt genererad beskrivning">
            <a:extLst>
              <a:ext uri="{FF2B5EF4-FFF2-40B4-BE49-F238E27FC236}">
                <a16:creationId xmlns:a16="http://schemas.microsoft.com/office/drawing/2014/main" id="{ED5D6240-B09C-730F-E91C-FA5C16691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1" y="0"/>
            <a:ext cx="4848301" cy="6858000"/>
          </a:xfrm>
          <a:prstGeom prst="rect">
            <a:avLst/>
          </a:prstGeom>
        </p:spPr>
      </p:pic>
      <p:graphicFrame>
        <p:nvGraphicFramePr>
          <p:cNvPr id="7" name="Tabell 6">
            <a:extLst>
              <a:ext uri="{FF2B5EF4-FFF2-40B4-BE49-F238E27FC236}">
                <a16:creationId xmlns:a16="http://schemas.microsoft.com/office/drawing/2014/main" id="{F6216752-C94C-7533-6B13-44AFB5036C64}"/>
              </a:ext>
            </a:extLst>
          </p:cNvPr>
          <p:cNvGraphicFramePr>
            <a:graphicFrameLocks noGrp="1"/>
          </p:cNvGraphicFramePr>
          <p:nvPr>
            <p:extLst>
              <p:ext uri="{D42A27DB-BD31-4B8C-83A1-F6EECF244321}">
                <p14:modId xmlns:p14="http://schemas.microsoft.com/office/powerpoint/2010/main" val="1031393841"/>
              </p:ext>
            </p:extLst>
          </p:nvPr>
        </p:nvGraphicFramePr>
        <p:xfrm>
          <a:off x="5246926" y="1431496"/>
          <a:ext cx="6615831" cy="2595880"/>
        </p:xfrm>
        <a:graphic>
          <a:graphicData uri="http://schemas.openxmlformats.org/drawingml/2006/table">
            <a:tbl>
              <a:tblPr firstRow="1" bandRow="1">
                <a:tableStyleId>{F5AB1C69-6EDB-4FF4-983F-18BD219EF322}</a:tableStyleId>
              </a:tblPr>
              <a:tblGrid>
                <a:gridCol w="2205277">
                  <a:extLst>
                    <a:ext uri="{9D8B030D-6E8A-4147-A177-3AD203B41FA5}">
                      <a16:colId xmlns:a16="http://schemas.microsoft.com/office/drawing/2014/main" val="3197697000"/>
                    </a:ext>
                  </a:extLst>
                </a:gridCol>
                <a:gridCol w="2205277">
                  <a:extLst>
                    <a:ext uri="{9D8B030D-6E8A-4147-A177-3AD203B41FA5}">
                      <a16:colId xmlns:a16="http://schemas.microsoft.com/office/drawing/2014/main" val="1462260010"/>
                    </a:ext>
                  </a:extLst>
                </a:gridCol>
                <a:gridCol w="2205277">
                  <a:extLst>
                    <a:ext uri="{9D8B030D-6E8A-4147-A177-3AD203B41FA5}">
                      <a16:colId xmlns:a16="http://schemas.microsoft.com/office/drawing/2014/main" val="190192964"/>
                    </a:ext>
                  </a:extLst>
                </a:gridCol>
              </a:tblGrid>
              <a:tr h="370840">
                <a:tc>
                  <a:txBody>
                    <a:bodyPr/>
                    <a:lstStyle/>
                    <a:p>
                      <a:endParaRPr lang="sv-SE" dirty="0"/>
                    </a:p>
                  </a:txBody>
                  <a:tcPr/>
                </a:tc>
                <a:tc>
                  <a:txBody>
                    <a:bodyPr/>
                    <a:lstStyle/>
                    <a:p>
                      <a:r>
                        <a:rPr lang="sv-SE" dirty="0"/>
                        <a:t>Andel befolkning</a:t>
                      </a:r>
                    </a:p>
                  </a:txBody>
                  <a:tcPr/>
                </a:tc>
                <a:tc>
                  <a:txBody>
                    <a:bodyPr/>
                    <a:lstStyle/>
                    <a:p>
                      <a:endParaRPr lang="sv-SE" dirty="0"/>
                    </a:p>
                  </a:txBody>
                  <a:tcPr/>
                </a:tc>
                <a:extLst>
                  <a:ext uri="{0D108BD9-81ED-4DB2-BD59-A6C34878D82A}">
                    <a16:rowId xmlns:a16="http://schemas.microsoft.com/office/drawing/2014/main" val="614339214"/>
                  </a:ext>
                </a:extLst>
              </a:tr>
              <a:tr h="370840">
                <a:tc>
                  <a:txBody>
                    <a:bodyPr/>
                    <a:lstStyle/>
                    <a:p>
                      <a:r>
                        <a:rPr lang="sv-SE" dirty="0"/>
                        <a:t>Alla </a:t>
                      </a:r>
                      <a:r>
                        <a:rPr lang="sv-SE" dirty="0" err="1"/>
                        <a:t>laddstationer</a:t>
                      </a:r>
                      <a:endParaRPr lang="sv-SE" dirty="0"/>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681054100"/>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3223665553"/>
                  </a:ext>
                </a:extLst>
              </a:tr>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433028932"/>
                  </a:ext>
                </a:extLst>
              </a:tr>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731453118"/>
                  </a:ext>
                </a:extLst>
              </a:tr>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3898354410"/>
                  </a:ext>
                </a:extLst>
              </a:tr>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2533010824"/>
                  </a:ext>
                </a:extLst>
              </a:tr>
            </a:tbl>
          </a:graphicData>
        </a:graphic>
      </p:graphicFrame>
    </p:spTree>
    <p:extLst>
      <p:ext uri="{BB962C8B-B14F-4D97-AF65-F5344CB8AC3E}">
        <p14:creationId xmlns:p14="http://schemas.microsoft.com/office/powerpoint/2010/main" val="371146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EE6FD-27DC-F930-715F-091A8CAE1EA2}"/>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C0FDF418-5B56-921E-1708-44CD0E2C76D2}"/>
              </a:ext>
            </a:extLst>
          </p:cNvPr>
          <p:cNvSpPr>
            <a:spLocks noGrp="1"/>
          </p:cNvSpPr>
          <p:nvPr>
            <p:ph type="sldNum" sz="quarter" idx="12"/>
          </p:nvPr>
        </p:nvSpPr>
        <p:spPr/>
        <p:txBody>
          <a:bodyPr/>
          <a:lstStyle/>
          <a:p>
            <a:fld id="{1DA82726-993B-47AC-837F-6CE3C89C6FA0}" type="slidenum">
              <a:rPr lang="sv-SE" noProof="0" smtClean="0"/>
              <a:pPr/>
              <a:t>13</a:t>
            </a:fld>
            <a:endParaRPr lang="sv-SE" noProof="0" dirty="0"/>
          </a:p>
        </p:txBody>
      </p:sp>
      <p:sp>
        <p:nvSpPr>
          <p:cNvPr id="4" name="Platshållare för text 3">
            <a:extLst>
              <a:ext uri="{FF2B5EF4-FFF2-40B4-BE49-F238E27FC236}">
                <a16:creationId xmlns:a16="http://schemas.microsoft.com/office/drawing/2014/main" id="{27A5A770-DCAB-B919-2ACC-9F85645C6008}"/>
              </a:ext>
            </a:extLst>
          </p:cNvPr>
          <p:cNvSpPr>
            <a:spLocks noGrp="1"/>
          </p:cNvSpPr>
          <p:nvPr>
            <p:ph type="body" sz="quarter" idx="17"/>
          </p:nvPr>
        </p:nvSpPr>
        <p:spPr/>
        <p:txBody>
          <a:bodyPr/>
          <a:lstStyle/>
          <a:p>
            <a:endParaRPr lang="sv-SE"/>
          </a:p>
        </p:txBody>
      </p:sp>
      <p:pic>
        <p:nvPicPr>
          <p:cNvPr id="8" name="Bildobjekt 7" descr="En bild som visar text, karta, kartbok&#10;&#10;Automatiskt genererad beskrivning">
            <a:extLst>
              <a:ext uri="{FF2B5EF4-FFF2-40B4-BE49-F238E27FC236}">
                <a16:creationId xmlns:a16="http://schemas.microsoft.com/office/drawing/2014/main" id="{7537B10D-D858-04EE-B7C1-91911240C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140" y="0"/>
            <a:ext cx="4848301" cy="6858000"/>
          </a:xfrm>
          <a:prstGeom prst="rect">
            <a:avLst/>
          </a:prstGeom>
        </p:spPr>
      </p:pic>
      <p:pic>
        <p:nvPicPr>
          <p:cNvPr id="10" name="Bildobjekt 9" descr="En bild som visar text, karta, kartbok&#10;&#10;Automatiskt genererad beskrivning">
            <a:extLst>
              <a:ext uri="{FF2B5EF4-FFF2-40B4-BE49-F238E27FC236}">
                <a16:creationId xmlns:a16="http://schemas.microsoft.com/office/drawing/2014/main" id="{F4E736C3-BF59-4EEF-AA89-F03B1C7B00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30"/>
            <a:ext cx="4848301" cy="6858000"/>
          </a:xfrm>
          <a:prstGeom prst="rect">
            <a:avLst/>
          </a:prstGeom>
        </p:spPr>
      </p:pic>
      <p:sp>
        <p:nvSpPr>
          <p:cNvPr id="13" name="Ellips 12">
            <a:extLst>
              <a:ext uri="{FF2B5EF4-FFF2-40B4-BE49-F238E27FC236}">
                <a16:creationId xmlns:a16="http://schemas.microsoft.com/office/drawing/2014/main" id="{6A3F2140-7170-EE77-6A16-8CF5C20AF943}"/>
              </a:ext>
            </a:extLst>
          </p:cNvPr>
          <p:cNvSpPr/>
          <p:nvPr/>
        </p:nvSpPr>
        <p:spPr>
          <a:xfrm>
            <a:off x="8904312" y="2492896"/>
            <a:ext cx="781868" cy="792088"/>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0D167656-7938-C154-BF7A-C117E3997C74}"/>
              </a:ext>
            </a:extLst>
          </p:cNvPr>
          <p:cNvSpPr/>
          <p:nvPr/>
        </p:nvSpPr>
        <p:spPr>
          <a:xfrm>
            <a:off x="4876674" y="1844824"/>
            <a:ext cx="931293" cy="936104"/>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EB99450B-53D1-02EB-9156-26F73B9255EE}"/>
              </a:ext>
            </a:extLst>
          </p:cNvPr>
          <p:cNvSpPr/>
          <p:nvPr/>
        </p:nvSpPr>
        <p:spPr>
          <a:xfrm rot="19525276">
            <a:off x="6020569" y="3810925"/>
            <a:ext cx="1607741" cy="1228676"/>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7293FEF-FB93-6164-D958-3FAFBCAEB5CE}"/>
              </a:ext>
            </a:extLst>
          </p:cNvPr>
          <p:cNvSpPr/>
          <p:nvPr/>
        </p:nvSpPr>
        <p:spPr>
          <a:xfrm rot="19525276">
            <a:off x="6611308" y="1250027"/>
            <a:ext cx="1607741" cy="690218"/>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09E45BE-A330-E2CB-240B-62CCBC79E6B7}"/>
              </a:ext>
            </a:extLst>
          </p:cNvPr>
          <p:cNvSpPr/>
          <p:nvPr/>
        </p:nvSpPr>
        <p:spPr>
          <a:xfrm>
            <a:off x="4884317" y="5786863"/>
            <a:ext cx="781868" cy="792088"/>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5620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D5AB0B-7E52-2232-CC21-2E80DA344C96}"/>
              </a:ext>
            </a:extLst>
          </p:cNvPr>
          <p:cNvSpPr>
            <a:spLocks noGrp="1"/>
          </p:cNvSpPr>
          <p:nvPr>
            <p:ph type="title"/>
          </p:nvPr>
        </p:nvSpPr>
        <p:spPr/>
        <p:txBody>
          <a:bodyPr/>
          <a:lstStyle/>
          <a:p>
            <a:r>
              <a:rPr lang="sv-SE"/>
              <a:t>Vad säger </a:t>
            </a:r>
            <a:r>
              <a:rPr lang="sv-SE" err="1"/>
              <a:t>ChatGPT</a:t>
            </a:r>
            <a:r>
              <a:rPr lang="sv-SE"/>
              <a:t>?</a:t>
            </a:r>
          </a:p>
        </p:txBody>
      </p:sp>
      <p:sp>
        <p:nvSpPr>
          <p:cNvPr id="3" name="Platshållare för bildnummer 2">
            <a:extLst>
              <a:ext uri="{FF2B5EF4-FFF2-40B4-BE49-F238E27FC236}">
                <a16:creationId xmlns:a16="http://schemas.microsoft.com/office/drawing/2014/main" id="{45360568-9A47-52A9-0D86-A7CBB928D856}"/>
              </a:ext>
            </a:extLst>
          </p:cNvPr>
          <p:cNvSpPr>
            <a:spLocks noGrp="1"/>
          </p:cNvSpPr>
          <p:nvPr>
            <p:ph type="sldNum" sz="quarter" idx="12"/>
          </p:nvPr>
        </p:nvSpPr>
        <p:spPr/>
        <p:txBody>
          <a:bodyPr/>
          <a:lstStyle/>
          <a:p>
            <a:fld id="{1DA82726-993B-47AC-837F-6CE3C89C6FA0}" type="slidenum">
              <a:rPr lang="sv-SE" noProof="0" smtClean="0"/>
              <a:pPr/>
              <a:t>14</a:t>
            </a:fld>
            <a:endParaRPr lang="sv-SE" noProof="0"/>
          </a:p>
        </p:txBody>
      </p:sp>
      <p:sp>
        <p:nvSpPr>
          <p:cNvPr id="4" name="Platshållare för text 3">
            <a:extLst>
              <a:ext uri="{FF2B5EF4-FFF2-40B4-BE49-F238E27FC236}">
                <a16:creationId xmlns:a16="http://schemas.microsoft.com/office/drawing/2014/main" id="{5F6AC588-691D-363A-B098-B9A1FA1ECB47}"/>
              </a:ext>
            </a:extLst>
          </p:cNvPr>
          <p:cNvSpPr>
            <a:spLocks noGrp="1"/>
          </p:cNvSpPr>
          <p:nvPr>
            <p:ph type="body" sz="quarter" idx="17"/>
          </p:nvPr>
        </p:nvSpPr>
        <p:spPr/>
        <p:txBody>
          <a:bodyPr/>
          <a:lstStyle/>
          <a:p>
            <a:endParaRPr lang="sv-SE"/>
          </a:p>
        </p:txBody>
      </p:sp>
      <p:sp>
        <p:nvSpPr>
          <p:cNvPr id="5" name="Rectangle 1">
            <a:extLst>
              <a:ext uri="{FF2B5EF4-FFF2-40B4-BE49-F238E27FC236}">
                <a16:creationId xmlns:a16="http://schemas.microsoft.com/office/drawing/2014/main" id="{FA867B47-5AA1-AF16-75D8-4D7AE39D334F}"/>
              </a:ext>
            </a:extLst>
          </p:cNvPr>
          <p:cNvSpPr>
            <a:spLocks noChangeArrowheads="1"/>
          </p:cNvSpPr>
          <p:nvPr/>
        </p:nvSpPr>
        <p:spPr bwMode="auto">
          <a:xfrm>
            <a:off x="0" y="1102578"/>
            <a:ext cx="11913711" cy="5755422"/>
          </a:xfrm>
          <a:prstGeom prst="rect">
            <a:avLst/>
          </a:prstGeom>
          <a:ln/>
        </p:spPr>
        <p:style>
          <a:lnRef idx="1">
            <a:schemeClr val="dk1"/>
          </a:lnRef>
          <a:fillRef idx="2">
            <a:schemeClr val="dk1"/>
          </a:fillRef>
          <a:effectRef idx="1">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600" b="0" i="0" u="none" strike="noStrike" cap="none" normalizeH="0" baseline="0">
                <a:ln>
                  <a:noFill/>
                </a:ln>
                <a:solidFill>
                  <a:schemeClr val="tx1"/>
                </a:solidFill>
                <a:effectLst/>
                <a:latin typeface="Arial" panose="020B0604020202020204" pitchFamily="34" charset="0"/>
              </a:rPr>
              <a:t>Bilderna visar skillnader i tillgänglighet till snabbladdningsstationer för elbilar mellan mars och november 2024. </a:t>
            </a:r>
            <a:br>
              <a:rPr kumimoji="0" lang="sv-SE" altLang="sv-SE" sz="1600" b="0" i="0" u="none" strike="noStrike" cap="none" normalizeH="0" baseline="0">
                <a:ln>
                  <a:noFill/>
                </a:ln>
                <a:solidFill>
                  <a:schemeClr val="tx1"/>
                </a:solidFill>
                <a:effectLst/>
                <a:latin typeface="Arial" panose="020B0604020202020204" pitchFamily="34" charset="0"/>
              </a:rPr>
            </a:br>
            <a:r>
              <a:rPr kumimoji="0" lang="sv-SE" altLang="sv-SE" sz="1600" b="0" i="0" u="none" strike="noStrike" cap="none" normalizeH="0" baseline="0">
                <a:ln>
                  <a:noFill/>
                </a:ln>
                <a:solidFill>
                  <a:schemeClr val="tx1"/>
                </a:solidFill>
                <a:effectLst/>
                <a:latin typeface="Arial" panose="020B0604020202020204" pitchFamily="34" charset="0"/>
              </a:rPr>
              <a:t>Här är en jämförelse av utvecklingen:</a:t>
            </a:r>
            <a:endParaRPr kumimoji="0" lang="sv-SE" altLang="sv-SE" sz="16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600" b="1" i="0" u="none" strike="noStrike" cap="none" normalizeH="0" baseline="0">
                <a:ln>
                  <a:noFill/>
                </a:ln>
                <a:solidFill>
                  <a:schemeClr val="tx1"/>
                </a:solidFill>
                <a:effectLst/>
                <a:latin typeface="Arial" panose="020B0604020202020204" pitchFamily="34" charset="0"/>
              </a:rPr>
              <a:t>Övergripande förändringar</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sv-SE" altLang="sv-SE" sz="1600" b="1" i="0" u="none" strike="noStrike" cap="none" normalizeH="0" baseline="0">
                <a:ln>
                  <a:noFill/>
                </a:ln>
                <a:solidFill>
                  <a:schemeClr val="tx1"/>
                </a:solidFill>
                <a:effectLst/>
                <a:latin typeface="Arial" panose="020B0604020202020204" pitchFamily="34" charset="0"/>
              </a:rPr>
              <a:t>Röd färg (kort restid)</a:t>
            </a:r>
            <a:r>
              <a:rPr kumimoji="0" lang="sv-SE" altLang="sv-SE" sz="1600" b="0" i="0" u="none" strike="noStrike" cap="none" normalizeH="0" baseline="0">
                <a:ln>
                  <a:noFill/>
                </a:ln>
                <a:solidFill>
                  <a:schemeClr val="tx1"/>
                </a:solidFill>
                <a:effectLst/>
                <a:latin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b="0" i="0" u="none" strike="noStrike" cap="none" normalizeH="0" baseline="0">
                <a:ln>
                  <a:noFill/>
                </a:ln>
                <a:solidFill>
                  <a:schemeClr val="tx1"/>
                </a:solidFill>
                <a:effectLst/>
                <a:latin typeface="Arial" panose="020B0604020202020204" pitchFamily="34" charset="0"/>
              </a:rPr>
              <a:t>Den röda färgen, som representerar områden med kortast körsträcka till snabbladdare, </a:t>
            </a:r>
            <a:br>
              <a:rPr kumimoji="0" lang="sv-SE" altLang="sv-SE" sz="1600" b="0" i="0" u="none" strike="noStrike" cap="none" normalizeH="0" baseline="0">
                <a:ln>
                  <a:noFill/>
                </a:ln>
                <a:solidFill>
                  <a:schemeClr val="tx1"/>
                </a:solidFill>
                <a:effectLst/>
                <a:latin typeface="Arial" panose="020B0604020202020204" pitchFamily="34" charset="0"/>
              </a:rPr>
            </a:br>
            <a:r>
              <a:rPr kumimoji="0" lang="sv-SE" altLang="sv-SE" sz="1600" b="0" i="0" u="none" strike="noStrike" cap="none" normalizeH="0" baseline="0">
                <a:ln>
                  <a:noFill/>
                </a:ln>
                <a:solidFill>
                  <a:schemeClr val="tx1"/>
                </a:solidFill>
                <a:effectLst/>
                <a:latin typeface="Arial" panose="020B0604020202020204" pitchFamily="34" charset="0"/>
              </a:rPr>
              <a:t>har ökat i täckning i flera regioner mellan mars och november. Detta antyder en förbättrad tillgänglighet till </a:t>
            </a:r>
            <a:r>
              <a:rPr kumimoji="0" lang="sv-SE" altLang="sv-SE" sz="1600" b="0" i="0" u="none" strike="noStrike" cap="none" normalizeH="0" baseline="0" err="1">
                <a:ln>
                  <a:noFill/>
                </a:ln>
                <a:solidFill>
                  <a:schemeClr val="tx1"/>
                </a:solidFill>
                <a:effectLst/>
                <a:latin typeface="Arial" panose="020B0604020202020204" pitchFamily="34" charset="0"/>
              </a:rPr>
              <a:t>laddstationer</a:t>
            </a:r>
            <a:r>
              <a:rPr kumimoji="0" lang="sv-SE" altLang="sv-SE" sz="16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sv-SE" altLang="sv-SE" sz="1600" b="1" i="0" u="none" strike="noStrike" cap="none" normalizeH="0" baseline="0">
                <a:ln>
                  <a:noFill/>
                </a:ln>
                <a:solidFill>
                  <a:schemeClr val="tx1"/>
                </a:solidFill>
                <a:effectLst/>
                <a:latin typeface="Arial" panose="020B0604020202020204" pitchFamily="34" charset="0"/>
              </a:rPr>
              <a:t>Blå färg (lång restid)</a:t>
            </a:r>
            <a:r>
              <a:rPr kumimoji="0" lang="sv-SE" altLang="sv-SE" sz="1600" b="0" i="0" u="none" strike="noStrike" cap="none" normalizeH="0" baseline="0">
                <a:ln>
                  <a:noFill/>
                </a:ln>
                <a:solidFill>
                  <a:schemeClr val="tx1"/>
                </a:solidFill>
                <a:effectLst/>
                <a:latin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b="0" i="0" u="none" strike="noStrike" cap="none" normalizeH="0" baseline="0">
                <a:ln>
                  <a:noFill/>
                </a:ln>
                <a:solidFill>
                  <a:schemeClr val="tx1"/>
                </a:solidFill>
                <a:effectLst/>
                <a:latin typeface="Arial" panose="020B0604020202020204" pitchFamily="34" charset="0"/>
              </a:rPr>
              <a:t>De blå områdena, med längst körsträcka till </a:t>
            </a:r>
            <a:r>
              <a:rPr kumimoji="0" lang="sv-SE" altLang="sv-SE" sz="1600" b="0" i="0" u="none" strike="noStrike" cap="none" normalizeH="0" baseline="0" err="1">
                <a:ln>
                  <a:noFill/>
                </a:ln>
                <a:solidFill>
                  <a:schemeClr val="tx1"/>
                </a:solidFill>
                <a:effectLst/>
                <a:latin typeface="Arial" panose="020B0604020202020204" pitchFamily="34" charset="0"/>
              </a:rPr>
              <a:t>laddstationer</a:t>
            </a:r>
            <a:r>
              <a:rPr kumimoji="0" lang="sv-SE" altLang="sv-SE" sz="1600" b="0" i="0" u="none" strike="noStrike" cap="none" normalizeH="0" baseline="0">
                <a:ln>
                  <a:noFill/>
                </a:ln>
                <a:solidFill>
                  <a:schemeClr val="tx1"/>
                </a:solidFill>
                <a:effectLst/>
                <a:latin typeface="Arial" panose="020B0604020202020204" pitchFamily="34" charset="0"/>
              </a:rPr>
              <a:t>, verkar ha minskat. </a:t>
            </a:r>
            <a:br>
              <a:rPr kumimoji="0" lang="sv-SE" altLang="sv-SE" sz="1600" b="0" i="0" u="none" strike="noStrike" cap="none" normalizeH="0" baseline="0">
                <a:ln>
                  <a:noFill/>
                </a:ln>
                <a:solidFill>
                  <a:schemeClr val="tx1"/>
                </a:solidFill>
                <a:effectLst/>
                <a:latin typeface="Arial" panose="020B0604020202020204" pitchFamily="34" charset="0"/>
              </a:rPr>
            </a:br>
            <a:r>
              <a:rPr kumimoji="0" lang="sv-SE" altLang="sv-SE" sz="1600" b="0" i="0" u="none" strike="noStrike" cap="none" normalizeH="0" baseline="0">
                <a:ln>
                  <a:noFill/>
                </a:ln>
                <a:solidFill>
                  <a:schemeClr val="tx1"/>
                </a:solidFill>
                <a:effectLst/>
                <a:latin typeface="Arial" panose="020B0604020202020204" pitchFamily="34" charset="0"/>
              </a:rPr>
              <a:t>Fler glesbygdsområden har nu kortare restider till närmaste snabbladdare.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6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600" b="1" i="0" u="none" strike="noStrike" cap="none" normalizeH="0" baseline="0">
                <a:ln>
                  <a:noFill/>
                </a:ln>
                <a:solidFill>
                  <a:schemeClr val="tx1"/>
                </a:solidFill>
                <a:effectLst/>
                <a:latin typeface="Arial" panose="020B0604020202020204" pitchFamily="34" charset="0"/>
              </a:rPr>
              <a:t>Specifika regioner</a:t>
            </a:r>
            <a:endParaRPr kumimoji="0" lang="sv-SE" altLang="sv-SE" sz="160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600" i="0" u="none" strike="noStrike" cap="none" normalizeH="0" baseline="0">
                <a:ln>
                  <a:noFill/>
                </a:ln>
                <a:solidFill>
                  <a:schemeClr val="tx1"/>
                </a:solidFill>
                <a:effectLst/>
                <a:latin typeface="Arial" panose="020B0604020202020204" pitchFamily="34" charset="0"/>
              </a:rPr>
              <a:t>Stor-Stockholm: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i="0" u="none" strike="noStrike" cap="none" normalizeH="0" baseline="0">
                <a:ln>
                  <a:noFill/>
                </a:ln>
                <a:solidFill>
                  <a:schemeClr val="tx1"/>
                </a:solidFill>
                <a:effectLst/>
                <a:latin typeface="Arial" panose="020B0604020202020204" pitchFamily="34" charset="0"/>
              </a:rPr>
              <a:t>De centrala delarna har förbättrats något i täckning, </a:t>
            </a:r>
            <a:br>
              <a:rPr kumimoji="0" lang="sv-SE" altLang="sv-SE" sz="1600" i="0" u="none" strike="noStrike" cap="none" normalizeH="0" baseline="0">
                <a:ln>
                  <a:noFill/>
                </a:ln>
                <a:solidFill>
                  <a:schemeClr val="tx1"/>
                </a:solidFill>
                <a:effectLst/>
                <a:latin typeface="Arial" panose="020B0604020202020204" pitchFamily="34" charset="0"/>
              </a:rPr>
            </a:br>
            <a:r>
              <a:rPr kumimoji="0" lang="sv-SE" altLang="sv-SE" sz="1600" i="0" u="none" strike="noStrike" cap="none" normalizeH="0" baseline="0">
                <a:ln>
                  <a:noFill/>
                </a:ln>
                <a:solidFill>
                  <a:schemeClr val="tx1"/>
                </a:solidFill>
                <a:effectLst/>
                <a:latin typeface="Arial" panose="020B0604020202020204" pitchFamily="34" charset="0"/>
              </a:rPr>
              <a:t>men ytterområden och omkringliggande områden har också fått bättre tillgång till laddare.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600" i="0" u="none" strike="noStrike" cap="none" normalizeH="0" baseline="0">
                <a:ln>
                  <a:noFill/>
                </a:ln>
                <a:solidFill>
                  <a:schemeClr val="tx1"/>
                </a:solidFill>
                <a:effectLst/>
                <a:latin typeface="Arial" panose="020B0604020202020204" pitchFamily="34" charset="0"/>
              </a:rPr>
              <a:t>Stor-Göteborg: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i="0" u="none" strike="noStrike" cap="none" normalizeH="0" baseline="0">
                <a:ln>
                  <a:noFill/>
                </a:ln>
                <a:solidFill>
                  <a:schemeClr val="tx1"/>
                </a:solidFill>
                <a:effectLst/>
                <a:latin typeface="Arial" panose="020B0604020202020204" pitchFamily="34" charset="0"/>
              </a:rPr>
              <a:t>Här ser vi en tydlig ökning av tillgängligheten i utkanten av regionen, där fler områden gått från gul/orange till röd.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600" i="0" u="none" strike="noStrike" cap="none" normalizeH="0" baseline="0">
                <a:ln>
                  <a:noFill/>
                </a:ln>
                <a:solidFill>
                  <a:schemeClr val="tx1"/>
                </a:solidFill>
                <a:effectLst/>
                <a:latin typeface="Arial" panose="020B0604020202020204" pitchFamily="34" charset="0"/>
              </a:rPr>
              <a:t>Stor-Malmö:</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sv-SE" altLang="sv-SE" sz="1600" b="0" i="0" u="none" strike="noStrike" cap="none" normalizeH="0" baseline="0">
                <a:ln>
                  <a:noFill/>
                </a:ln>
                <a:solidFill>
                  <a:schemeClr val="tx1"/>
                </a:solidFill>
                <a:effectLst/>
                <a:latin typeface="Arial" panose="020B0604020202020204" pitchFamily="34" charset="0"/>
              </a:rPr>
              <a:t>Liknande utveckling som i Göteborg, med fler röda områden i periferin, vilket indikerar en mer omfattande </a:t>
            </a:r>
            <a:r>
              <a:rPr kumimoji="0" lang="sv-SE" altLang="sv-SE" sz="1600" b="0" i="0" u="none" strike="noStrike" cap="none" normalizeH="0" baseline="0" err="1">
                <a:ln>
                  <a:noFill/>
                </a:ln>
                <a:solidFill>
                  <a:schemeClr val="tx1"/>
                </a:solidFill>
                <a:effectLst/>
                <a:latin typeface="Arial" panose="020B0604020202020204" pitchFamily="34" charset="0"/>
              </a:rPr>
              <a:t>laddinfrastruktur</a:t>
            </a:r>
            <a:r>
              <a:rPr kumimoji="0" lang="sv-SE" altLang="sv-SE" sz="16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6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600" b="1" i="0" u="none" strike="noStrike" cap="none" normalizeH="0" baseline="0">
                <a:ln>
                  <a:noFill/>
                </a:ln>
                <a:solidFill>
                  <a:schemeClr val="tx1"/>
                </a:solidFill>
                <a:effectLst/>
                <a:latin typeface="Arial" panose="020B0604020202020204" pitchFamily="34" charset="0"/>
              </a:rPr>
              <a:t>Slutsats</a:t>
            </a: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600" b="0" i="0" u="none" strike="noStrike" cap="none" normalizeH="0" baseline="0">
                <a:ln>
                  <a:noFill/>
                </a:ln>
                <a:solidFill>
                  <a:schemeClr val="tx1"/>
                </a:solidFill>
                <a:effectLst/>
                <a:latin typeface="Arial" panose="020B0604020202020204" pitchFamily="34" charset="0"/>
              </a:rPr>
              <a:t>Mellan mars och november 2024 har tillgängligheten till snabbladdare förbättrats markant i hela Sverige, </a:t>
            </a:r>
            <a:br>
              <a:rPr kumimoji="0" lang="sv-SE" altLang="sv-SE" sz="1600" b="0" i="0" u="none" strike="noStrike" cap="none" normalizeH="0" baseline="0">
                <a:ln>
                  <a:noFill/>
                </a:ln>
                <a:solidFill>
                  <a:schemeClr val="tx1"/>
                </a:solidFill>
                <a:effectLst/>
                <a:latin typeface="Arial" panose="020B0604020202020204" pitchFamily="34" charset="0"/>
              </a:rPr>
            </a:br>
            <a:r>
              <a:rPr kumimoji="0" lang="sv-SE" altLang="sv-SE" sz="1600" b="0" i="0" u="none" strike="noStrike" cap="none" normalizeH="0" baseline="0">
                <a:ln>
                  <a:noFill/>
                </a:ln>
                <a:solidFill>
                  <a:schemeClr val="tx1"/>
                </a:solidFill>
                <a:effectLst/>
                <a:latin typeface="Arial" panose="020B0604020202020204" pitchFamily="34" charset="0"/>
              </a:rPr>
              <a:t>särskilt i tätortsregioner och vissa glesbygdsområden. Detta tyder på en utbyggnad av infrastrukturen under perioden, </a:t>
            </a:r>
            <a:br>
              <a:rPr kumimoji="0" lang="sv-SE" altLang="sv-SE" sz="1600" b="0" i="0" u="none" strike="noStrike" cap="none" normalizeH="0" baseline="0">
                <a:ln>
                  <a:noFill/>
                </a:ln>
                <a:solidFill>
                  <a:schemeClr val="tx1"/>
                </a:solidFill>
                <a:effectLst/>
                <a:latin typeface="Arial" panose="020B0604020202020204" pitchFamily="34" charset="0"/>
              </a:rPr>
            </a:br>
            <a:r>
              <a:rPr kumimoji="0" lang="sv-SE" altLang="sv-SE" sz="1600" b="0" i="0" u="none" strike="noStrike" cap="none" normalizeH="0" baseline="0">
                <a:ln>
                  <a:noFill/>
                </a:ln>
                <a:solidFill>
                  <a:schemeClr val="tx1"/>
                </a:solidFill>
                <a:effectLst/>
                <a:latin typeface="Arial" panose="020B0604020202020204" pitchFamily="34" charset="0"/>
              </a:rPr>
              <a:t>vilket sannolikt underlättar elbilsanvändningen och minskar avståndet till </a:t>
            </a:r>
            <a:r>
              <a:rPr kumimoji="0" lang="sv-SE" altLang="sv-SE" sz="1600" b="0" i="0" u="none" strike="noStrike" cap="none" normalizeH="0" baseline="0" err="1">
                <a:ln>
                  <a:noFill/>
                </a:ln>
                <a:solidFill>
                  <a:schemeClr val="tx1"/>
                </a:solidFill>
                <a:effectLst/>
                <a:latin typeface="Arial" panose="020B0604020202020204" pitchFamily="34" charset="0"/>
              </a:rPr>
              <a:t>laddstationer</a:t>
            </a:r>
            <a:r>
              <a:rPr kumimoji="0" lang="sv-SE" altLang="sv-SE" sz="1600" b="0" i="0" u="none" strike="noStrike" cap="none" normalizeH="0" baseline="0">
                <a:ln>
                  <a:noFill/>
                </a:ln>
                <a:solidFill>
                  <a:schemeClr val="tx1"/>
                </a:solidFill>
                <a:effectLst/>
                <a:latin typeface="Arial" panose="020B0604020202020204" pitchFamily="34" charset="0"/>
              </a:rPr>
              <a:t> för fler hushåll.</a:t>
            </a:r>
          </a:p>
        </p:txBody>
      </p:sp>
    </p:spTree>
    <p:extLst>
      <p:ext uri="{BB962C8B-B14F-4D97-AF65-F5344CB8AC3E}">
        <p14:creationId xmlns:p14="http://schemas.microsoft.com/office/powerpoint/2010/main" val="1379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005154-B191-8796-E139-C354C451756B}"/>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18DEABF6-E52D-840F-AF83-EC74F4E09865}"/>
              </a:ext>
            </a:extLst>
          </p:cNvPr>
          <p:cNvSpPr>
            <a:spLocks noGrp="1"/>
          </p:cNvSpPr>
          <p:nvPr>
            <p:ph type="sldNum" sz="quarter" idx="12"/>
          </p:nvPr>
        </p:nvSpPr>
        <p:spPr/>
        <p:txBody>
          <a:bodyPr/>
          <a:lstStyle/>
          <a:p>
            <a:fld id="{1DA82726-993B-47AC-837F-6CE3C89C6FA0}" type="slidenum">
              <a:rPr lang="sv-SE" noProof="0" smtClean="0"/>
              <a:pPr/>
              <a:t>15</a:t>
            </a:fld>
            <a:endParaRPr lang="sv-SE" noProof="0"/>
          </a:p>
        </p:txBody>
      </p:sp>
      <p:sp>
        <p:nvSpPr>
          <p:cNvPr id="4" name="Platshållare för text 3">
            <a:extLst>
              <a:ext uri="{FF2B5EF4-FFF2-40B4-BE49-F238E27FC236}">
                <a16:creationId xmlns:a16="http://schemas.microsoft.com/office/drawing/2014/main" id="{9EA5A541-85DE-062E-8227-A616E1B6FA2E}"/>
              </a:ext>
            </a:extLst>
          </p:cNvPr>
          <p:cNvSpPr>
            <a:spLocks noGrp="1"/>
          </p:cNvSpPr>
          <p:nvPr>
            <p:ph type="body" sz="quarter" idx="17"/>
          </p:nvPr>
        </p:nvSpPr>
        <p:spPr/>
        <p:txBody>
          <a:bodyPr/>
          <a:lstStyle/>
          <a:p>
            <a:endParaRPr lang="sv-SE"/>
          </a:p>
        </p:txBody>
      </p:sp>
      <p:pic>
        <p:nvPicPr>
          <p:cNvPr id="6" name="Bildobjekt 5" descr="En bild som visar text, karta, kartbok&#10;&#10;Automatiskt genererad beskrivning">
            <a:extLst>
              <a:ext uri="{FF2B5EF4-FFF2-40B4-BE49-F238E27FC236}">
                <a16:creationId xmlns:a16="http://schemas.microsoft.com/office/drawing/2014/main" id="{09138CF3-606D-7A36-22EF-6CDB9BC75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3" y="0"/>
            <a:ext cx="4848301" cy="6858000"/>
          </a:xfrm>
          <a:prstGeom prst="rect">
            <a:avLst/>
          </a:prstGeom>
        </p:spPr>
      </p:pic>
    </p:spTree>
    <p:extLst>
      <p:ext uri="{BB962C8B-B14F-4D97-AF65-F5344CB8AC3E}">
        <p14:creationId xmlns:p14="http://schemas.microsoft.com/office/powerpoint/2010/main" val="2803848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karta, text, kartbok&#10;&#10;Automatiskt genererad beskrivning">
            <a:extLst>
              <a:ext uri="{FF2B5EF4-FFF2-40B4-BE49-F238E27FC236}">
                <a16:creationId xmlns:a16="http://schemas.microsoft.com/office/drawing/2014/main" id="{510A8C55-F3A6-70E5-446D-375361571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41" y="-20635"/>
            <a:ext cx="4848301" cy="6858000"/>
          </a:xfrm>
          <a:prstGeom prst="rect">
            <a:avLst/>
          </a:prstGeom>
        </p:spPr>
      </p:pic>
      <p:sp>
        <p:nvSpPr>
          <p:cNvPr id="2" name="Rubrik 1">
            <a:extLst>
              <a:ext uri="{FF2B5EF4-FFF2-40B4-BE49-F238E27FC236}">
                <a16:creationId xmlns:a16="http://schemas.microsoft.com/office/drawing/2014/main" id="{F3CD143E-C02C-D03E-4491-EC5738011683}"/>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C34065EA-0C1F-71D2-5A8E-122C32F8B68D}"/>
              </a:ext>
            </a:extLst>
          </p:cNvPr>
          <p:cNvSpPr>
            <a:spLocks noGrp="1"/>
          </p:cNvSpPr>
          <p:nvPr>
            <p:ph type="sldNum" sz="quarter" idx="12"/>
          </p:nvPr>
        </p:nvSpPr>
        <p:spPr/>
        <p:txBody>
          <a:bodyPr/>
          <a:lstStyle/>
          <a:p>
            <a:fld id="{1DA82726-993B-47AC-837F-6CE3C89C6FA0}" type="slidenum">
              <a:rPr lang="sv-SE" noProof="0" smtClean="0"/>
              <a:pPr/>
              <a:t>16</a:t>
            </a:fld>
            <a:endParaRPr lang="sv-SE" noProof="0" dirty="0"/>
          </a:p>
        </p:txBody>
      </p:sp>
      <p:sp>
        <p:nvSpPr>
          <p:cNvPr id="4" name="Platshållare för text 3">
            <a:extLst>
              <a:ext uri="{FF2B5EF4-FFF2-40B4-BE49-F238E27FC236}">
                <a16:creationId xmlns:a16="http://schemas.microsoft.com/office/drawing/2014/main" id="{98E37A68-C82C-6A5C-C55E-48D4291A0A1C}"/>
              </a:ext>
            </a:extLst>
          </p:cNvPr>
          <p:cNvSpPr>
            <a:spLocks noGrp="1"/>
          </p:cNvSpPr>
          <p:nvPr>
            <p:ph type="body" sz="quarter" idx="17"/>
          </p:nvPr>
        </p:nvSpPr>
        <p:spPr/>
        <p:txBody>
          <a:bodyPr/>
          <a:lstStyle/>
          <a:p>
            <a:endParaRPr lang="sv-SE"/>
          </a:p>
        </p:txBody>
      </p:sp>
      <p:pic>
        <p:nvPicPr>
          <p:cNvPr id="8" name="Bildobjekt 7" descr="En bild som visar karta, text, kartbok&#10;&#10;Automatiskt genererad beskrivning">
            <a:extLst>
              <a:ext uri="{FF2B5EF4-FFF2-40B4-BE49-F238E27FC236}">
                <a16:creationId xmlns:a16="http://schemas.microsoft.com/office/drawing/2014/main" id="{D4962535-B4BB-396F-4446-01F04A64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26" y="-25314"/>
            <a:ext cx="4848301" cy="6858000"/>
          </a:xfrm>
          <a:prstGeom prst="rect">
            <a:avLst/>
          </a:prstGeom>
        </p:spPr>
      </p:pic>
      <p:pic>
        <p:nvPicPr>
          <p:cNvPr id="12" name="Bildobjekt 11" descr="En bild som visar karta, text, kartbok&#10;&#10;Automatiskt genererad beskrivning">
            <a:extLst>
              <a:ext uri="{FF2B5EF4-FFF2-40B4-BE49-F238E27FC236}">
                <a16:creationId xmlns:a16="http://schemas.microsoft.com/office/drawing/2014/main" id="{27AF6F93-0A87-EE3A-2752-EF5F4CFEE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645" y="-25314"/>
            <a:ext cx="4848301" cy="6858000"/>
          </a:xfrm>
          <a:prstGeom prst="rect">
            <a:avLst/>
          </a:prstGeom>
        </p:spPr>
      </p:pic>
      <p:pic>
        <p:nvPicPr>
          <p:cNvPr id="14" name="Bildobjekt 13" descr="En bild som visar karta, text, kartbok&#10;&#10;Automatiskt genererad beskrivning">
            <a:extLst>
              <a:ext uri="{FF2B5EF4-FFF2-40B4-BE49-F238E27FC236}">
                <a16:creationId xmlns:a16="http://schemas.microsoft.com/office/drawing/2014/main" id="{36278030-3971-0677-6528-5E69BDB6A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1730" y="-25314"/>
            <a:ext cx="4848301" cy="6858000"/>
          </a:xfrm>
          <a:prstGeom prst="rect">
            <a:avLst/>
          </a:prstGeom>
        </p:spPr>
      </p:pic>
    </p:spTree>
    <p:extLst>
      <p:ext uri="{BB962C8B-B14F-4D97-AF65-F5344CB8AC3E}">
        <p14:creationId xmlns:p14="http://schemas.microsoft.com/office/powerpoint/2010/main" val="294678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608425-BC7D-0345-1037-65FEA4C638C3}"/>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9ADA5CF7-29A2-F7C9-DA0C-14BCF53B1483}"/>
              </a:ext>
            </a:extLst>
          </p:cNvPr>
          <p:cNvSpPr>
            <a:spLocks noGrp="1"/>
          </p:cNvSpPr>
          <p:nvPr>
            <p:ph type="sldNum" sz="quarter" idx="12"/>
          </p:nvPr>
        </p:nvSpPr>
        <p:spPr/>
        <p:txBody>
          <a:bodyPr/>
          <a:lstStyle/>
          <a:p>
            <a:fld id="{1DA82726-993B-47AC-837F-6CE3C89C6FA0}" type="slidenum">
              <a:rPr lang="sv-SE" noProof="0" smtClean="0"/>
              <a:pPr/>
              <a:t>17</a:t>
            </a:fld>
            <a:endParaRPr lang="sv-SE" noProof="0" dirty="0"/>
          </a:p>
        </p:txBody>
      </p:sp>
      <p:sp>
        <p:nvSpPr>
          <p:cNvPr id="4" name="Platshållare för text 3">
            <a:extLst>
              <a:ext uri="{FF2B5EF4-FFF2-40B4-BE49-F238E27FC236}">
                <a16:creationId xmlns:a16="http://schemas.microsoft.com/office/drawing/2014/main" id="{EAA586A1-231A-351D-3726-BEF4B6527BE8}"/>
              </a:ext>
            </a:extLst>
          </p:cNvPr>
          <p:cNvSpPr>
            <a:spLocks noGrp="1"/>
          </p:cNvSpPr>
          <p:nvPr>
            <p:ph type="body" sz="quarter" idx="17"/>
          </p:nvPr>
        </p:nvSpPr>
        <p:spPr/>
        <p:txBody>
          <a:bodyPr/>
          <a:lstStyle/>
          <a:p>
            <a:endParaRPr lang="sv-SE"/>
          </a:p>
        </p:txBody>
      </p:sp>
      <p:pic>
        <p:nvPicPr>
          <p:cNvPr id="5" name="Bildobjekt 4" descr="En bild som visar text, karta, kartbok&#10;&#10;Automatiskt genererad beskrivning">
            <a:extLst>
              <a:ext uri="{FF2B5EF4-FFF2-40B4-BE49-F238E27FC236}">
                <a16:creationId xmlns:a16="http://schemas.microsoft.com/office/drawing/2014/main" id="{2796C942-C3A7-C30A-61EE-E79219B78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8" y="-879"/>
            <a:ext cx="4848301" cy="6858000"/>
          </a:xfrm>
          <a:prstGeom prst="rect">
            <a:avLst/>
          </a:prstGeom>
        </p:spPr>
      </p:pic>
    </p:spTree>
    <p:extLst>
      <p:ext uri="{BB962C8B-B14F-4D97-AF65-F5344CB8AC3E}">
        <p14:creationId xmlns:p14="http://schemas.microsoft.com/office/powerpoint/2010/main" val="1761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881B6E-9D86-5057-B138-82B148631EC9}"/>
              </a:ext>
            </a:extLst>
          </p:cNvPr>
          <p:cNvSpPr>
            <a:spLocks noGrp="1"/>
          </p:cNvSpPr>
          <p:nvPr>
            <p:ph type="title"/>
          </p:nvPr>
        </p:nvSpPr>
        <p:spPr/>
        <p:txBody>
          <a:bodyPr/>
          <a:lstStyle/>
          <a:p>
            <a:endParaRPr lang="sv-SE"/>
          </a:p>
        </p:txBody>
      </p:sp>
      <p:pic>
        <p:nvPicPr>
          <p:cNvPr id="8" name="Platshållare för innehåll 7" descr="En bild som visar karta&#10;&#10;Automatiskt genererad beskrivning">
            <a:extLst>
              <a:ext uri="{FF2B5EF4-FFF2-40B4-BE49-F238E27FC236}">
                <a16:creationId xmlns:a16="http://schemas.microsoft.com/office/drawing/2014/main" id="{F6724AC8-7902-C1AE-ADB8-A3C201E272E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4461" y="-16253"/>
            <a:ext cx="9743947" cy="6867911"/>
          </a:xfrm>
        </p:spPr>
      </p:pic>
      <p:sp>
        <p:nvSpPr>
          <p:cNvPr id="5" name="Platshållare för bildnummer 4">
            <a:extLst>
              <a:ext uri="{FF2B5EF4-FFF2-40B4-BE49-F238E27FC236}">
                <a16:creationId xmlns:a16="http://schemas.microsoft.com/office/drawing/2014/main" id="{3D5A3001-69DA-CCFC-7453-12444ADF05A1}"/>
              </a:ext>
            </a:extLst>
          </p:cNvPr>
          <p:cNvSpPr>
            <a:spLocks noGrp="1"/>
          </p:cNvSpPr>
          <p:nvPr>
            <p:ph type="sldNum" sz="quarter" idx="12"/>
          </p:nvPr>
        </p:nvSpPr>
        <p:spPr/>
        <p:txBody>
          <a:bodyPr/>
          <a:lstStyle/>
          <a:p>
            <a:fld id="{1DA82726-993B-47AC-837F-6CE3C89C6FA0}" type="slidenum">
              <a:rPr lang="sv-SE" noProof="0" smtClean="0"/>
              <a:pPr/>
              <a:t>18</a:t>
            </a:fld>
            <a:endParaRPr lang="sv-SE" noProof="0"/>
          </a:p>
        </p:txBody>
      </p:sp>
      <p:sp>
        <p:nvSpPr>
          <p:cNvPr id="6" name="Platshållare för text 5">
            <a:extLst>
              <a:ext uri="{FF2B5EF4-FFF2-40B4-BE49-F238E27FC236}">
                <a16:creationId xmlns:a16="http://schemas.microsoft.com/office/drawing/2014/main" id="{5F40BB93-75B6-ED42-DDA1-D8D29B48023A}"/>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462715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BF81201-5481-4C1B-8D80-179ACAA73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81" b="30476"/>
          <a:stretch/>
        </p:blipFill>
        <p:spPr>
          <a:xfrm>
            <a:off x="6" y="2276475"/>
            <a:ext cx="12192000" cy="4581525"/>
          </a:xfrm>
          <a:custGeom>
            <a:avLst/>
            <a:gdLst>
              <a:gd name="connsiteX0" fmla="*/ 0 w 12192000"/>
              <a:gd name="connsiteY0" fmla="*/ 0 h 4041105"/>
              <a:gd name="connsiteX1" fmla="*/ 12192000 w 12192000"/>
              <a:gd name="connsiteY1" fmla="*/ 0 h 4041105"/>
              <a:gd name="connsiteX2" fmla="*/ 12192000 w 12192000"/>
              <a:gd name="connsiteY2" fmla="*/ 4041105 h 4041105"/>
              <a:gd name="connsiteX3" fmla="*/ 0 w 12192000"/>
              <a:gd name="connsiteY3" fmla="*/ 4041105 h 4041105"/>
            </a:gdLst>
            <a:ahLst/>
            <a:cxnLst>
              <a:cxn ang="0">
                <a:pos x="connsiteX0" y="connsiteY0"/>
              </a:cxn>
              <a:cxn ang="0">
                <a:pos x="connsiteX1" y="connsiteY1"/>
              </a:cxn>
              <a:cxn ang="0">
                <a:pos x="connsiteX2" y="connsiteY2"/>
              </a:cxn>
              <a:cxn ang="0">
                <a:pos x="connsiteX3" y="connsiteY3"/>
              </a:cxn>
            </a:cxnLst>
            <a:rect l="l" t="t" r="r" b="b"/>
            <a:pathLst>
              <a:path w="12192000" h="4041105">
                <a:moveTo>
                  <a:pt x="0" y="0"/>
                </a:moveTo>
                <a:lnTo>
                  <a:pt x="12192000" y="0"/>
                </a:lnTo>
                <a:lnTo>
                  <a:pt x="12192000" y="4041105"/>
                </a:lnTo>
                <a:lnTo>
                  <a:pt x="0" y="4041105"/>
                </a:lnTo>
                <a:close/>
              </a:path>
            </a:pathLst>
          </a:custGeom>
          <a:noFill/>
          <a:effectLst>
            <a:outerShdw blurRad="50800" dist="50800" algn="ctr" rotWithShape="0">
              <a:srgbClr val="000000">
                <a:alpha val="43137"/>
              </a:srgbClr>
            </a:outerShdw>
          </a:effectLst>
        </p:spPr>
      </p:pic>
      <p:sp>
        <p:nvSpPr>
          <p:cNvPr id="2" name="Rubrik 1">
            <a:extLst>
              <a:ext uri="{FF2B5EF4-FFF2-40B4-BE49-F238E27FC236}">
                <a16:creationId xmlns:a16="http://schemas.microsoft.com/office/drawing/2014/main" id="{AA362F24-33B8-450E-A665-8B5EBF6EAA4F}"/>
              </a:ext>
            </a:extLst>
          </p:cNvPr>
          <p:cNvSpPr>
            <a:spLocks noGrp="1"/>
          </p:cNvSpPr>
          <p:nvPr>
            <p:ph type="title"/>
          </p:nvPr>
        </p:nvSpPr>
        <p:spPr>
          <a:xfrm>
            <a:off x="685801" y="3429000"/>
            <a:ext cx="8074496" cy="1332000"/>
          </a:xfrm>
        </p:spPr>
        <p:txBody>
          <a:bodyPr anchor="t">
            <a:normAutofit/>
          </a:bodyPr>
          <a:lstStyle/>
          <a:p>
            <a:r>
              <a:rPr lang="sv-SE">
                <a:effectLst>
                  <a:outerShdw blurRad="50800" dist="38100" dir="2700000" algn="tl" rotWithShape="0">
                    <a:prstClr val="black">
                      <a:alpha val="40000"/>
                    </a:prstClr>
                  </a:outerShdw>
                </a:effectLst>
              </a:rPr>
              <a:t>Trafikanalys</a:t>
            </a:r>
          </a:p>
        </p:txBody>
      </p:sp>
      <p:sp>
        <p:nvSpPr>
          <p:cNvPr id="4" name="Platshållare för text 3">
            <a:extLst>
              <a:ext uri="{FF2B5EF4-FFF2-40B4-BE49-F238E27FC236}">
                <a16:creationId xmlns:a16="http://schemas.microsoft.com/office/drawing/2014/main" id="{C4068073-F0E8-4016-A93E-6E2267C40897}"/>
              </a:ext>
            </a:extLst>
          </p:cNvPr>
          <p:cNvSpPr>
            <a:spLocks noGrp="1"/>
          </p:cNvSpPr>
          <p:nvPr>
            <p:ph type="body" sz="quarter" idx="18"/>
          </p:nvPr>
        </p:nvSpPr>
        <p:spPr>
          <a:xfrm>
            <a:off x="685800" y="4760913"/>
            <a:ext cx="8074025" cy="1116012"/>
          </a:xfrm>
        </p:spPr>
        <p:txBody>
          <a:bodyPr>
            <a:normAutofit/>
          </a:bodyPr>
          <a:lstStyle/>
          <a:p>
            <a:r>
              <a:rPr lang="sv-SE">
                <a:effectLst>
                  <a:outerShdw blurRad="50800" dist="38100" dir="2700000" algn="tl" rotWithShape="0">
                    <a:prstClr val="black">
                      <a:alpha val="40000"/>
                    </a:prstClr>
                  </a:outerShdw>
                </a:effectLst>
              </a:rPr>
              <a:t>Elbilens geografi – Florian Stamm</a:t>
            </a:r>
          </a:p>
        </p:txBody>
      </p:sp>
      <p:sp>
        <p:nvSpPr>
          <p:cNvPr id="9" name="Slide Number Placeholder 5">
            <a:extLst>
              <a:ext uri="{FF2B5EF4-FFF2-40B4-BE49-F238E27FC236}">
                <a16:creationId xmlns:a16="http://schemas.microsoft.com/office/drawing/2014/main" id="{8644414C-591F-46CE-9476-DE3966AE407D}"/>
              </a:ext>
            </a:extLst>
          </p:cNvPr>
          <p:cNvSpPr>
            <a:spLocks noGrp="1"/>
          </p:cNvSpPr>
          <p:nvPr>
            <p:ph type="sldNum" sz="quarter" idx="11"/>
          </p:nvPr>
        </p:nvSpPr>
        <p:spPr>
          <a:xfrm>
            <a:off x="11640616" y="6452951"/>
            <a:ext cx="444282" cy="252000"/>
          </a:xfrm>
        </p:spPr>
        <p:txBody>
          <a:bodyPr anchor="ctr">
            <a:normAutofit/>
          </a:bodyPr>
          <a:lstStyle/>
          <a:p>
            <a:pPr>
              <a:spcAft>
                <a:spcPts val="600"/>
              </a:spcAft>
            </a:pPr>
            <a:fld id="{1DA82726-993B-47AC-837F-6CE3C89C6FA0}" type="slidenum">
              <a:rPr lang="sv-SE" smtClean="0"/>
              <a:pPr>
                <a:spcAft>
                  <a:spcPts val="600"/>
                </a:spcAft>
              </a:pPr>
              <a:t>1</a:t>
            </a:fld>
            <a:endParaRPr lang="sv-SE"/>
          </a:p>
        </p:txBody>
      </p:sp>
    </p:spTree>
    <p:extLst>
      <p:ext uri="{BB962C8B-B14F-4D97-AF65-F5344CB8AC3E}">
        <p14:creationId xmlns:p14="http://schemas.microsoft.com/office/powerpoint/2010/main" val="9974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BE8BF2-56F2-3A07-A533-A86F88C39AA8}"/>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9DF3EF3C-1D7E-55A3-D05C-4C8334088389}"/>
              </a:ext>
            </a:extLst>
          </p:cNvPr>
          <p:cNvSpPr>
            <a:spLocks noGrp="1"/>
          </p:cNvSpPr>
          <p:nvPr>
            <p:ph type="sldNum" sz="quarter" idx="12"/>
          </p:nvPr>
        </p:nvSpPr>
        <p:spPr/>
        <p:txBody>
          <a:bodyPr/>
          <a:lstStyle/>
          <a:p>
            <a:fld id="{1DA82726-993B-47AC-837F-6CE3C89C6FA0}" type="slidenum">
              <a:rPr lang="sv-SE" noProof="0" smtClean="0"/>
              <a:pPr/>
              <a:t>19</a:t>
            </a:fld>
            <a:endParaRPr lang="sv-SE" noProof="0"/>
          </a:p>
        </p:txBody>
      </p:sp>
      <p:sp>
        <p:nvSpPr>
          <p:cNvPr id="4" name="Platshållare för text 3">
            <a:extLst>
              <a:ext uri="{FF2B5EF4-FFF2-40B4-BE49-F238E27FC236}">
                <a16:creationId xmlns:a16="http://schemas.microsoft.com/office/drawing/2014/main" id="{D97F3761-D995-9C82-0420-873355545B8C}"/>
              </a:ext>
            </a:extLst>
          </p:cNvPr>
          <p:cNvSpPr>
            <a:spLocks noGrp="1"/>
          </p:cNvSpPr>
          <p:nvPr>
            <p:ph type="body" sz="quarter" idx="17"/>
          </p:nvPr>
        </p:nvSpPr>
        <p:spPr/>
        <p:txBody>
          <a:bodyPr/>
          <a:lstStyle/>
          <a:p>
            <a:endParaRPr lang="sv-SE"/>
          </a:p>
        </p:txBody>
      </p:sp>
      <p:pic>
        <p:nvPicPr>
          <p:cNvPr id="6" name="Bildobjekt 5" descr="En bild som visar text, karta, kartbok&#10;&#10;Automatiskt genererad beskrivning">
            <a:extLst>
              <a:ext uri="{FF2B5EF4-FFF2-40B4-BE49-F238E27FC236}">
                <a16:creationId xmlns:a16="http://schemas.microsoft.com/office/drawing/2014/main" id="{D3DE9519-9621-F152-B7B5-B8209B69F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pic>
        <p:nvPicPr>
          <p:cNvPr id="8" name="Bildobjekt 7" descr="En bild som visar text, karta, kartbok&#10;&#10;Automatiskt genererad beskrivning">
            <a:extLst>
              <a:ext uri="{FF2B5EF4-FFF2-40B4-BE49-F238E27FC236}">
                <a16:creationId xmlns:a16="http://schemas.microsoft.com/office/drawing/2014/main" id="{C1F97CF8-140D-1A53-6FF7-1ACEB4B7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301" y="0"/>
            <a:ext cx="4848301" cy="6858000"/>
          </a:xfrm>
          <a:prstGeom prst="rect">
            <a:avLst/>
          </a:prstGeom>
        </p:spPr>
      </p:pic>
    </p:spTree>
    <p:extLst>
      <p:ext uri="{BB962C8B-B14F-4D97-AF65-F5344CB8AC3E}">
        <p14:creationId xmlns:p14="http://schemas.microsoft.com/office/powerpoint/2010/main" val="123059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text&#10;&#10;Automatiskt genererad beskrivning">
            <a:extLst>
              <a:ext uri="{FF2B5EF4-FFF2-40B4-BE49-F238E27FC236}">
                <a16:creationId xmlns:a16="http://schemas.microsoft.com/office/drawing/2014/main" id="{29B1C411-6434-416D-98F2-F5A22A29C4E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1133" b="11133"/>
          <a:stretch>
            <a:fillRect/>
          </a:stretch>
        </p:blipFill>
        <p:spPr>
          <a:xfrm>
            <a:off x="0" y="0"/>
            <a:ext cx="12192000" cy="6317582"/>
          </a:xfrm>
        </p:spPr>
      </p:pic>
      <p:sp>
        <p:nvSpPr>
          <p:cNvPr id="3" name="Rubrik 2">
            <a:extLst>
              <a:ext uri="{FF2B5EF4-FFF2-40B4-BE49-F238E27FC236}">
                <a16:creationId xmlns:a16="http://schemas.microsoft.com/office/drawing/2014/main" id="{EBF42CFC-BC00-42FA-8393-F93FC636951B}"/>
              </a:ext>
            </a:extLst>
          </p:cNvPr>
          <p:cNvSpPr>
            <a:spLocks noGrp="1"/>
          </p:cNvSpPr>
          <p:nvPr>
            <p:ph type="title"/>
          </p:nvPr>
        </p:nvSpPr>
        <p:spPr>
          <a:xfrm>
            <a:off x="767408" y="401693"/>
            <a:ext cx="8302841" cy="755936"/>
          </a:xfrm>
        </p:spPr>
        <p:txBody>
          <a:bodyPr/>
          <a:lstStyle/>
          <a:p>
            <a:r>
              <a:rPr lang="sv-SE">
                <a:solidFill>
                  <a:srgbClr val="4C5CC5"/>
                </a:solidFill>
              </a:rPr>
              <a:t>Tack för uppmärksamheten - följ gärna vårt</a:t>
            </a:r>
            <a:r>
              <a:rPr lang="sv-SE" b="0">
                <a:solidFill>
                  <a:srgbClr val="4C5CC5"/>
                </a:solidFill>
              </a:rPr>
              <a:t> </a:t>
            </a:r>
            <a:r>
              <a:rPr lang="sv-SE">
                <a:solidFill>
                  <a:srgbClr val="4C5CC5"/>
                </a:solidFill>
              </a:rPr>
              <a:t>arbete… </a:t>
            </a:r>
          </a:p>
        </p:txBody>
      </p:sp>
      <p:sp>
        <p:nvSpPr>
          <p:cNvPr id="4" name="Platshållare för innehåll 3">
            <a:extLst>
              <a:ext uri="{FF2B5EF4-FFF2-40B4-BE49-F238E27FC236}">
                <a16:creationId xmlns:a16="http://schemas.microsoft.com/office/drawing/2014/main" id="{D67F0F9D-D838-40F6-9143-DC06499E0CA5}"/>
              </a:ext>
            </a:extLst>
          </p:cNvPr>
          <p:cNvSpPr>
            <a:spLocks noGrp="1"/>
          </p:cNvSpPr>
          <p:nvPr>
            <p:ph sz="quarter" idx="14"/>
          </p:nvPr>
        </p:nvSpPr>
        <p:spPr>
          <a:xfrm>
            <a:off x="3361933" y="4816839"/>
            <a:ext cx="1670059" cy="359918"/>
          </a:xfrm>
        </p:spPr>
        <p:txBody>
          <a:bodyPr/>
          <a:lstStyle/>
          <a:p>
            <a:pPr marL="0" indent="0">
              <a:buNone/>
            </a:pPr>
            <a:r>
              <a:rPr lang="sv-SE" sz="2400">
                <a:solidFill>
                  <a:schemeClr val="tx1"/>
                </a:solidFill>
                <a:hlinkClick r:id="rId3"/>
              </a:rPr>
              <a:t>Nyhetsbrev</a:t>
            </a:r>
            <a:endParaRPr lang="sv-SE" sz="2400">
              <a:solidFill>
                <a:schemeClr val="tx1"/>
              </a:solidFill>
            </a:endParaRPr>
          </a:p>
        </p:txBody>
      </p:sp>
      <p:sp>
        <p:nvSpPr>
          <p:cNvPr id="5" name="Platshållare för sidfot 4">
            <a:extLst>
              <a:ext uri="{FF2B5EF4-FFF2-40B4-BE49-F238E27FC236}">
                <a16:creationId xmlns:a16="http://schemas.microsoft.com/office/drawing/2014/main" id="{E82C81F0-AC46-4D59-9F1B-8D28EF490CA4}"/>
              </a:ext>
            </a:extLst>
          </p:cNvPr>
          <p:cNvSpPr>
            <a:spLocks noGrp="1"/>
          </p:cNvSpPr>
          <p:nvPr>
            <p:ph type="ftr" sz="quarter" idx="16"/>
          </p:nvPr>
        </p:nvSpPr>
        <p:spPr/>
        <p:txBody>
          <a:bodyPr/>
          <a:lstStyle/>
          <a:p>
            <a:r>
              <a:rPr lang="sv-SE" noProof="0"/>
              <a:t>Trafikanalys - Verksamhetspresentation</a:t>
            </a:r>
          </a:p>
        </p:txBody>
      </p:sp>
      <p:sp>
        <p:nvSpPr>
          <p:cNvPr id="6" name="Platshållare för bildnummer 5">
            <a:extLst>
              <a:ext uri="{FF2B5EF4-FFF2-40B4-BE49-F238E27FC236}">
                <a16:creationId xmlns:a16="http://schemas.microsoft.com/office/drawing/2014/main" id="{A441E8BC-4D61-448C-B396-742AA1639CCE}"/>
              </a:ext>
            </a:extLst>
          </p:cNvPr>
          <p:cNvSpPr>
            <a:spLocks noGrp="1"/>
          </p:cNvSpPr>
          <p:nvPr>
            <p:ph type="sldNum" sz="quarter" idx="17"/>
          </p:nvPr>
        </p:nvSpPr>
        <p:spPr/>
        <p:txBody>
          <a:bodyPr/>
          <a:lstStyle/>
          <a:p>
            <a:fld id="{1DA82726-993B-47AC-837F-6CE3C89C6FA0}" type="slidenum">
              <a:rPr lang="sv-SE" noProof="0" smtClean="0"/>
              <a:pPr/>
              <a:t>20</a:t>
            </a:fld>
            <a:endParaRPr lang="sv-SE" noProof="0"/>
          </a:p>
        </p:txBody>
      </p:sp>
      <p:sp>
        <p:nvSpPr>
          <p:cNvPr id="12" name="textruta 11">
            <a:extLst>
              <a:ext uri="{FF2B5EF4-FFF2-40B4-BE49-F238E27FC236}">
                <a16:creationId xmlns:a16="http://schemas.microsoft.com/office/drawing/2014/main" id="{BE8805BC-1F45-4022-AA91-46D963CEFFE5}"/>
              </a:ext>
            </a:extLst>
          </p:cNvPr>
          <p:cNvSpPr txBox="1"/>
          <p:nvPr/>
        </p:nvSpPr>
        <p:spPr>
          <a:xfrm>
            <a:off x="8371189" y="2227574"/>
            <a:ext cx="2016224" cy="596593"/>
          </a:xfrm>
          <a:prstGeom prst="rect">
            <a:avLst/>
          </a:prstGeom>
          <a:noFill/>
        </p:spPr>
        <p:txBody>
          <a:bodyPr wrap="square" rtlCol="0">
            <a:noAutofit/>
          </a:bodyPr>
          <a:lstStyle/>
          <a:p>
            <a:r>
              <a:rPr lang="sv-SE" sz="2400">
                <a:hlinkClick r:id="rId4"/>
              </a:rPr>
              <a:t>www.trafa.se</a:t>
            </a:r>
            <a:r>
              <a:rPr lang="sv-SE" sz="2400"/>
              <a:t> </a:t>
            </a:r>
          </a:p>
        </p:txBody>
      </p:sp>
      <p:pic>
        <p:nvPicPr>
          <p:cNvPr id="14" name="Bildobjekt 13">
            <a:extLst>
              <a:ext uri="{FF2B5EF4-FFF2-40B4-BE49-F238E27FC236}">
                <a16:creationId xmlns:a16="http://schemas.microsoft.com/office/drawing/2014/main" id="{F841C38C-7856-4048-96F5-063CF9486A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93" t="18500" r="21892" b="20198"/>
          <a:stretch/>
        </p:blipFill>
        <p:spPr>
          <a:xfrm>
            <a:off x="5032801" y="3646838"/>
            <a:ext cx="786413" cy="791610"/>
          </a:xfrm>
          <a:prstGeom prst="rect">
            <a:avLst/>
          </a:prstGeom>
        </p:spPr>
      </p:pic>
      <p:sp>
        <p:nvSpPr>
          <p:cNvPr id="15" name="textruta 14">
            <a:extLst>
              <a:ext uri="{FF2B5EF4-FFF2-40B4-BE49-F238E27FC236}">
                <a16:creationId xmlns:a16="http://schemas.microsoft.com/office/drawing/2014/main" id="{51110395-D44A-4AF1-8EC0-4BB23406E90A}"/>
              </a:ext>
            </a:extLst>
          </p:cNvPr>
          <p:cNvSpPr txBox="1"/>
          <p:nvPr/>
        </p:nvSpPr>
        <p:spPr>
          <a:xfrm>
            <a:off x="6816080" y="1520417"/>
            <a:ext cx="2160240" cy="359918"/>
          </a:xfrm>
          <a:prstGeom prst="rect">
            <a:avLst/>
          </a:prstGeom>
          <a:noFill/>
        </p:spPr>
        <p:txBody>
          <a:bodyPr wrap="square" rtlCol="0">
            <a:noAutofit/>
          </a:bodyPr>
          <a:lstStyle/>
          <a:p>
            <a:r>
              <a:rPr lang="sv-SE" sz="2400">
                <a:latin typeface="Arial" pitchFamily="34" charset="0"/>
                <a:cs typeface="Arial" pitchFamily="34" charset="0"/>
              </a:rPr>
              <a:t>@</a:t>
            </a:r>
            <a:r>
              <a:rPr lang="sv-SE" sz="2400" err="1">
                <a:latin typeface="Arial" pitchFamily="34" charset="0"/>
                <a:cs typeface="Arial" pitchFamily="34" charset="0"/>
              </a:rPr>
              <a:t>trafikanalys</a:t>
            </a:r>
            <a:endParaRPr lang="sv-SE" sz="2400">
              <a:latin typeface="Arial" pitchFamily="34" charset="0"/>
              <a:cs typeface="Arial" pitchFamily="34" charset="0"/>
            </a:endParaRPr>
          </a:p>
        </p:txBody>
      </p:sp>
      <p:sp>
        <p:nvSpPr>
          <p:cNvPr id="16" name="textruta 15">
            <a:extLst>
              <a:ext uri="{FF2B5EF4-FFF2-40B4-BE49-F238E27FC236}">
                <a16:creationId xmlns:a16="http://schemas.microsoft.com/office/drawing/2014/main" id="{24197F5C-8DE4-41C7-8088-85268665DB44}"/>
              </a:ext>
            </a:extLst>
          </p:cNvPr>
          <p:cNvSpPr txBox="1"/>
          <p:nvPr/>
        </p:nvSpPr>
        <p:spPr>
          <a:xfrm>
            <a:off x="5765247" y="3833566"/>
            <a:ext cx="2160240" cy="359918"/>
          </a:xfrm>
          <a:prstGeom prst="rect">
            <a:avLst/>
          </a:prstGeom>
          <a:noFill/>
        </p:spPr>
        <p:txBody>
          <a:bodyPr wrap="square" rtlCol="0">
            <a:noAutofit/>
          </a:bodyPr>
          <a:lstStyle/>
          <a:p>
            <a:r>
              <a:rPr lang="sv-SE" sz="2400">
                <a:latin typeface="Arial" pitchFamily="34" charset="0"/>
                <a:cs typeface="Arial" pitchFamily="34" charset="0"/>
              </a:rPr>
              <a:t>Trafikanalys</a:t>
            </a:r>
          </a:p>
        </p:txBody>
      </p:sp>
      <p:sp>
        <p:nvSpPr>
          <p:cNvPr id="17" name="Platshållare för innehåll 3">
            <a:extLst>
              <a:ext uri="{FF2B5EF4-FFF2-40B4-BE49-F238E27FC236}">
                <a16:creationId xmlns:a16="http://schemas.microsoft.com/office/drawing/2014/main" id="{23304DFE-4CBB-4B0B-818E-5026FD12312D}"/>
              </a:ext>
            </a:extLst>
          </p:cNvPr>
          <p:cNvSpPr txBox="1">
            <a:spLocks/>
          </p:cNvSpPr>
          <p:nvPr/>
        </p:nvSpPr>
        <p:spPr>
          <a:xfrm>
            <a:off x="7896200" y="4456921"/>
            <a:ext cx="1670059" cy="359918"/>
          </a:xfrm>
          <a:custGeom>
            <a:avLst/>
            <a:gdLst>
              <a:gd name="connsiteX0" fmla="*/ 0 w 10853519"/>
              <a:gd name="connsiteY0" fmla="*/ 0 h 3794125"/>
              <a:gd name="connsiteX1" fmla="*/ 10853519 w 10853519"/>
              <a:gd name="connsiteY1" fmla="*/ 0 h 3794125"/>
              <a:gd name="connsiteX2" fmla="*/ 10853519 w 10853519"/>
              <a:gd name="connsiteY2" fmla="*/ 3794125 h 3794125"/>
              <a:gd name="connsiteX3" fmla="*/ 0 w 10853519"/>
              <a:gd name="connsiteY3" fmla="*/ 3794125 h 3794125"/>
            </a:gdLst>
            <a:ahLst/>
            <a:cxnLst>
              <a:cxn ang="0">
                <a:pos x="connsiteX0" y="connsiteY0"/>
              </a:cxn>
              <a:cxn ang="0">
                <a:pos x="connsiteX1" y="connsiteY1"/>
              </a:cxn>
              <a:cxn ang="0">
                <a:pos x="connsiteX2" y="connsiteY2"/>
              </a:cxn>
              <a:cxn ang="0">
                <a:pos x="connsiteX3" y="connsiteY3"/>
              </a:cxn>
            </a:cxnLst>
            <a:rect l="l" t="t" r="r" b="b"/>
            <a:pathLst>
              <a:path w="10853519" h="3794125">
                <a:moveTo>
                  <a:pt x="0" y="0"/>
                </a:moveTo>
                <a:lnTo>
                  <a:pt x="10853519" y="0"/>
                </a:lnTo>
                <a:lnTo>
                  <a:pt x="10853519" y="3794125"/>
                </a:lnTo>
                <a:lnTo>
                  <a:pt x="0" y="3794125"/>
                </a:lnTo>
                <a:close/>
              </a:path>
            </a:pathLst>
          </a:custGeom>
        </p:spPr>
        <p:txBody>
          <a:bodyPr vert="horz" wrap="square" lIns="0" tIns="0" rIns="0" bIns="0" rtlCol="0">
            <a:noAutofit/>
          </a:bodyPr>
          <a:lstStyle>
            <a:lvl1pPr marL="180000" indent="-180000" algn="l" defTabSz="914400" rtl="0" eaLnBrk="1" latinLnBrk="0" hangingPunct="1">
              <a:lnSpc>
                <a:spcPct val="100000"/>
              </a:lnSpc>
              <a:spcBef>
                <a:spcPts val="0"/>
              </a:spcBef>
              <a:spcAft>
                <a:spcPts val="600"/>
              </a:spcAft>
              <a:buFont typeface="Arial" pitchFamily="34" charset="0"/>
              <a:buChar char="•"/>
              <a:defRPr sz="2200" kern="1200">
                <a:solidFill>
                  <a:schemeClr val="bg1"/>
                </a:solidFill>
                <a:latin typeface="Arial" pitchFamily="34" charset="0"/>
                <a:ea typeface="+mn-ea"/>
                <a:cs typeface="Arial" pitchFamily="34" charset="0"/>
              </a:defRPr>
            </a:lvl1pPr>
            <a:lvl2pPr marL="361950" indent="-180975"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bg1"/>
                </a:solidFill>
                <a:latin typeface="Arial" pitchFamily="34" charset="0"/>
                <a:ea typeface="+mn-ea"/>
                <a:cs typeface="Arial" pitchFamily="34" charset="0"/>
              </a:defRPr>
            </a:lvl2pPr>
            <a:lvl3pPr marL="542925" indent="-180975"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Arial" pitchFamily="34" charset="0"/>
                <a:ea typeface="+mn-ea"/>
                <a:cs typeface="Arial" pitchFamily="34" charset="0"/>
              </a:defRPr>
            </a:lvl3pPr>
            <a:lvl4pPr marL="714375" indent="-171450" algn="l" defTabSz="914400" rtl="0" eaLnBrk="1" latinLnBrk="0" hangingPunct="1">
              <a:lnSpc>
                <a:spcPct val="100000"/>
              </a:lnSpc>
              <a:spcBef>
                <a:spcPct val="20000"/>
              </a:spcBef>
              <a:spcAft>
                <a:spcPts val="600"/>
              </a:spcAft>
              <a:buFont typeface="Arial" panose="020B0604020202020204" pitchFamily="34" charset="0"/>
              <a:buChar char="•"/>
              <a:defRPr sz="1200" kern="1200">
                <a:solidFill>
                  <a:schemeClr val="bg1"/>
                </a:solidFill>
                <a:latin typeface="Arial" pitchFamily="34" charset="0"/>
                <a:ea typeface="+mn-ea"/>
                <a:cs typeface="Arial" pitchFamily="34" charset="0"/>
              </a:defRPr>
            </a:lvl4pPr>
            <a:lvl5pPr marL="895350" indent="-180975" algn="l" defTabSz="914400" rtl="0" eaLnBrk="1" latinLnBrk="0" hangingPunct="1">
              <a:lnSpc>
                <a:spcPct val="100000"/>
              </a:lnSpc>
              <a:spcBef>
                <a:spcPct val="20000"/>
              </a:spcBef>
              <a:spcAft>
                <a:spcPts val="600"/>
              </a:spcAft>
              <a:buFont typeface="Arial" panose="020B0604020202020204" pitchFamily="34" charset="0"/>
              <a:buChar char="•"/>
              <a:defRPr sz="12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v-SE" sz="2400">
                <a:solidFill>
                  <a:schemeClr val="tx1"/>
                </a:solidFill>
                <a:hlinkClick r:id="rId6"/>
              </a:rPr>
              <a:t>Pressrum</a:t>
            </a:r>
            <a:endParaRPr lang="sv-SE" sz="2400">
              <a:solidFill>
                <a:schemeClr val="tx1"/>
              </a:solidFill>
            </a:endParaRPr>
          </a:p>
        </p:txBody>
      </p:sp>
      <p:pic>
        <p:nvPicPr>
          <p:cNvPr id="7" name="Bildobjekt 6" descr="En bild som visar svart, mörker&#10;&#10;Automatiskt genererad beskrivning">
            <a:extLst>
              <a:ext uri="{FF2B5EF4-FFF2-40B4-BE49-F238E27FC236}">
                <a16:creationId xmlns:a16="http://schemas.microsoft.com/office/drawing/2014/main" id="{877160E9-4596-549B-6957-A2FF1319108F}"/>
              </a:ext>
            </a:extLst>
          </p:cNvPr>
          <p:cNvPicPr>
            <a:picLocks noChangeAspect="1"/>
          </p:cNvPicPr>
          <p:nvPr/>
        </p:nvPicPr>
        <p:blipFill>
          <a:blip r:embed="rId7"/>
          <a:stretch>
            <a:fillRect/>
          </a:stretch>
        </p:blipFill>
        <p:spPr>
          <a:xfrm>
            <a:off x="6059287" y="1319631"/>
            <a:ext cx="757764" cy="795868"/>
          </a:xfrm>
          <a:prstGeom prst="rect">
            <a:avLst/>
          </a:prstGeom>
        </p:spPr>
      </p:pic>
    </p:spTree>
    <p:extLst>
      <p:ext uri="{BB962C8B-B14F-4D97-AF65-F5344CB8AC3E}">
        <p14:creationId xmlns:p14="http://schemas.microsoft.com/office/powerpoint/2010/main" val="159267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DFF690C-D72C-4AA5-A577-3C07E1353F3A}"/>
              </a:ext>
            </a:extLst>
          </p:cNvPr>
          <p:cNvSpPr>
            <a:spLocks noGrp="1"/>
          </p:cNvSpPr>
          <p:nvPr>
            <p:ph type="title"/>
          </p:nvPr>
        </p:nvSpPr>
        <p:spPr/>
        <p:txBody>
          <a:bodyPr/>
          <a:lstStyle/>
          <a:p>
            <a:endParaRPr lang="sv-SE"/>
          </a:p>
        </p:txBody>
      </p:sp>
      <p:sp>
        <p:nvSpPr>
          <p:cNvPr id="11" name="Platshållare för text 10">
            <a:extLst>
              <a:ext uri="{FF2B5EF4-FFF2-40B4-BE49-F238E27FC236}">
                <a16:creationId xmlns:a16="http://schemas.microsoft.com/office/drawing/2014/main" id="{85CE89BE-C187-4D1C-900C-1A6A65AA8F40}"/>
              </a:ext>
            </a:extLst>
          </p:cNvPr>
          <p:cNvSpPr>
            <a:spLocks noGrp="1"/>
          </p:cNvSpPr>
          <p:nvPr>
            <p:ph type="body" sz="quarter" idx="17"/>
          </p:nvPr>
        </p:nvSpPr>
        <p:spPr/>
        <p:txBody>
          <a:bodyPr/>
          <a:lstStyle/>
          <a:p>
            <a:endParaRPr lang="sv-SE"/>
          </a:p>
        </p:txBody>
      </p:sp>
      <p:sp>
        <p:nvSpPr>
          <p:cNvPr id="7" name="Content Placeholder 6">
            <a:extLst>
              <a:ext uri="{FF2B5EF4-FFF2-40B4-BE49-F238E27FC236}">
                <a16:creationId xmlns:a16="http://schemas.microsoft.com/office/drawing/2014/main" id="{0FB97936-DF9D-4E0F-9808-058C0F6E3A7A}"/>
              </a:ext>
            </a:extLst>
          </p:cNvPr>
          <p:cNvSpPr>
            <a:spLocks noGrp="1"/>
          </p:cNvSpPr>
          <p:nvPr>
            <p:ph sz="quarter" idx="14"/>
          </p:nvPr>
        </p:nvSpPr>
        <p:spPr/>
        <p:txBody>
          <a:bodyPr/>
          <a:lstStyle/>
          <a:p>
            <a:endParaRPr lang="sv-SE"/>
          </a:p>
        </p:txBody>
      </p:sp>
      <p:sp>
        <p:nvSpPr>
          <p:cNvPr id="12" name="Content Placeholder 11">
            <a:extLst>
              <a:ext uri="{FF2B5EF4-FFF2-40B4-BE49-F238E27FC236}">
                <a16:creationId xmlns:a16="http://schemas.microsoft.com/office/drawing/2014/main" id="{E078432E-78A1-484B-9F44-DEF9D1DC75E9}"/>
              </a:ext>
            </a:extLst>
          </p:cNvPr>
          <p:cNvSpPr>
            <a:spLocks noGrp="1"/>
          </p:cNvSpPr>
          <p:nvPr>
            <p:ph sz="quarter" idx="13"/>
          </p:nvPr>
        </p:nvSpPr>
        <p:spPr/>
        <p:txBody>
          <a:bodyPr/>
          <a:lstStyle/>
          <a:p>
            <a:endParaRPr lang="sv-SE"/>
          </a:p>
        </p:txBody>
      </p:sp>
      <p:sp>
        <p:nvSpPr>
          <p:cNvPr id="2" name="Slide Number Placeholder 1">
            <a:extLst>
              <a:ext uri="{FF2B5EF4-FFF2-40B4-BE49-F238E27FC236}">
                <a16:creationId xmlns:a16="http://schemas.microsoft.com/office/drawing/2014/main" id="{F213EFD4-553A-45A4-AD46-9A939050FF89}"/>
              </a:ext>
            </a:extLst>
          </p:cNvPr>
          <p:cNvSpPr>
            <a:spLocks noGrp="1"/>
          </p:cNvSpPr>
          <p:nvPr>
            <p:ph type="sldNum" sz="quarter" idx="12"/>
          </p:nvPr>
        </p:nvSpPr>
        <p:spPr/>
        <p:txBody>
          <a:bodyPr/>
          <a:lstStyle/>
          <a:p>
            <a:fld id="{1DA82726-993B-47AC-837F-6CE3C89C6FA0}" type="slidenum">
              <a:rPr lang="sv-SE" noProof="0" smtClean="0"/>
              <a:pPr/>
              <a:t>21</a:t>
            </a:fld>
            <a:endParaRPr lang="sv-SE" noProof="0" dirty="0"/>
          </a:p>
        </p:txBody>
      </p:sp>
    </p:spTree>
    <p:extLst>
      <p:ext uri="{BB962C8B-B14F-4D97-AF65-F5344CB8AC3E}">
        <p14:creationId xmlns:p14="http://schemas.microsoft.com/office/powerpoint/2010/main" val="4146948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3C2736-64A3-4810-BB7F-90E7571F0062}"/>
              </a:ext>
            </a:extLst>
          </p:cNvPr>
          <p:cNvSpPr>
            <a:spLocks noGrp="1"/>
          </p:cNvSpPr>
          <p:nvPr>
            <p:ph type="pic" sz="quarter" idx="13"/>
          </p:nvPr>
        </p:nvSpPr>
        <p:spPr/>
        <p:txBody>
          <a:bodyPr/>
          <a:lstStyle/>
          <a:p>
            <a:endParaRPr lang="sv-SE"/>
          </a:p>
        </p:txBody>
      </p:sp>
      <p:sp>
        <p:nvSpPr>
          <p:cNvPr id="3" name="Title 2">
            <a:extLst>
              <a:ext uri="{FF2B5EF4-FFF2-40B4-BE49-F238E27FC236}">
                <a16:creationId xmlns:a16="http://schemas.microsoft.com/office/drawing/2014/main" id="{578B2705-C58F-4A38-B8B4-35D207280690}"/>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211FA28A-9479-408D-9A0B-AB2CADD14202}"/>
              </a:ext>
            </a:extLst>
          </p:cNvPr>
          <p:cNvSpPr>
            <a:spLocks noGrp="1"/>
          </p:cNvSpPr>
          <p:nvPr>
            <p:ph sz="quarter" idx="14"/>
          </p:nvPr>
        </p:nvSpPr>
        <p:spPr/>
        <p:txBody>
          <a:bodyPr/>
          <a:lstStyle/>
          <a:p>
            <a:endParaRPr lang="en-GB"/>
          </a:p>
        </p:txBody>
      </p:sp>
      <p:sp>
        <p:nvSpPr>
          <p:cNvPr id="5" name="Text Placeholder 4">
            <a:extLst>
              <a:ext uri="{FF2B5EF4-FFF2-40B4-BE49-F238E27FC236}">
                <a16:creationId xmlns:a16="http://schemas.microsoft.com/office/drawing/2014/main" id="{34EAA157-340A-462C-939A-E454B912BD55}"/>
              </a:ext>
            </a:extLst>
          </p:cNvPr>
          <p:cNvSpPr>
            <a:spLocks noGrp="1"/>
          </p:cNvSpPr>
          <p:nvPr>
            <p:ph type="body" sz="quarter" idx="18"/>
          </p:nvPr>
        </p:nvSpPr>
        <p:spPr/>
        <p:txBody>
          <a:bodyPr/>
          <a:lstStyle/>
          <a:p>
            <a:endParaRPr lang="en-GB"/>
          </a:p>
        </p:txBody>
      </p:sp>
      <p:sp>
        <p:nvSpPr>
          <p:cNvPr id="6" name="Slide Number Placeholder 5">
            <a:extLst>
              <a:ext uri="{FF2B5EF4-FFF2-40B4-BE49-F238E27FC236}">
                <a16:creationId xmlns:a16="http://schemas.microsoft.com/office/drawing/2014/main" id="{7C94973C-691D-41EA-BBA6-005055EDE0F8}"/>
              </a:ext>
            </a:extLst>
          </p:cNvPr>
          <p:cNvSpPr>
            <a:spLocks noGrp="1"/>
          </p:cNvSpPr>
          <p:nvPr>
            <p:ph type="sldNum" sz="quarter" idx="17"/>
          </p:nvPr>
        </p:nvSpPr>
        <p:spPr/>
        <p:txBody>
          <a:bodyPr/>
          <a:lstStyle/>
          <a:p>
            <a:fld id="{1DA82726-993B-47AC-837F-6CE3C89C6FA0}" type="slidenum">
              <a:rPr lang="sv-SE" noProof="0" smtClean="0"/>
              <a:pPr/>
              <a:t>22</a:t>
            </a:fld>
            <a:endParaRPr lang="sv-SE" noProof="0" dirty="0"/>
          </a:p>
        </p:txBody>
      </p:sp>
    </p:spTree>
    <p:extLst>
      <p:ext uri="{BB962C8B-B14F-4D97-AF65-F5344CB8AC3E}">
        <p14:creationId xmlns:p14="http://schemas.microsoft.com/office/powerpoint/2010/main" val="40017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AC7F6-F650-43CD-BBBB-ADFF6FCFD986}"/>
              </a:ext>
            </a:extLst>
          </p:cNvPr>
          <p:cNvSpPr>
            <a:spLocks noGrp="1"/>
          </p:cNvSpPr>
          <p:nvPr>
            <p:ph type="title"/>
          </p:nvPr>
        </p:nvSpPr>
        <p:spPr/>
        <p:txBody>
          <a:bodyPr/>
          <a:lstStyle/>
          <a:p>
            <a:r>
              <a:rPr lang="sv-SE"/>
              <a:t>En kunskapsmyndighet för transportpolitiken</a:t>
            </a:r>
          </a:p>
        </p:txBody>
      </p:sp>
      <p:pic>
        <p:nvPicPr>
          <p:cNvPr id="11" name="Platshållare för innehåll 10" descr="En bild som visar oskärpa&#10;&#10;Automatiskt genererad beskrivning">
            <a:extLst>
              <a:ext uri="{FF2B5EF4-FFF2-40B4-BE49-F238E27FC236}">
                <a16:creationId xmlns:a16="http://schemas.microsoft.com/office/drawing/2014/main" id="{9DE91763-3983-4576-9687-850D6B0DDFFB}"/>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85801" y="2276475"/>
            <a:ext cx="6426200" cy="3816350"/>
          </a:xfrm>
        </p:spPr>
      </p:pic>
      <p:sp>
        <p:nvSpPr>
          <p:cNvPr id="4" name="Platshållare för innehåll 3">
            <a:extLst>
              <a:ext uri="{FF2B5EF4-FFF2-40B4-BE49-F238E27FC236}">
                <a16:creationId xmlns:a16="http://schemas.microsoft.com/office/drawing/2014/main" id="{FF0B131F-DF4B-4CF1-8BC5-DC357220055A}"/>
              </a:ext>
            </a:extLst>
          </p:cNvPr>
          <p:cNvSpPr>
            <a:spLocks noGrp="1"/>
          </p:cNvSpPr>
          <p:nvPr>
            <p:ph sz="quarter" idx="14"/>
          </p:nvPr>
        </p:nvSpPr>
        <p:spPr/>
        <p:txBody>
          <a:bodyPr/>
          <a:lstStyle/>
          <a:p>
            <a:pPr marL="0" indent="0">
              <a:buNone/>
            </a:pPr>
            <a:r>
              <a:rPr lang="sv-SE" sz="2400"/>
              <a:t>Vår utgångspunkt är det transportpolitiska målet om en samhällsekonomiskt effektiv och långsiktigt hållbar transportförsörjning</a:t>
            </a:r>
          </a:p>
          <a:p>
            <a:endParaRPr lang="sv-SE"/>
          </a:p>
        </p:txBody>
      </p:sp>
      <p:sp>
        <p:nvSpPr>
          <p:cNvPr id="5" name="Platshållare för sidfot 4">
            <a:extLst>
              <a:ext uri="{FF2B5EF4-FFF2-40B4-BE49-F238E27FC236}">
                <a16:creationId xmlns:a16="http://schemas.microsoft.com/office/drawing/2014/main" id="{EDC63E94-6B19-42F3-ABF8-586B7115871F}"/>
              </a:ext>
            </a:extLst>
          </p:cNvPr>
          <p:cNvSpPr>
            <a:spLocks noGrp="1"/>
          </p:cNvSpPr>
          <p:nvPr>
            <p:ph type="ftr" sz="quarter" idx="11"/>
          </p:nvPr>
        </p:nvSpPr>
        <p:spPr/>
        <p:txBody>
          <a:bodyPr/>
          <a:lstStyle/>
          <a:p>
            <a:r>
              <a:rPr lang="sv-SE" noProof="0"/>
              <a:t>Trafikanalys - Verksamhetspresentation</a:t>
            </a:r>
          </a:p>
        </p:txBody>
      </p:sp>
      <p:sp>
        <p:nvSpPr>
          <p:cNvPr id="6" name="Platshållare för bildnummer 5">
            <a:extLst>
              <a:ext uri="{FF2B5EF4-FFF2-40B4-BE49-F238E27FC236}">
                <a16:creationId xmlns:a16="http://schemas.microsoft.com/office/drawing/2014/main" id="{9FEE58C4-0ACA-49C5-BE3E-027E644AE3B6}"/>
              </a:ext>
            </a:extLst>
          </p:cNvPr>
          <p:cNvSpPr>
            <a:spLocks noGrp="1"/>
          </p:cNvSpPr>
          <p:nvPr>
            <p:ph type="sldNum" sz="quarter" idx="12"/>
          </p:nvPr>
        </p:nvSpPr>
        <p:spPr/>
        <p:txBody>
          <a:bodyPr/>
          <a:lstStyle/>
          <a:p>
            <a:fld id="{1DA82726-993B-47AC-837F-6CE3C89C6FA0}" type="slidenum">
              <a:rPr lang="sv-SE" noProof="0" smtClean="0"/>
              <a:pPr/>
              <a:t>2</a:t>
            </a:fld>
            <a:endParaRPr lang="sv-SE" noProof="0"/>
          </a:p>
        </p:txBody>
      </p:sp>
      <p:sp>
        <p:nvSpPr>
          <p:cNvPr id="7" name="Platshållare för text 6">
            <a:extLst>
              <a:ext uri="{FF2B5EF4-FFF2-40B4-BE49-F238E27FC236}">
                <a16:creationId xmlns:a16="http://schemas.microsoft.com/office/drawing/2014/main" id="{6BDE62AE-8570-4073-A5D0-8DD2FD8049BD}"/>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80599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856AB5-DD53-4A6A-BF85-BBDEAC7E4CD7}"/>
              </a:ext>
            </a:extLst>
          </p:cNvPr>
          <p:cNvSpPr>
            <a:spLocks noGrp="1"/>
          </p:cNvSpPr>
          <p:nvPr>
            <p:ph type="title"/>
          </p:nvPr>
        </p:nvSpPr>
        <p:spPr>
          <a:xfrm>
            <a:off x="685800" y="440816"/>
            <a:ext cx="8302841" cy="755936"/>
          </a:xfrm>
        </p:spPr>
        <p:txBody>
          <a:bodyPr anchor="t">
            <a:normAutofit/>
          </a:bodyPr>
          <a:lstStyle/>
          <a:p>
            <a:pPr>
              <a:lnSpc>
                <a:spcPct val="90000"/>
              </a:lnSpc>
            </a:pPr>
            <a:r>
              <a:rPr lang="sv-SE"/>
              <a:t>Vår verksamhet</a:t>
            </a:r>
            <a:br>
              <a:rPr lang="sv-SE"/>
            </a:br>
            <a:endParaRPr lang="sv-SE"/>
          </a:p>
        </p:txBody>
      </p:sp>
      <p:sp>
        <p:nvSpPr>
          <p:cNvPr id="10" name="Platshållare för innehåll 9">
            <a:extLst>
              <a:ext uri="{FF2B5EF4-FFF2-40B4-BE49-F238E27FC236}">
                <a16:creationId xmlns:a16="http://schemas.microsoft.com/office/drawing/2014/main" id="{EAE5EECE-826F-442B-AA9C-932253AFD196}"/>
              </a:ext>
            </a:extLst>
          </p:cNvPr>
          <p:cNvSpPr>
            <a:spLocks noGrp="1"/>
          </p:cNvSpPr>
          <p:nvPr>
            <p:ph sz="quarter" idx="13"/>
          </p:nvPr>
        </p:nvSpPr>
        <p:spPr>
          <a:xfrm>
            <a:off x="671341" y="1916675"/>
            <a:ext cx="7127718" cy="3816353"/>
          </a:xfrm>
        </p:spPr>
        <p:txBody>
          <a:bodyPr wrap="square">
            <a:normAutofit/>
          </a:bodyPr>
          <a:lstStyle/>
          <a:p>
            <a:pPr lvl="0">
              <a:spcAft>
                <a:spcPts val="1200"/>
              </a:spcAft>
            </a:pPr>
            <a:r>
              <a:rPr lang="sv-SE" sz="2000"/>
              <a:t>Vår verksamhet syftar till att utveckla policyrelevant kunskap och ge regeringen underlag för det transportpolitiska utvecklingsarbetet.</a:t>
            </a:r>
          </a:p>
          <a:p>
            <a:pPr lvl="0">
              <a:spcAft>
                <a:spcPts val="1200"/>
              </a:spcAft>
            </a:pPr>
            <a:r>
              <a:rPr lang="sv-SE" sz="2000"/>
              <a:t>Vi utvärderar, analyserar och redovisar effekter av föreslagna och genomförda åtgärder inom transportområdet. </a:t>
            </a:r>
          </a:p>
          <a:p>
            <a:pPr lvl="0">
              <a:spcAft>
                <a:spcPts val="1200"/>
              </a:spcAft>
            </a:pPr>
            <a:r>
              <a:rPr lang="sv-SE" sz="2000"/>
              <a:t>Vi ansvarar för att samla in, sammanställa och sprida officiell statistik om transporter och kommunikationer.</a:t>
            </a:r>
          </a:p>
          <a:p>
            <a:pPr>
              <a:spcAft>
                <a:spcPts val="1200"/>
              </a:spcAft>
            </a:pPr>
            <a:r>
              <a:rPr lang="sv-SE" sz="2000"/>
              <a:t>Vi bedriver omvärldsanalys och omvärldsbevakning med tonvikt på transportsystemets och transportpolitikens utveckling i EU och dess effekter på Sverige</a:t>
            </a:r>
          </a:p>
          <a:p>
            <a:endParaRPr lang="sv-SE" sz="2000"/>
          </a:p>
        </p:txBody>
      </p:sp>
      <p:pic>
        <p:nvPicPr>
          <p:cNvPr id="4" name="Bildobjekt 3" descr="En bild som visar himmel, röd, utomhus&#10;&#10;Automatiskt genererad beskrivning">
            <a:extLst>
              <a:ext uri="{FF2B5EF4-FFF2-40B4-BE49-F238E27FC236}">
                <a16:creationId xmlns:a16="http://schemas.microsoft.com/office/drawing/2014/main" id="{5C33C836-6039-4CE1-919E-EA560C7523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75" r="17579" b="-1"/>
          <a:stretch/>
        </p:blipFill>
        <p:spPr>
          <a:xfrm>
            <a:off x="8163695" y="1916675"/>
            <a:ext cx="3312001" cy="3816353"/>
          </a:xfrm>
          <a:custGeom>
            <a:avLst/>
            <a:gdLst>
              <a:gd name="connsiteX0" fmla="*/ 0 w 10829925"/>
              <a:gd name="connsiteY0" fmla="*/ 0 h 3816353"/>
              <a:gd name="connsiteX1" fmla="*/ 10829925 w 10829925"/>
              <a:gd name="connsiteY1" fmla="*/ 0 h 3816353"/>
              <a:gd name="connsiteX2" fmla="*/ 10829925 w 10829925"/>
              <a:gd name="connsiteY2" fmla="*/ 3816353 h 3816353"/>
              <a:gd name="connsiteX3" fmla="*/ 0 w 10829925"/>
              <a:gd name="connsiteY3" fmla="*/ 3816353 h 3816353"/>
            </a:gdLst>
            <a:ahLst/>
            <a:cxnLst>
              <a:cxn ang="0">
                <a:pos x="connsiteX0" y="connsiteY0"/>
              </a:cxn>
              <a:cxn ang="0">
                <a:pos x="connsiteX1" y="connsiteY1"/>
              </a:cxn>
              <a:cxn ang="0">
                <a:pos x="connsiteX2" y="connsiteY2"/>
              </a:cxn>
              <a:cxn ang="0">
                <a:pos x="connsiteX3" y="connsiteY3"/>
              </a:cxn>
            </a:cxnLst>
            <a:rect l="l" t="t" r="r" b="b"/>
            <a:pathLst>
              <a:path w="10829925" h="3816353">
                <a:moveTo>
                  <a:pt x="0" y="0"/>
                </a:moveTo>
                <a:lnTo>
                  <a:pt x="10829925" y="0"/>
                </a:lnTo>
                <a:lnTo>
                  <a:pt x="10829925" y="3816353"/>
                </a:lnTo>
                <a:lnTo>
                  <a:pt x="0" y="3816353"/>
                </a:lnTo>
                <a:close/>
              </a:path>
            </a:pathLst>
          </a:custGeom>
          <a:noFill/>
        </p:spPr>
      </p:pic>
      <p:sp>
        <p:nvSpPr>
          <p:cNvPr id="18" name="Platshållare för sidfot 17">
            <a:extLst>
              <a:ext uri="{FF2B5EF4-FFF2-40B4-BE49-F238E27FC236}">
                <a16:creationId xmlns:a16="http://schemas.microsoft.com/office/drawing/2014/main" id="{487FB59B-D31D-4AF0-AA7B-80093B664C02}"/>
              </a:ext>
            </a:extLst>
          </p:cNvPr>
          <p:cNvSpPr>
            <a:spLocks noGrp="1"/>
          </p:cNvSpPr>
          <p:nvPr>
            <p:ph type="ftr" sz="quarter" idx="11"/>
          </p:nvPr>
        </p:nvSpPr>
        <p:spPr>
          <a:xfrm>
            <a:off x="1416310" y="6452951"/>
            <a:ext cx="4679690" cy="252000"/>
          </a:xfrm>
        </p:spPr>
        <p:txBody>
          <a:bodyPr anchor="ctr">
            <a:normAutofit/>
          </a:bodyPr>
          <a:lstStyle/>
          <a:p>
            <a:pPr>
              <a:spcAft>
                <a:spcPts val="600"/>
              </a:spcAft>
            </a:pPr>
            <a:r>
              <a:rPr lang="sv-SE" noProof="0"/>
              <a:t>Trafikanalys - Verksamhetspresentation</a:t>
            </a:r>
          </a:p>
        </p:txBody>
      </p:sp>
      <p:sp>
        <p:nvSpPr>
          <p:cNvPr id="19" name="Platshållare för bildnummer 18">
            <a:extLst>
              <a:ext uri="{FF2B5EF4-FFF2-40B4-BE49-F238E27FC236}">
                <a16:creationId xmlns:a16="http://schemas.microsoft.com/office/drawing/2014/main" id="{100E9FF1-19F0-4CD5-ABB0-E4A4280A99F3}"/>
              </a:ext>
            </a:extLst>
          </p:cNvPr>
          <p:cNvSpPr>
            <a:spLocks noGrp="1"/>
          </p:cNvSpPr>
          <p:nvPr>
            <p:ph type="sldNum" sz="quarter" idx="12"/>
          </p:nvPr>
        </p:nvSpPr>
        <p:spPr>
          <a:xfrm>
            <a:off x="11640616" y="6452951"/>
            <a:ext cx="444282" cy="252000"/>
          </a:xfrm>
        </p:spPr>
        <p:txBody>
          <a:bodyPr anchor="ctr">
            <a:normAutofit/>
          </a:bodyPr>
          <a:lstStyle/>
          <a:p>
            <a:pPr>
              <a:spcAft>
                <a:spcPts val="600"/>
              </a:spcAft>
            </a:pPr>
            <a:fld id="{1DA82726-993B-47AC-837F-6CE3C89C6FA0}" type="slidenum">
              <a:rPr lang="sv-SE" noProof="0" smtClean="0"/>
              <a:pPr>
                <a:spcAft>
                  <a:spcPts val="600"/>
                </a:spcAft>
              </a:pPr>
              <a:t>3</a:t>
            </a:fld>
            <a:endParaRPr lang="sv-SE" noProof="0"/>
          </a:p>
        </p:txBody>
      </p:sp>
    </p:spTree>
    <p:extLst>
      <p:ext uri="{BB962C8B-B14F-4D97-AF65-F5344CB8AC3E}">
        <p14:creationId xmlns:p14="http://schemas.microsoft.com/office/powerpoint/2010/main" val="304934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DFF690C-D72C-4AA5-A577-3C07E1353F3A}"/>
              </a:ext>
            </a:extLst>
          </p:cNvPr>
          <p:cNvSpPr>
            <a:spLocks noGrp="1"/>
          </p:cNvSpPr>
          <p:nvPr>
            <p:ph type="title"/>
          </p:nvPr>
        </p:nvSpPr>
        <p:spPr/>
        <p:txBody>
          <a:bodyPr/>
          <a:lstStyle/>
          <a:p>
            <a:r>
              <a:rPr lang="sv-SE" dirty="0"/>
              <a:t>Lokalt tillgänglighet - service</a:t>
            </a:r>
          </a:p>
        </p:txBody>
      </p:sp>
      <p:sp>
        <p:nvSpPr>
          <p:cNvPr id="11" name="Platshållare för text 10">
            <a:extLst>
              <a:ext uri="{FF2B5EF4-FFF2-40B4-BE49-F238E27FC236}">
                <a16:creationId xmlns:a16="http://schemas.microsoft.com/office/drawing/2014/main" id="{85CE89BE-C187-4D1C-900C-1A6A65AA8F40}"/>
              </a:ext>
            </a:extLst>
          </p:cNvPr>
          <p:cNvSpPr>
            <a:spLocks noGrp="1"/>
          </p:cNvSpPr>
          <p:nvPr>
            <p:ph type="body" sz="quarter" idx="17"/>
          </p:nvPr>
        </p:nvSpPr>
        <p:spPr/>
        <p:txBody>
          <a:bodyPr/>
          <a:lstStyle/>
          <a:p>
            <a:endParaRPr lang="sv-SE"/>
          </a:p>
        </p:txBody>
      </p:sp>
      <p:pic>
        <p:nvPicPr>
          <p:cNvPr id="6" name="Platshållare för innehåll 5">
            <a:extLst>
              <a:ext uri="{FF2B5EF4-FFF2-40B4-BE49-F238E27FC236}">
                <a16:creationId xmlns:a16="http://schemas.microsoft.com/office/drawing/2014/main" id="{2A8C49CC-FA73-036E-ADB1-7280B037BE6A}"/>
              </a:ext>
            </a:extLst>
          </p:cNvPr>
          <p:cNvPicPr>
            <a:picLocks noGrp="1" noChangeAspect="1"/>
          </p:cNvPicPr>
          <p:nvPr>
            <p:ph sz="quarter" idx="13"/>
          </p:nvPr>
        </p:nvPicPr>
        <p:blipFill>
          <a:blip r:embed="rId3"/>
          <a:stretch>
            <a:fillRect/>
          </a:stretch>
        </p:blipFill>
        <p:spPr>
          <a:xfrm>
            <a:off x="4060822" y="4629113"/>
            <a:ext cx="3023591" cy="1700770"/>
          </a:xfrm>
          <a:prstGeom prst="rect">
            <a:avLst/>
          </a:prstGeom>
        </p:spPr>
      </p:pic>
      <p:sp>
        <p:nvSpPr>
          <p:cNvPr id="2" name="Slide Number Placeholder 1">
            <a:extLst>
              <a:ext uri="{FF2B5EF4-FFF2-40B4-BE49-F238E27FC236}">
                <a16:creationId xmlns:a16="http://schemas.microsoft.com/office/drawing/2014/main" id="{F213EFD4-553A-45A4-AD46-9A939050FF89}"/>
              </a:ext>
            </a:extLst>
          </p:cNvPr>
          <p:cNvSpPr>
            <a:spLocks noGrp="1"/>
          </p:cNvSpPr>
          <p:nvPr>
            <p:ph type="sldNum" sz="quarter" idx="12"/>
          </p:nvPr>
        </p:nvSpPr>
        <p:spPr/>
        <p:txBody>
          <a:bodyPr/>
          <a:lstStyle/>
          <a:p>
            <a:fld id="{1DA82726-993B-47AC-837F-6CE3C89C6FA0}" type="slidenum">
              <a:rPr lang="sv-SE" noProof="0" smtClean="0"/>
              <a:pPr/>
              <a:t>4</a:t>
            </a:fld>
            <a:endParaRPr lang="sv-SE" noProof="0" dirty="0"/>
          </a:p>
        </p:txBody>
      </p:sp>
      <p:pic>
        <p:nvPicPr>
          <p:cNvPr id="3" name="Bildobjekt 2">
            <a:extLst>
              <a:ext uri="{FF2B5EF4-FFF2-40B4-BE49-F238E27FC236}">
                <a16:creationId xmlns:a16="http://schemas.microsoft.com/office/drawing/2014/main" id="{DE3835EC-F57C-F803-017A-F2AAC43AB1E4}"/>
              </a:ext>
            </a:extLst>
          </p:cNvPr>
          <p:cNvPicPr>
            <a:picLocks noChangeAspect="1"/>
          </p:cNvPicPr>
          <p:nvPr/>
        </p:nvPicPr>
        <p:blipFill>
          <a:blip r:embed="rId4"/>
          <a:stretch>
            <a:fillRect/>
          </a:stretch>
        </p:blipFill>
        <p:spPr>
          <a:xfrm>
            <a:off x="551384" y="1224890"/>
            <a:ext cx="3023591" cy="1588393"/>
          </a:xfrm>
          <a:prstGeom prst="rect">
            <a:avLst/>
          </a:prstGeom>
        </p:spPr>
      </p:pic>
      <p:pic>
        <p:nvPicPr>
          <p:cNvPr id="4" name="Bildobjekt 3">
            <a:extLst>
              <a:ext uri="{FF2B5EF4-FFF2-40B4-BE49-F238E27FC236}">
                <a16:creationId xmlns:a16="http://schemas.microsoft.com/office/drawing/2014/main" id="{F76E4BD1-171D-7B1D-6B41-D13F17E2CE07}"/>
              </a:ext>
            </a:extLst>
          </p:cNvPr>
          <p:cNvPicPr>
            <a:picLocks noChangeAspect="1"/>
          </p:cNvPicPr>
          <p:nvPr/>
        </p:nvPicPr>
        <p:blipFill>
          <a:blip r:embed="rId5"/>
          <a:stretch>
            <a:fillRect/>
          </a:stretch>
        </p:blipFill>
        <p:spPr>
          <a:xfrm>
            <a:off x="4313870" y="1133743"/>
            <a:ext cx="3023591" cy="1679540"/>
          </a:xfrm>
          <a:prstGeom prst="rect">
            <a:avLst/>
          </a:prstGeom>
        </p:spPr>
      </p:pic>
      <p:pic>
        <p:nvPicPr>
          <p:cNvPr id="5" name="Bildobjekt 4">
            <a:extLst>
              <a:ext uri="{FF2B5EF4-FFF2-40B4-BE49-F238E27FC236}">
                <a16:creationId xmlns:a16="http://schemas.microsoft.com/office/drawing/2014/main" id="{93985E99-1B23-02D8-CA91-7BBD2A39016F}"/>
              </a:ext>
            </a:extLst>
          </p:cNvPr>
          <p:cNvPicPr>
            <a:picLocks noChangeAspect="1"/>
          </p:cNvPicPr>
          <p:nvPr/>
        </p:nvPicPr>
        <p:blipFill>
          <a:blip r:embed="rId6"/>
          <a:stretch>
            <a:fillRect/>
          </a:stretch>
        </p:blipFill>
        <p:spPr>
          <a:xfrm>
            <a:off x="8076355" y="1148153"/>
            <a:ext cx="3068555" cy="1665130"/>
          </a:xfrm>
          <a:prstGeom prst="rect">
            <a:avLst/>
          </a:prstGeom>
        </p:spPr>
      </p:pic>
      <p:pic>
        <p:nvPicPr>
          <p:cNvPr id="1026" name="Picture 2" descr="Apotek Hjärtat - Bålsta Centrum">
            <a:extLst>
              <a:ext uri="{FF2B5EF4-FFF2-40B4-BE49-F238E27FC236}">
                <a16:creationId xmlns:a16="http://schemas.microsoft.com/office/drawing/2014/main" id="{8D466BDB-10C2-6ACC-D0E4-E864672B283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641" b="9559"/>
          <a:stretch/>
        </p:blipFill>
        <p:spPr bwMode="auto">
          <a:xfrm>
            <a:off x="479376" y="4680560"/>
            <a:ext cx="3095599" cy="1626221"/>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a:extLst>
              <a:ext uri="{FF2B5EF4-FFF2-40B4-BE49-F238E27FC236}">
                <a16:creationId xmlns:a16="http://schemas.microsoft.com/office/drawing/2014/main" id="{317EF089-3C8E-65D6-E1E3-5F211F94FEF8}"/>
              </a:ext>
            </a:extLst>
          </p:cNvPr>
          <p:cNvPicPr>
            <a:picLocks noChangeAspect="1"/>
          </p:cNvPicPr>
          <p:nvPr/>
        </p:nvPicPr>
        <p:blipFill>
          <a:blip r:embed="rId8"/>
          <a:stretch>
            <a:fillRect/>
          </a:stretch>
        </p:blipFill>
        <p:spPr>
          <a:xfrm>
            <a:off x="7981067" y="4606010"/>
            <a:ext cx="3064663" cy="1723873"/>
          </a:xfrm>
          <a:prstGeom prst="rect">
            <a:avLst/>
          </a:prstGeom>
        </p:spPr>
      </p:pic>
      <p:pic>
        <p:nvPicPr>
          <p:cNvPr id="13" name="Bildobjekt 12">
            <a:extLst>
              <a:ext uri="{FF2B5EF4-FFF2-40B4-BE49-F238E27FC236}">
                <a16:creationId xmlns:a16="http://schemas.microsoft.com/office/drawing/2014/main" id="{452AC468-35B4-4830-B645-D647A1B1F1FD}"/>
              </a:ext>
            </a:extLst>
          </p:cNvPr>
          <p:cNvPicPr>
            <a:picLocks noChangeAspect="1"/>
          </p:cNvPicPr>
          <p:nvPr/>
        </p:nvPicPr>
        <p:blipFill>
          <a:blip r:embed="rId9"/>
          <a:stretch>
            <a:fillRect/>
          </a:stretch>
        </p:blipFill>
        <p:spPr>
          <a:xfrm>
            <a:off x="2490993" y="2946456"/>
            <a:ext cx="1600931" cy="1600931"/>
          </a:xfrm>
          <a:prstGeom prst="rect">
            <a:avLst/>
          </a:prstGeom>
        </p:spPr>
      </p:pic>
      <p:pic>
        <p:nvPicPr>
          <p:cNvPr id="14" name="Bildobjekt 13">
            <a:extLst>
              <a:ext uri="{FF2B5EF4-FFF2-40B4-BE49-F238E27FC236}">
                <a16:creationId xmlns:a16="http://schemas.microsoft.com/office/drawing/2014/main" id="{845A8564-0CA6-515E-78FE-3DD4E063BC94}"/>
              </a:ext>
            </a:extLst>
          </p:cNvPr>
          <p:cNvPicPr>
            <a:picLocks noChangeAspect="1"/>
          </p:cNvPicPr>
          <p:nvPr/>
        </p:nvPicPr>
        <p:blipFill>
          <a:blip r:embed="rId10"/>
          <a:stretch>
            <a:fillRect/>
          </a:stretch>
        </p:blipFill>
        <p:spPr>
          <a:xfrm>
            <a:off x="4583832" y="2870813"/>
            <a:ext cx="1667091" cy="1700770"/>
          </a:xfrm>
          <a:prstGeom prst="rect">
            <a:avLst/>
          </a:prstGeom>
        </p:spPr>
      </p:pic>
      <p:pic>
        <p:nvPicPr>
          <p:cNvPr id="15" name="Bildobjekt 14">
            <a:extLst>
              <a:ext uri="{FF2B5EF4-FFF2-40B4-BE49-F238E27FC236}">
                <a16:creationId xmlns:a16="http://schemas.microsoft.com/office/drawing/2014/main" id="{21D26B0F-D70E-3AAB-26B6-ABE236E01C82}"/>
              </a:ext>
            </a:extLst>
          </p:cNvPr>
          <p:cNvPicPr>
            <a:picLocks noChangeAspect="1"/>
          </p:cNvPicPr>
          <p:nvPr/>
        </p:nvPicPr>
        <p:blipFill>
          <a:blip r:embed="rId11"/>
          <a:stretch>
            <a:fillRect/>
          </a:stretch>
        </p:blipFill>
        <p:spPr>
          <a:xfrm>
            <a:off x="6749187" y="2861068"/>
            <a:ext cx="1665130" cy="1665130"/>
          </a:xfrm>
          <a:prstGeom prst="rect">
            <a:avLst/>
          </a:prstGeom>
        </p:spPr>
      </p:pic>
      <p:pic>
        <p:nvPicPr>
          <p:cNvPr id="16" name="Bildobjekt 15">
            <a:extLst>
              <a:ext uri="{FF2B5EF4-FFF2-40B4-BE49-F238E27FC236}">
                <a16:creationId xmlns:a16="http://schemas.microsoft.com/office/drawing/2014/main" id="{6D1C541A-D7BD-4A94-E506-437D41343F4E}"/>
              </a:ext>
            </a:extLst>
          </p:cNvPr>
          <p:cNvPicPr>
            <a:picLocks noChangeAspect="1"/>
          </p:cNvPicPr>
          <p:nvPr/>
        </p:nvPicPr>
        <p:blipFill>
          <a:blip r:embed="rId12"/>
          <a:stretch>
            <a:fillRect/>
          </a:stretch>
        </p:blipFill>
        <p:spPr>
          <a:xfrm>
            <a:off x="9011833" y="2834794"/>
            <a:ext cx="1285867" cy="1712593"/>
          </a:xfrm>
          <a:prstGeom prst="rect">
            <a:avLst/>
          </a:prstGeom>
        </p:spPr>
      </p:pic>
      <p:sp>
        <p:nvSpPr>
          <p:cNvPr id="17" name="textruta 16">
            <a:extLst>
              <a:ext uri="{FF2B5EF4-FFF2-40B4-BE49-F238E27FC236}">
                <a16:creationId xmlns:a16="http://schemas.microsoft.com/office/drawing/2014/main" id="{EEEB9EC3-08E0-9123-DA91-3EEB6ED08990}"/>
              </a:ext>
            </a:extLst>
          </p:cNvPr>
          <p:cNvSpPr txBox="1"/>
          <p:nvPr/>
        </p:nvSpPr>
        <p:spPr>
          <a:xfrm>
            <a:off x="1703512" y="1916832"/>
            <a:ext cx="914400" cy="914400"/>
          </a:xfrm>
          <a:prstGeom prst="rect">
            <a:avLst/>
          </a:prstGeom>
          <a:noFill/>
        </p:spPr>
        <p:txBody>
          <a:bodyPr wrap="none" rtlCol="0">
            <a:noAutofit/>
          </a:bodyPr>
          <a:lstStyle/>
          <a:p>
            <a:endParaRPr lang="sv-SE" sz="1400" dirty="0" err="1">
              <a:latin typeface="Arial" pitchFamily="34" charset="0"/>
              <a:cs typeface="Arial" pitchFamily="34" charset="0"/>
            </a:endParaRPr>
          </a:p>
        </p:txBody>
      </p:sp>
    </p:spTree>
    <p:extLst>
      <p:ext uri="{BB962C8B-B14F-4D97-AF65-F5344CB8AC3E}">
        <p14:creationId xmlns:p14="http://schemas.microsoft.com/office/powerpoint/2010/main" val="39945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A9366-8D66-A2DF-4931-E98AF0532731}"/>
              </a:ext>
            </a:extLst>
          </p:cNvPr>
          <p:cNvSpPr>
            <a:spLocks noGrp="1"/>
          </p:cNvSpPr>
          <p:nvPr>
            <p:ph type="title"/>
          </p:nvPr>
        </p:nvSpPr>
        <p:spPr/>
        <p:txBody>
          <a:bodyPr/>
          <a:lstStyle/>
          <a:p>
            <a:r>
              <a:rPr lang="sv-SE" dirty="0"/>
              <a:t>Lokal tillgänglighet - transporter</a:t>
            </a:r>
          </a:p>
        </p:txBody>
      </p:sp>
      <p:sp>
        <p:nvSpPr>
          <p:cNvPr id="5" name="Platshållare för bildnummer 4">
            <a:extLst>
              <a:ext uri="{FF2B5EF4-FFF2-40B4-BE49-F238E27FC236}">
                <a16:creationId xmlns:a16="http://schemas.microsoft.com/office/drawing/2014/main" id="{BC9F2D68-085B-B5CB-24D4-466B8937241B}"/>
              </a:ext>
            </a:extLst>
          </p:cNvPr>
          <p:cNvSpPr>
            <a:spLocks noGrp="1"/>
          </p:cNvSpPr>
          <p:nvPr>
            <p:ph type="sldNum" sz="quarter" idx="12"/>
          </p:nvPr>
        </p:nvSpPr>
        <p:spPr/>
        <p:txBody>
          <a:bodyPr/>
          <a:lstStyle/>
          <a:p>
            <a:fld id="{1DA82726-993B-47AC-837F-6CE3C89C6FA0}" type="slidenum">
              <a:rPr lang="sv-SE" noProof="0" smtClean="0"/>
              <a:pPr/>
              <a:t>5</a:t>
            </a:fld>
            <a:endParaRPr lang="sv-SE" noProof="0" dirty="0"/>
          </a:p>
        </p:txBody>
      </p:sp>
      <p:sp>
        <p:nvSpPr>
          <p:cNvPr id="6" name="Platshållare för text 5">
            <a:extLst>
              <a:ext uri="{FF2B5EF4-FFF2-40B4-BE49-F238E27FC236}">
                <a16:creationId xmlns:a16="http://schemas.microsoft.com/office/drawing/2014/main" id="{D673EBD7-6E34-C51C-0E3C-DDFE12EE8396}"/>
              </a:ext>
            </a:extLst>
          </p:cNvPr>
          <p:cNvSpPr>
            <a:spLocks noGrp="1"/>
          </p:cNvSpPr>
          <p:nvPr>
            <p:ph type="body" sz="quarter" idx="17"/>
          </p:nvPr>
        </p:nvSpPr>
        <p:spPr/>
        <p:txBody>
          <a:bodyPr/>
          <a:lstStyle/>
          <a:p>
            <a:endParaRPr lang="sv-SE"/>
          </a:p>
        </p:txBody>
      </p:sp>
      <p:pic>
        <p:nvPicPr>
          <p:cNvPr id="2050" name="Picture 2" descr="Östersund C (Ös) | Jvgfoto.se – Dokumentära bilder med fokus på järnvägen">
            <a:extLst>
              <a:ext uri="{FF2B5EF4-FFF2-40B4-BE49-F238E27FC236}">
                <a16:creationId xmlns:a16="http://schemas.microsoft.com/office/drawing/2014/main" id="{83BFDCC7-0A6F-45C8-955F-C5824E9EF5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223071"/>
            <a:ext cx="3203493" cy="21367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sinstationskedjor i Sverige | Artikelkatalog - Artikelexpressen">
            <a:extLst>
              <a:ext uri="{FF2B5EF4-FFF2-40B4-BE49-F238E27FC236}">
                <a16:creationId xmlns:a16="http://schemas.microsoft.com/office/drawing/2014/main" id="{016D5A29-6E87-AB5D-6851-312BE8120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440816"/>
            <a:ext cx="3036657" cy="2277493"/>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2A59489E-58C5-9E70-DE8B-64123B3034A0}"/>
              </a:ext>
            </a:extLst>
          </p:cNvPr>
          <p:cNvPicPr>
            <a:picLocks noChangeAspect="1"/>
          </p:cNvPicPr>
          <p:nvPr/>
        </p:nvPicPr>
        <p:blipFill>
          <a:blip r:embed="rId4"/>
          <a:stretch>
            <a:fillRect/>
          </a:stretch>
        </p:blipFill>
        <p:spPr>
          <a:xfrm>
            <a:off x="6381712" y="4237864"/>
            <a:ext cx="4871864" cy="2215087"/>
          </a:xfrm>
          <a:prstGeom prst="rect">
            <a:avLst/>
          </a:prstGeom>
        </p:spPr>
      </p:pic>
      <p:pic>
        <p:nvPicPr>
          <p:cNvPr id="11" name="Bildobjekt 10">
            <a:extLst>
              <a:ext uri="{FF2B5EF4-FFF2-40B4-BE49-F238E27FC236}">
                <a16:creationId xmlns:a16="http://schemas.microsoft.com/office/drawing/2014/main" id="{A1FF8B42-3D7D-ED0F-1AB5-247F186CA94E}"/>
              </a:ext>
            </a:extLst>
          </p:cNvPr>
          <p:cNvPicPr>
            <a:picLocks noChangeAspect="1"/>
          </p:cNvPicPr>
          <p:nvPr/>
        </p:nvPicPr>
        <p:blipFill>
          <a:blip r:embed="rId5"/>
          <a:stretch>
            <a:fillRect/>
          </a:stretch>
        </p:blipFill>
        <p:spPr>
          <a:xfrm>
            <a:off x="199835" y="4637160"/>
            <a:ext cx="4167974" cy="1206180"/>
          </a:xfrm>
          <a:prstGeom prst="rect">
            <a:avLst/>
          </a:prstGeom>
        </p:spPr>
      </p:pic>
      <p:pic>
        <p:nvPicPr>
          <p:cNvPr id="12" name="Bildobjekt 11">
            <a:extLst>
              <a:ext uri="{FF2B5EF4-FFF2-40B4-BE49-F238E27FC236}">
                <a16:creationId xmlns:a16="http://schemas.microsoft.com/office/drawing/2014/main" id="{CF2AD6F6-7326-2F1A-F2A3-5916E659B046}"/>
              </a:ext>
            </a:extLst>
          </p:cNvPr>
          <p:cNvPicPr>
            <a:picLocks noChangeAspect="1"/>
          </p:cNvPicPr>
          <p:nvPr/>
        </p:nvPicPr>
        <p:blipFill>
          <a:blip r:embed="rId6"/>
          <a:stretch>
            <a:fillRect/>
          </a:stretch>
        </p:blipFill>
        <p:spPr>
          <a:xfrm>
            <a:off x="8124895" y="2814479"/>
            <a:ext cx="995089" cy="1325213"/>
          </a:xfrm>
          <a:prstGeom prst="rect">
            <a:avLst/>
          </a:prstGeom>
        </p:spPr>
      </p:pic>
      <p:pic>
        <p:nvPicPr>
          <p:cNvPr id="13" name="Bildobjekt 12">
            <a:extLst>
              <a:ext uri="{FF2B5EF4-FFF2-40B4-BE49-F238E27FC236}">
                <a16:creationId xmlns:a16="http://schemas.microsoft.com/office/drawing/2014/main" id="{B39BD830-4CC8-11E5-FA34-C35355AF075D}"/>
              </a:ext>
            </a:extLst>
          </p:cNvPr>
          <p:cNvPicPr>
            <a:picLocks noChangeAspect="1"/>
          </p:cNvPicPr>
          <p:nvPr/>
        </p:nvPicPr>
        <p:blipFill>
          <a:blip r:embed="rId7"/>
          <a:stretch>
            <a:fillRect/>
          </a:stretch>
        </p:blipFill>
        <p:spPr>
          <a:xfrm>
            <a:off x="4618057" y="4637159"/>
            <a:ext cx="906025" cy="1206181"/>
          </a:xfrm>
          <a:prstGeom prst="rect">
            <a:avLst/>
          </a:prstGeom>
        </p:spPr>
      </p:pic>
    </p:spTree>
    <p:extLst>
      <p:ext uri="{BB962C8B-B14F-4D97-AF65-F5344CB8AC3E}">
        <p14:creationId xmlns:p14="http://schemas.microsoft.com/office/powerpoint/2010/main" val="290256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8CB587-789C-25F5-71A6-A3F828BE81E1}"/>
              </a:ext>
            </a:extLst>
          </p:cNvPr>
          <p:cNvSpPr>
            <a:spLocks noGrp="1"/>
          </p:cNvSpPr>
          <p:nvPr>
            <p:ph type="title"/>
          </p:nvPr>
        </p:nvSpPr>
        <p:spPr>
          <a:xfrm>
            <a:off x="695400" y="440816"/>
            <a:ext cx="8302841" cy="755936"/>
          </a:xfrm>
        </p:spPr>
        <p:txBody>
          <a:bodyPr/>
          <a:lstStyle/>
          <a:p>
            <a:r>
              <a:rPr lang="sv-SE" dirty="0"/>
              <a:t>Tillgänglighet till livsmedelsbutik</a:t>
            </a:r>
          </a:p>
        </p:txBody>
      </p:sp>
      <p:sp>
        <p:nvSpPr>
          <p:cNvPr id="3" name="Platshållare för bildnummer 2">
            <a:extLst>
              <a:ext uri="{FF2B5EF4-FFF2-40B4-BE49-F238E27FC236}">
                <a16:creationId xmlns:a16="http://schemas.microsoft.com/office/drawing/2014/main" id="{7D993846-8FB0-8033-C74C-F1EC606D0E58}"/>
              </a:ext>
            </a:extLst>
          </p:cNvPr>
          <p:cNvSpPr>
            <a:spLocks noGrp="1"/>
          </p:cNvSpPr>
          <p:nvPr>
            <p:ph type="sldNum" sz="quarter" idx="12"/>
          </p:nvPr>
        </p:nvSpPr>
        <p:spPr/>
        <p:txBody>
          <a:bodyPr/>
          <a:lstStyle/>
          <a:p>
            <a:fld id="{1DA82726-993B-47AC-837F-6CE3C89C6FA0}" type="slidenum">
              <a:rPr lang="sv-SE" noProof="0" smtClean="0"/>
              <a:pPr/>
              <a:t>6</a:t>
            </a:fld>
            <a:endParaRPr lang="sv-SE" noProof="0" dirty="0"/>
          </a:p>
        </p:txBody>
      </p:sp>
      <p:pic>
        <p:nvPicPr>
          <p:cNvPr id="7" name="Platshållare för innehåll 6" descr="En bild som visar karta, text, kartbok&#10;&#10;Automatiskt genererad beskrivning">
            <a:extLst>
              <a:ext uri="{FF2B5EF4-FFF2-40B4-BE49-F238E27FC236}">
                <a16:creationId xmlns:a16="http://schemas.microsoft.com/office/drawing/2014/main" id="{4AAEB0C8-63BB-C58A-AE2C-DCA9D7DE2C4A}"/>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067340" y="1179170"/>
            <a:ext cx="4022446" cy="5689840"/>
          </a:xfrm>
        </p:spPr>
      </p:pic>
      <p:sp>
        <p:nvSpPr>
          <p:cNvPr id="5" name="Platshållare för text 4">
            <a:extLst>
              <a:ext uri="{FF2B5EF4-FFF2-40B4-BE49-F238E27FC236}">
                <a16:creationId xmlns:a16="http://schemas.microsoft.com/office/drawing/2014/main" id="{5B2B6A60-27F6-2BF8-A2AC-1C7C4C869046}"/>
              </a:ext>
            </a:extLst>
          </p:cNvPr>
          <p:cNvSpPr>
            <a:spLocks noGrp="1"/>
          </p:cNvSpPr>
          <p:nvPr>
            <p:ph type="body" sz="quarter" idx="17"/>
          </p:nvPr>
        </p:nvSpPr>
        <p:spPr/>
        <p:txBody>
          <a:bodyPr/>
          <a:lstStyle/>
          <a:p>
            <a:endParaRPr lang="sv-SE"/>
          </a:p>
        </p:txBody>
      </p:sp>
      <p:pic>
        <p:nvPicPr>
          <p:cNvPr id="9" name="Bildobjekt 8" descr="En bild som visar karta, text, kartbok&#10;&#10;Automatiskt genererad beskrivning">
            <a:extLst>
              <a:ext uri="{FF2B5EF4-FFF2-40B4-BE49-F238E27FC236}">
                <a16:creationId xmlns:a16="http://schemas.microsoft.com/office/drawing/2014/main" id="{FA4E099D-0CD3-6705-3A99-E2C9E460A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0387"/>
            <a:ext cx="4022446" cy="5689840"/>
          </a:xfrm>
          <a:prstGeom prst="rect">
            <a:avLst/>
          </a:prstGeom>
        </p:spPr>
      </p:pic>
      <p:sp>
        <p:nvSpPr>
          <p:cNvPr id="12" name="textruta 11">
            <a:extLst>
              <a:ext uri="{FF2B5EF4-FFF2-40B4-BE49-F238E27FC236}">
                <a16:creationId xmlns:a16="http://schemas.microsoft.com/office/drawing/2014/main" id="{53C00C95-4A89-0198-4ACE-1C4143F058F1}"/>
              </a:ext>
            </a:extLst>
          </p:cNvPr>
          <p:cNvSpPr txBox="1"/>
          <p:nvPr/>
        </p:nvSpPr>
        <p:spPr>
          <a:xfrm>
            <a:off x="-17560" y="1196752"/>
            <a:ext cx="2304256" cy="466432"/>
          </a:xfrm>
          <a:prstGeom prst="rect">
            <a:avLst/>
          </a:prstGeom>
          <a:noFill/>
        </p:spPr>
        <p:txBody>
          <a:bodyPr wrap="square" rtlCol="0">
            <a:noAutofit/>
          </a:bodyPr>
          <a:lstStyle/>
          <a:p>
            <a:r>
              <a:rPr lang="sv-SE" b="1" dirty="0">
                <a:latin typeface="Arial" pitchFamily="34" charset="0"/>
                <a:cs typeface="Arial" pitchFamily="34" charset="0"/>
              </a:rPr>
              <a:t>Gång</a:t>
            </a:r>
          </a:p>
        </p:txBody>
      </p:sp>
      <p:grpSp>
        <p:nvGrpSpPr>
          <p:cNvPr id="15" name="Grupp 14">
            <a:extLst>
              <a:ext uri="{FF2B5EF4-FFF2-40B4-BE49-F238E27FC236}">
                <a16:creationId xmlns:a16="http://schemas.microsoft.com/office/drawing/2014/main" id="{82270637-A266-9785-6122-FDA065FFF023}"/>
              </a:ext>
            </a:extLst>
          </p:cNvPr>
          <p:cNvGrpSpPr/>
          <p:nvPr/>
        </p:nvGrpSpPr>
        <p:grpSpPr>
          <a:xfrm>
            <a:off x="4033670" y="1188570"/>
            <a:ext cx="4022446" cy="5689840"/>
            <a:chOff x="4033670" y="1188570"/>
            <a:chExt cx="4022446" cy="5689840"/>
          </a:xfrm>
        </p:grpSpPr>
        <p:pic>
          <p:nvPicPr>
            <p:cNvPr id="11" name="Bildobjekt 10" descr="En bild som visar karta, text, kartbok&#10;&#10;Automatiskt genererad beskrivning">
              <a:extLst>
                <a:ext uri="{FF2B5EF4-FFF2-40B4-BE49-F238E27FC236}">
                  <a16:creationId xmlns:a16="http://schemas.microsoft.com/office/drawing/2014/main" id="{19A89DCF-6642-A705-B3E9-C2294D5C8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670" y="1188570"/>
              <a:ext cx="4022446" cy="5689840"/>
            </a:xfrm>
            <a:prstGeom prst="rect">
              <a:avLst/>
            </a:prstGeom>
          </p:spPr>
        </p:pic>
        <p:sp>
          <p:nvSpPr>
            <p:cNvPr id="13" name="textruta 12">
              <a:extLst>
                <a:ext uri="{FF2B5EF4-FFF2-40B4-BE49-F238E27FC236}">
                  <a16:creationId xmlns:a16="http://schemas.microsoft.com/office/drawing/2014/main" id="{48208789-5FDF-5CA2-3446-4912CD2BE9E5}"/>
                </a:ext>
              </a:extLst>
            </p:cNvPr>
            <p:cNvSpPr txBox="1"/>
            <p:nvPr/>
          </p:nvSpPr>
          <p:spPr>
            <a:xfrm>
              <a:off x="4165288" y="1196752"/>
              <a:ext cx="2304256" cy="466432"/>
            </a:xfrm>
            <a:prstGeom prst="rect">
              <a:avLst/>
            </a:prstGeom>
            <a:noFill/>
          </p:spPr>
          <p:txBody>
            <a:bodyPr wrap="square" rtlCol="0">
              <a:noAutofit/>
            </a:bodyPr>
            <a:lstStyle/>
            <a:p>
              <a:r>
                <a:rPr lang="sv-SE" b="1" dirty="0">
                  <a:latin typeface="Arial" pitchFamily="34" charset="0"/>
                  <a:cs typeface="Arial" pitchFamily="34" charset="0"/>
                </a:rPr>
                <a:t>Cykel</a:t>
              </a:r>
            </a:p>
          </p:txBody>
        </p:sp>
      </p:grpSp>
      <p:sp>
        <p:nvSpPr>
          <p:cNvPr id="14" name="textruta 13">
            <a:extLst>
              <a:ext uri="{FF2B5EF4-FFF2-40B4-BE49-F238E27FC236}">
                <a16:creationId xmlns:a16="http://schemas.microsoft.com/office/drawing/2014/main" id="{11535FD8-5567-806F-F238-7AE4894CC78E}"/>
              </a:ext>
            </a:extLst>
          </p:cNvPr>
          <p:cNvSpPr txBox="1"/>
          <p:nvPr/>
        </p:nvSpPr>
        <p:spPr>
          <a:xfrm>
            <a:off x="8210182" y="1195194"/>
            <a:ext cx="2304256" cy="466432"/>
          </a:xfrm>
          <a:prstGeom prst="rect">
            <a:avLst/>
          </a:prstGeom>
          <a:noFill/>
        </p:spPr>
        <p:txBody>
          <a:bodyPr wrap="square" rtlCol="0">
            <a:noAutofit/>
          </a:bodyPr>
          <a:lstStyle/>
          <a:p>
            <a:r>
              <a:rPr lang="sv-SE" b="1" dirty="0">
                <a:latin typeface="Arial" pitchFamily="34" charset="0"/>
                <a:cs typeface="Arial" pitchFamily="34" charset="0"/>
              </a:rPr>
              <a:t>Bil</a:t>
            </a:r>
          </a:p>
        </p:txBody>
      </p:sp>
    </p:spTree>
    <p:extLst>
      <p:ext uri="{BB962C8B-B14F-4D97-AF65-F5344CB8AC3E}">
        <p14:creationId xmlns:p14="http://schemas.microsoft.com/office/powerpoint/2010/main" val="38457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B4E2164-BF67-4CB1-81FF-A83D606A547A}"/>
              </a:ext>
            </a:extLst>
          </p:cNvPr>
          <p:cNvSpPr>
            <a:spLocks noGrp="1"/>
          </p:cNvSpPr>
          <p:nvPr>
            <p:ph type="title"/>
          </p:nvPr>
        </p:nvSpPr>
        <p:spPr/>
        <p:txBody>
          <a:bodyPr/>
          <a:lstStyle/>
          <a:p>
            <a:r>
              <a:rPr lang="sv-SE" dirty="0"/>
              <a:t>Tillgänglighet till paketutlämning</a:t>
            </a:r>
          </a:p>
        </p:txBody>
      </p:sp>
      <p:sp>
        <p:nvSpPr>
          <p:cNvPr id="4" name="Platshållare för sidfot 3">
            <a:extLst>
              <a:ext uri="{FF2B5EF4-FFF2-40B4-BE49-F238E27FC236}">
                <a16:creationId xmlns:a16="http://schemas.microsoft.com/office/drawing/2014/main" id="{EC0BA9FF-A6E1-49D8-8044-1643A38E4718}"/>
              </a:ext>
            </a:extLst>
          </p:cNvPr>
          <p:cNvSpPr>
            <a:spLocks noGrp="1"/>
          </p:cNvSpPr>
          <p:nvPr>
            <p:ph type="ftr" sz="quarter" idx="11"/>
          </p:nvPr>
        </p:nvSpPr>
        <p:spPr/>
        <p:txBody>
          <a:bodyPr/>
          <a:lstStyle/>
          <a:p>
            <a:r>
              <a:rPr lang="sv-SE" noProof="0"/>
              <a:t>Trafikanalys - Presentationsnamn</a:t>
            </a:r>
          </a:p>
        </p:txBody>
      </p:sp>
      <p:sp>
        <p:nvSpPr>
          <p:cNvPr id="5" name="Platshållare för bildnummer 4">
            <a:extLst>
              <a:ext uri="{FF2B5EF4-FFF2-40B4-BE49-F238E27FC236}">
                <a16:creationId xmlns:a16="http://schemas.microsoft.com/office/drawing/2014/main" id="{78DB3B2F-83ED-4A3C-B64E-2F928E4F39BD}"/>
              </a:ext>
            </a:extLst>
          </p:cNvPr>
          <p:cNvSpPr>
            <a:spLocks noGrp="1"/>
          </p:cNvSpPr>
          <p:nvPr>
            <p:ph type="sldNum" sz="quarter" idx="12"/>
          </p:nvPr>
        </p:nvSpPr>
        <p:spPr/>
        <p:txBody>
          <a:bodyPr/>
          <a:lstStyle/>
          <a:p>
            <a:fld id="{1DA82726-993B-47AC-837F-6CE3C89C6FA0}" type="slidenum">
              <a:rPr lang="sv-SE" noProof="0" smtClean="0"/>
              <a:pPr/>
              <a:t>7</a:t>
            </a:fld>
            <a:endParaRPr lang="sv-SE" noProof="0"/>
          </a:p>
        </p:txBody>
      </p:sp>
      <p:pic>
        <p:nvPicPr>
          <p:cNvPr id="7" name="Platshållare för innehåll 6" descr="En bild som visar karta&#10;&#10;Automatiskt genererad beskrivning">
            <a:extLst>
              <a:ext uri="{FF2B5EF4-FFF2-40B4-BE49-F238E27FC236}">
                <a16:creationId xmlns:a16="http://schemas.microsoft.com/office/drawing/2014/main" id="{C553DA49-0899-4C60-A6A2-FFF4B218AF0B}"/>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434530" y="1018271"/>
            <a:ext cx="9073007" cy="5684915"/>
          </a:xfrm>
        </p:spPr>
      </p:pic>
    </p:spTree>
    <p:extLst>
      <p:ext uri="{BB962C8B-B14F-4D97-AF65-F5344CB8AC3E}">
        <p14:creationId xmlns:p14="http://schemas.microsoft.com/office/powerpoint/2010/main" val="222204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A468B9D1-55B0-7F98-EB98-9FB7D6FD8B7A}"/>
              </a:ext>
            </a:extLst>
          </p:cNvPr>
          <p:cNvSpPr>
            <a:spLocks noGrp="1"/>
          </p:cNvSpPr>
          <p:nvPr>
            <p:ph type="title"/>
          </p:nvPr>
        </p:nvSpPr>
        <p:spPr/>
        <p:txBody>
          <a:bodyPr/>
          <a:lstStyle/>
          <a:p>
            <a:endParaRPr lang="sv-SE"/>
          </a:p>
        </p:txBody>
      </p:sp>
      <p:sp>
        <p:nvSpPr>
          <p:cNvPr id="13" name="Platshållare för innehåll 12">
            <a:extLst>
              <a:ext uri="{FF2B5EF4-FFF2-40B4-BE49-F238E27FC236}">
                <a16:creationId xmlns:a16="http://schemas.microsoft.com/office/drawing/2014/main" id="{0F60E3A9-35EB-5BD9-D39C-315F30937321}"/>
              </a:ext>
            </a:extLst>
          </p:cNvPr>
          <p:cNvSpPr>
            <a:spLocks noGrp="1"/>
          </p:cNvSpPr>
          <p:nvPr>
            <p:ph sz="quarter" idx="13"/>
          </p:nvPr>
        </p:nvSpPr>
        <p:spPr/>
        <p:txBody>
          <a:bodyPr/>
          <a:lstStyle/>
          <a:p>
            <a:endParaRPr lang="sv-SE"/>
          </a:p>
        </p:txBody>
      </p:sp>
      <p:sp>
        <p:nvSpPr>
          <p:cNvPr id="10" name="Platshållare för innehåll 9">
            <a:extLst>
              <a:ext uri="{FF2B5EF4-FFF2-40B4-BE49-F238E27FC236}">
                <a16:creationId xmlns:a16="http://schemas.microsoft.com/office/drawing/2014/main" id="{4CA79411-A814-0032-FAB5-B98824A35F4E}"/>
              </a:ext>
            </a:extLst>
          </p:cNvPr>
          <p:cNvSpPr>
            <a:spLocks noGrp="1"/>
          </p:cNvSpPr>
          <p:nvPr>
            <p:ph sz="quarter" idx="14"/>
          </p:nvPr>
        </p:nvSpPr>
        <p:spPr>
          <a:xfrm>
            <a:off x="5015880" y="2276474"/>
            <a:ext cx="3312001" cy="3816353"/>
          </a:xfrm>
        </p:spPr>
        <p:txBody>
          <a:bodyPr/>
          <a:lstStyle/>
          <a:p>
            <a:r>
              <a:rPr lang="sv-SE" dirty="0">
                <a:solidFill>
                  <a:schemeClr val="tx1"/>
                </a:solidFill>
              </a:rPr>
              <a:t>Störst andel i storstadskommuner </a:t>
            </a:r>
          </a:p>
          <a:p>
            <a:r>
              <a:rPr lang="sv-SE" dirty="0">
                <a:solidFill>
                  <a:schemeClr val="tx1"/>
                </a:solidFill>
              </a:rPr>
              <a:t>Solna på första plats</a:t>
            </a:r>
          </a:p>
          <a:p>
            <a:r>
              <a:rPr lang="sv-SE" dirty="0">
                <a:solidFill>
                  <a:schemeClr val="tx1"/>
                </a:solidFill>
              </a:rPr>
              <a:t>Minst andel i Norrlands </a:t>
            </a:r>
            <a:br>
              <a:rPr lang="sv-SE" dirty="0">
                <a:solidFill>
                  <a:schemeClr val="tx1"/>
                </a:solidFill>
              </a:rPr>
            </a:br>
            <a:r>
              <a:rPr lang="sv-SE" dirty="0">
                <a:solidFill>
                  <a:schemeClr val="tx1"/>
                </a:solidFill>
              </a:rPr>
              <a:t>inlandskommuner</a:t>
            </a:r>
          </a:p>
          <a:p>
            <a:r>
              <a:rPr lang="sv-SE" dirty="0">
                <a:solidFill>
                  <a:schemeClr val="tx1"/>
                </a:solidFill>
              </a:rPr>
              <a:t>Åre och kustkommuner </a:t>
            </a:r>
            <a:br>
              <a:rPr lang="sv-SE" dirty="0">
                <a:solidFill>
                  <a:schemeClr val="tx1"/>
                </a:solidFill>
              </a:rPr>
            </a:br>
            <a:r>
              <a:rPr lang="sv-SE" dirty="0">
                <a:solidFill>
                  <a:schemeClr val="tx1"/>
                </a:solidFill>
              </a:rPr>
              <a:t>i Norrland sticker ut</a:t>
            </a:r>
          </a:p>
          <a:p>
            <a:endParaRPr lang="sv-SE" dirty="0">
              <a:solidFill>
                <a:schemeClr val="tx1"/>
              </a:solidFill>
            </a:endParaRPr>
          </a:p>
        </p:txBody>
      </p:sp>
      <p:sp>
        <p:nvSpPr>
          <p:cNvPr id="3" name="Platshållare för bildnummer 2">
            <a:extLst>
              <a:ext uri="{FF2B5EF4-FFF2-40B4-BE49-F238E27FC236}">
                <a16:creationId xmlns:a16="http://schemas.microsoft.com/office/drawing/2014/main" id="{D724AE77-615A-0548-8AF3-0216696A93AE}"/>
              </a:ext>
            </a:extLst>
          </p:cNvPr>
          <p:cNvSpPr>
            <a:spLocks noGrp="1"/>
          </p:cNvSpPr>
          <p:nvPr>
            <p:ph type="sldNum" sz="quarter" idx="12"/>
          </p:nvPr>
        </p:nvSpPr>
        <p:spPr/>
        <p:txBody>
          <a:bodyPr/>
          <a:lstStyle/>
          <a:p>
            <a:fld id="{1DA82726-993B-47AC-837F-6CE3C89C6FA0}" type="slidenum">
              <a:rPr lang="sv-SE" noProof="0" smtClean="0"/>
              <a:pPr/>
              <a:t>8</a:t>
            </a:fld>
            <a:endParaRPr lang="sv-SE" noProof="0"/>
          </a:p>
        </p:txBody>
      </p:sp>
      <p:sp>
        <p:nvSpPr>
          <p:cNvPr id="14" name="Platshållare för text 13">
            <a:extLst>
              <a:ext uri="{FF2B5EF4-FFF2-40B4-BE49-F238E27FC236}">
                <a16:creationId xmlns:a16="http://schemas.microsoft.com/office/drawing/2014/main" id="{5CB97F1F-D3C8-2981-7340-F4EE433B443F}"/>
              </a:ext>
            </a:extLst>
          </p:cNvPr>
          <p:cNvSpPr>
            <a:spLocks noGrp="1"/>
          </p:cNvSpPr>
          <p:nvPr>
            <p:ph type="body" sz="quarter" idx="17"/>
          </p:nvPr>
        </p:nvSpPr>
        <p:spPr/>
        <p:txBody>
          <a:bodyPr/>
          <a:lstStyle/>
          <a:p>
            <a:endParaRPr lang="sv-SE"/>
          </a:p>
        </p:txBody>
      </p:sp>
      <p:pic>
        <p:nvPicPr>
          <p:cNvPr id="7" name="Bildobjekt 6" descr="En bild som visar text, karta, kartbok&#10;&#10;Automatiskt genererad beskrivning">
            <a:extLst>
              <a:ext uri="{FF2B5EF4-FFF2-40B4-BE49-F238E27FC236}">
                <a16:creationId xmlns:a16="http://schemas.microsoft.com/office/drawing/2014/main" id="{FE5CDCF5-E122-3180-FF04-AC47060B9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1" y="-22515"/>
            <a:ext cx="4848301" cy="6858000"/>
          </a:xfrm>
          <a:prstGeom prst="rect">
            <a:avLst/>
          </a:prstGeom>
        </p:spPr>
      </p:pic>
      <p:pic>
        <p:nvPicPr>
          <p:cNvPr id="5" name="Bildobjekt 4" descr="En bild som visar text, karta, kartbok&#10;&#10;Automatiskt genererad beskrivning">
            <a:extLst>
              <a:ext uri="{FF2B5EF4-FFF2-40B4-BE49-F238E27FC236}">
                <a16:creationId xmlns:a16="http://schemas.microsoft.com/office/drawing/2014/main" id="{815D7470-F029-EC34-E744-1DB032B6C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220" y="-22515"/>
            <a:ext cx="4848301" cy="6858000"/>
          </a:xfrm>
          <a:prstGeom prst="rect">
            <a:avLst/>
          </a:prstGeom>
        </p:spPr>
      </p:pic>
    </p:spTree>
    <p:extLst>
      <p:ext uri="{BB962C8B-B14F-4D97-AF65-F5344CB8AC3E}">
        <p14:creationId xmlns:p14="http://schemas.microsoft.com/office/powerpoint/2010/main" val="36697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fikanalys">
  <a:themeElements>
    <a:clrScheme name="Trafikanalys">
      <a:dk1>
        <a:sysClr val="windowText" lastClr="000000"/>
      </a:dk1>
      <a:lt1>
        <a:sysClr val="window" lastClr="FFFFFF"/>
      </a:lt1>
      <a:dk2>
        <a:srgbClr val="000000"/>
      </a:dk2>
      <a:lt2>
        <a:srgbClr val="FFFFFF"/>
      </a:lt2>
      <a:accent1>
        <a:srgbClr val="4C5CC5"/>
      </a:accent1>
      <a:accent2>
        <a:srgbClr val="52AF32"/>
      </a:accent2>
      <a:accent3>
        <a:srgbClr val="EC6608"/>
      </a:accent3>
      <a:accent4>
        <a:srgbClr val="0083AB"/>
      </a:accent4>
      <a:accent5>
        <a:srgbClr val="66B5CD"/>
      </a:accent5>
      <a:accent6>
        <a:srgbClr val="98CF84"/>
      </a:accent6>
      <a:hlink>
        <a:srgbClr val="4C5CC5"/>
      </a:hlink>
      <a:folHlink>
        <a:srgbClr val="A5A5A5"/>
      </a:folHlink>
    </a:clrScheme>
    <a:fontScheme name="TA Typsnit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hade val="95000"/>
              <a:satMod val="10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400" dirty="0" err="1" smtClean="0">
            <a:latin typeface="Arial" pitchFamily="34" charset="0"/>
            <a:cs typeface="Arial" pitchFamily="34" charset="0"/>
          </a:defRPr>
        </a:defPPr>
      </a:lstStyle>
    </a:txDef>
  </a:objectDefaults>
  <a:extraClrSchemeLst/>
  <a:custClrLst>
    <a:custClr name="Lila 100%">
      <a:srgbClr val="4C5CC5"/>
    </a:custClr>
    <a:custClr name="Lila 80%">
      <a:srgbClr val="707BB7"/>
    </a:custClr>
    <a:custClr name="Lila 60%">
      <a:srgbClr val="949CC9"/>
    </a:custClr>
    <a:custClr name="Lila 40%">
      <a:srgbClr val="B7BDDB"/>
    </a:custClr>
    <a:custClr name="Lila 20%">
      <a:srgbClr val="DBDEED"/>
    </a:custClr>
    <a:custClr name="Lila 10%">
      <a:srgbClr val="EDEEF6"/>
    </a:custClr>
    <a:custClr name="Orange 100%">
      <a:srgbClr val="EC6608"/>
    </a:custClr>
    <a:custClr name="Orange 80%2">
      <a:srgbClr val="F08539"/>
    </a:custClr>
    <a:custClr name="Orange 60%">
      <a:srgbClr val="F6B688"/>
    </a:custClr>
    <a:custClr name="Orange 40%">
      <a:srgbClr val="F7C29C"/>
    </a:custClr>
    <a:custClr name="Orange 20%">
      <a:srgbClr val="FBE0CE"/>
    </a:custClr>
    <a:custClr name="Orange 10%">
      <a:srgbClr val="FDF0E6"/>
    </a:custClr>
    <a:custClr name="Blå 100%">
      <a:srgbClr val="0083AB"/>
    </a:custClr>
    <a:custClr name="Blå 80%">
      <a:srgbClr val="0098BC"/>
    </a:custClr>
    <a:custClr name="Blå 60%">
      <a:srgbClr val="66B5CD"/>
    </a:custClr>
    <a:custClr name="Blå 40%">
      <a:srgbClr val="99CDDD"/>
    </a:custClr>
    <a:custClr name="Blå 20%">
      <a:srgbClr val="CCE6EE"/>
    </a:custClr>
    <a:custClr name="Blå 10%6">
      <a:srgbClr val="E6F3F7"/>
    </a:custClr>
    <a:custClr name="Grön 100%">
      <a:srgbClr val="52AF32"/>
    </a:custClr>
    <a:custClr name="Grön 80%">
      <a:srgbClr val="75BF5B"/>
    </a:custClr>
    <a:custClr name="Grön 60%">
      <a:srgbClr val="98CF84"/>
    </a:custClr>
    <a:custClr name="Grön 40%">
      <a:srgbClr val="BADFAD"/>
    </a:custClr>
    <a:custClr name="Grön 20%">
      <a:srgbClr val="DDEFD6"/>
    </a:custClr>
    <a:custClr name="Grön 10%">
      <a:srgbClr val="EEF7EB"/>
    </a:custClr>
  </a:custClrLst>
  <a:extLst>
    <a:ext uri="{05A4C25C-085E-4340-85A3-A5531E510DB2}">
      <thm15:themeFamily xmlns:thm15="http://schemas.microsoft.com/office/thememl/2012/main" name="Trafikanalys.potx" id="{C4D36A08-AD4E-444A-A4E2-42B38323A210}" vid="{15B3ABD0-8E04-4D21-B729-F96C9A86A04F}"/>
    </a:ext>
  </a:extLst>
</a:theme>
</file>

<file path=ppt/theme/theme2.xml><?xml version="1.0" encoding="utf-8"?>
<a:theme xmlns:a="http://schemas.openxmlformats.org/drawingml/2006/main" name="Office-tema">
  <a:themeElements>
    <a:clrScheme name="Trafikanalys">
      <a:dk1>
        <a:sysClr val="windowText" lastClr="000000"/>
      </a:dk1>
      <a:lt1>
        <a:sysClr val="window" lastClr="FFFFFF"/>
      </a:lt1>
      <a:dk2>
        <a:srgbClr val="000000"/>
      </a:dk2>
      <a:lt2>
        <a:srgbClr val="FFFFFF"/>
      </a:lt2>
      <a:accent1>
        <a:srgbClr val="4C5CC5"/>
      </a:accent1>
      <a:accent2>
        <a:srgbClr val="707BB7"/>
      </a:accent2>
      <a:accent3>
        <a:srgbClr val="949CC9"/>
      </a:accent3>
      <a:accent4>
        <a:srgbClr val="B7BDDB"/>
      </a:accent4>
      <a:accent5>
        <a:srgbClr val="DBDEED"/>
      </a:accent5>
      <a:accent6>
        <a:srgbClr val="EDEEF6"/>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la 100%">
      <a:srgbClr val="4C5CC5"/>
    </a:custClr>
    <a:custClr name="Lila 80%">
      <a:srgbClr val="707BB7"/>
    </a:custClr>
    <a:custClr name="Lila 60%">
      <a:srgbClr val="949CC9"/>
    </a:custClr>
    <a:custClr name="Lila 40%">
      <a:srgbClr val="B7BDDB"/>
    </a:custClr>
    <a:custClr name="Lila 20%">
      <a:srgbClr val="DBDEED"/>
    </a:custClr>
    <a:custClr name="Lila 10%">
      <a:srgbClr val="EDEEF6"/>
    </a:custClr>
    <a:custClr name="Orange 100%">
      <a:srgbClr val="EC6608"/>
    </a:custClr>
    <a:custClr name="Orange 80%2">
      <a:srgbClr val="F08539"/>
    </a:custClr>
    <a:custClr name="Orange 60%">
      <a:srgbClr val="F6B688"/>
    </a:custClr>
    <a:custClr name="Orange 40%">
      <a:srgbClr val="F7C29C"/>
    </a:custClr>
    <a:custClr name="Orange 20%">
      <a:srgbClr val="FBE0CE"/>
    </a:custClr>
    <a:custClr name="Orange 10%">
      <a:srgbClr val="FDF0E6"/>
    </a:custClr>
    <a:custClr name="Blå 100%">
      <a:srgbClr val="0083AB"/>
    </a:custClr>
    <a:custClr name="Blå 80%">
      <a:srgbClr val="0098BC"/>
    </a:custClr>
    <a:custClr name="Blå 60%">
      <a:srgbClr val="66B5CD"/>
    </a:custClr>
    <a:custClr name="Blå 40%">
      <a:srgbClr val="99CDDD"/>
    </a:custClr>
    <a:custClr name="Blå 20%">
      <a:srgbClr val="CCE6EE"/>
    </a:custClr>
    <a:custClr name="Blå 10%6">
      <a:srgbClr val="E6F3F7"/>
    </a:custClr>
    <a:custClr name="Grön 100%">
      <a:srgbClr val="52AF32"/>
    </a:custClr>
    <a:custClr name="Grön 80%">
      <a:srgbClr val="75BF5B"/>
    </a:custClr>
    <a:custClr name="Grön 60%">
      <a:srgbClr val="98CF84"/>
    </a:custClr>
    <a:custClr name="Grön 40%">
      <a:srgbClr val="BADFAD"/>
    </a:custClr>
    <a:custClr name="Grön 20%">
      <a:srgbClr val="DDEFD6"/>
    </a:custClr>
    <a:custClr name="Grön 10%">
      <a:srgbClr val="EEF7EB"/>
    </a:custClr>
  </a:custClrLst>
</a:theme>
</file>

<file path=ppt/theme/theme3.xml><?xml version="1.0" encoding="utf-8"?>
<a:theme xmlns:a="http://schemas.openxmlformats.org/drawingml/2006/main" name="Office Theme">
  <a:themeElements>
    <a:clrScheme name="Trafikanalys">
      <a:dk1>
        <a:sysClr val="windowText" lastClr="000000"/>
      </a:dk1>
      <a:lt1>
        <a:sysClr val="window" lastClr="FFFFFF"/>
      </a:lt1>
      <a:dk2>
        <a:srgbClr val="000000"/>
      </a:dk2>
      <a:lt2>
        <a:srgbClr val="FFFFFF"/>
      </a:lt2>
      <a:accent1>
        <a:srgbClr val="4C5CC5"/>
      </a:accent1>
      <a:accent2>
        <a:srgbClr val="707BB7"/>
      </a:accent2>
      <a:accent3>
        <a:srgbClr val="949CC9"/>
      </a:accent3>
      <a:accent4>
        <a:srgbClr val="B7BDDB"/>
      </a:accent4>
      <a:accent5>
        <a:srgbClr val="DBDEED"/>
      </a:accent5>
      <a:accent6>
        <a:srgbClr val="EDEEF6"/>
      </a:accent6>
      <a:hlink>
        <a:srgbClr val="002060"/>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3" ma:contentTypeDescription="Skapa ett nytt dokument." ma:contentTypeScope="" ma:versionID="31b37fc4f0969e2f43e937567e22237c">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d86def709c1fe2fc96b67dec3c843942"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EE2209-A9DC-4DAF-9066-5B2DF322A1BB}">
  <ds:schemaRefs>
    <ds:schemaRef ds:uri="http://schemas.microsoft.com/sharepoint/v3/contenttype/forms"/>
  </ds:schemaRefs>
</ds:datastoreItem>
</file>

<file path=customXml/itemProps2.xml><?xml version="1.0" encoding="utf-8"?>
<ds:datastoreItem xmlns:ds="http://schemas.openxmlformats.org/officeDocument/2006/customXml" ds:itemID="{5B82B2DA-F1FC-41A6-8394-5D589F913C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3D67AB-EE53-4F90-8BC6-C835EF65DE22}">
  <ds:schemaRefs>
    <ds:schemaRef ds:uri="d7532cd0-e888-47d6-8f58-db0210f25002"/>
    <ds:schemaRef ds:uri="10c3a147-0d64-46aa-a281-dc97358e8373"/>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9990</TotalTime>
  <Words>2521</Words>
  <Application>Microsoft Office PowerPoint</Application>
  <PresentationFormat>Bredbild</PresentationFormat>
  <Paragraphs>315</Paragraphs>
  <Slides>23</Slides>
  <Notes>10</Notes>
  <HiddenSlides>1</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23</vt:i4>
      </vt:variant>
    </vt:vector>
  </HeadingPairs>
  <TitlesOfParts>
    <vt:vector size="27" baseType="lpstr">
      <vt:lpstr>Aptos Narrow</vt:lpstr>
      <vt:lpstr>Arial</vt:lpstr>
      <vt:lpstr>Calibri</vt:lpstr>
      <vt:lpstr>Trafikanalys</vt:lpstr>
      <vt:lpstr>Instruktioner Dold sida, visas inte vid utskrift</vt:lpstr>
      <vt:lpstr>Trafikanalys</vt:lpstr>
      <vt:lpstr>En kunskapsmyndighet för transportpolitiken</vt:lpstr>
      <vt:lpstr>Vår verksamhet </vt:lpstr>
      <vt:lpstr>Lokalt tillgänglighet - service</vt:lpstr>
      <vt:lpstr>Lokal tillgänglighet - transporter</vt:lpstr>
      <vt:lpstr>Tillgänglighet till livsmedelsbutik</vt:lpstr>
      <vt:lpstr>Tillgänglighet till paketutlämning</vt:lpstr>
      <vt:lpstr>PowerPoint-presentation</vt:lpstr>
      <vt:lpstr>PowerPoint-presentation</vt:lpstr>
      <vt:lpstr>Antal laddstationer och laddpunkter</vt:lpstr>
      <vt:lpstr>Antal laddpunkter</vt:lpstr>
      <vt:lpstr>PowerPoint-presentation</vt:lpstr>
      <vt:lpstr>PowerPoint-presentation</vt:lpstr>
      <vt:lpstr>Vad säger ChatGPT?</vt:lpstr>
      <vt:lpstr>PowerPoint-presentation</vt:lpstr>
      <vt:lpstr>PowerPoint-presentation</vt:lpstr>
      <vt:lpstr>PowerPoint-presentation</vt:lpstr>
      <vt:lpstr>PowerPoint-presentation</vt:lpstr>
      <vt:lpstr>PowerPoint-presentation</vt:lpstr>
      <vt:lpstr>Tack för uppmärksamheten - följ gärna vårt arbete… </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Florian Stamm</dc:creator>
  <cp:keywords/>
  <dc:description/>
  <cp:lastModifiedBy>Florian Stamm</cp:lastModifiedBy>
  <cp:revision>2</cp:revision>
  <dcterms:created xsi:type="dcterms:W3CDTF">2024-11-18T18:03:33Z</dcterms:created>
  <dcterms:modified xsi:type="dcterms:W3CDTF">2024-12-04T12:06:46Z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2739000</vt:r8>
  </property>
</Properties>
</file>