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486" r:id="rId2"/>
    <p:sldId id="487" r:id="rId3"/>
    <p:sldId id="488" r:id="rId4"/>
    <p:sldId id="497" r:id="rId5"/>
    <p:sldId id="498" r:id="rId6"/>
    <p:sldId id="507" r:id="rId7"/>
    <p:sldId id="500" r:id="rId8"/>
    <p:sldId id="501" r:id="rId9"/>
    <p:sldId id="499" r:id="rId10"/>
    <p:sldId id="506"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 id="{62136E53-4050-4679-9D6A-4065F902E809}">
          <p14:sldIdLst/>
        </p14:section>
        <p14:section name="Presentation" id="{28EDC1D9-00BB-45B8-BF4C-17CC0B947B81}">
          <p14:sldIdLst>
            <p14:sldId id="486"/>
            <p14:sldId id="487"/>
            <p14:sldId id="488"/>
            <p14:sldId id="497"/>
            <p14:sldId id="498"/>
            <p14:sldId id="507"/>
            <p14:sldId id="500"/>
            <p14:sldId id="501"/>
            <p14:sldId id="499"/>
            <p14:sldId id="506"/>
          </p14:sldIdLst>
        </p14:section>
      </p14:sectionLst>
    </p:ext>
    <p:ext uri="{EFAFB233-063F-42B5-8137-9DF3F51BA10A}">
      <p15:sldGuideLst xmlns:p15="http://schemas.microsoft.com/office/powerpoint/2012/main">
        <p15:guide id="1" orient="horz" pos="2160" userDrawn="1">
          <p15:clr>
            <a:srgbClr val="A4A3A4"/>
          </p15:clr>
        </p15:guide>
        <p15:guide id="2" pos="4203" userDrawn="1">
          <p15:clr>
            <a:srgbClr val="A4A3A4"/>
          </p15:clr>
        </p15:guide>
        <p15:guide id="3" orient="horz" pos="1774" userDrawn="1">
          <p15:clr>
            <a:srgbClr val="A4A3A4"/>
          </p15:clr>
        </p15:guide>
        <p15:guide id="5" orient="horz" pos="3498" userDrawn="1">
          <p15:clr>
            <a:srgbClr val="A4A3A4"/>
          </p15:clr>
        </p15:guide>
        <p15:guide id="6" orient="horz" pos="1344" userDrawn="1">
          <p15:clr>
            <a:srgbClr val="A4A3A4"/>
          </p15:clr>
        </p15:guide>
        <p15:guide id="7" pos="1164" userDrawn="1">
          <p15:clr>
            <a:srgbClr val="A4A3A4"/>
          </p15:clr>
        </p15:guide>
        <p15:guide id="9" pos="4430" userDrawn="1">
          <p15:clr>
            <a:srgbClr val="A4A3A4"/>
          </p15:clr>
        </p15:guide>
        <p15:guide id="10" pos="6539" userDrawn="1">
          <p15:clr>
            <a:srgbClr val="A4A3A4"/>
          </p15:clr>
        </p15:guide>
        <p15:guide id="11" orient="horz" pos="3997" userDrawn="1">
          <p15:clr>
            <a:srgbClr val="A4A3A4"/>
          </p15:clr>
        </p15:guide>
        <p15:guide id="1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0807" autoAdjust="0"/>
  </p:normalViewPr>
  <p:slideViewPr>
    <p:cSldViewPr snapToGrid="0" showGuides="1">
      <p:cViewPr varScale="1">
        <p:scale>
          <a:sx n="112" d="100"/>
          <a:sy n="112" d="100"/>
        </p:scale>
        <p:origin x="552" y="96"/>
      </p:cViewPr>
      <p:guideLst>
        <p:guide orient="horz" pos="2160"/>
        <p:guide pos="4203"/>
        <p:guide orient="horz" pos="1774"/>
        <p:guide orient="horz" pos="3498"/>
        <p:guide orient="horz" pos="1344"/>
        <p:guide pos="1164"/>
        <p:guide pos="4430"/>
        <p:guide pos="6539"/>
        <p:guide orient="horz" pos="3997"/>
        <p:guide pos="3840"/>
      </p:guideLst>
    </p:cSldViewPr>
  </p:slideViewPr>
  <p:notesTextViewPr>
    <p:cViewPr>
      <p:scale>
        <a:sx n="1" d="1"/>
        <a:sy n="1" d="1"/>
      </p:scale>
      <p:origin x="0" y="0"/>
    </p:cViewPr>
  </p:notesTextViewPr>
  <p:notesViewPr>
    <p:cSldViewPr snapToGrid="0" snapToObjects="1">
      <p:cViewPr varScale="1">
        <p:scale>
          <a:sx n="91" d="100"/>
          <a:sy n="91" d="100"/>
        </p:scale>
        <p:origin x="-167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35EA5A-DF0F-4E0C-A2F5-DC9DD916BA51}" type="datetimeFigureOut">
              <a:rPr lang="sv-SE" smtClean="0"/>
              <a:t>2024-12-02</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09258E-0FA5-4D2C-A7D7-ADBAD530FDF6}" type="slidenum">
              <a:rPr lang="sv-SE" smtClean="0"/>
              <a:t>‹#›</a:t>
            </a:fld>
            <a:endParaRPr lang="sv-SE"/>
          </a:p>
        </p:txBody>
      </p:sp>
    </p:spTree>
    <p:extLst>
      <p:ext uri="{BB962C8B-B14F-4D97-AF65-F5344CB8AC3E}">
        <p14:creationId xmlns:p14="http://schemas.microsoft.com/office/powerpoint/2010/main" val="142106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1</a:t>
            </a:fld>
            <a:endParaRPr lang="sv-SE" dirty="0"/>
          </a:p>
        </p:txBody>
      </p:sp>
    </p:spTree>
    <p:extLst>
      <p:ext uri="{BB962C8B-B14F-4D97-AF65-F5344CB8AC3E}">
        <p14:creationId xmlns:p14="http://schemas.microsoft.com/office/powerpoint/2010/main" val="3499253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2</a:t>
            </a:fld>
            <a:endParaRPr lang="sv-SE" dirty="0"/>
          </a:p>
        </p:txBody>
      </p:sp>
    </p:spTree>
    <p:extLst>
      <p:ext uri="{BB962C8B-B14F-4D97-AF65-F5344CB8AC3E}">
        <p14:creationId xmlns:p14="http://schemas.microsoft.com/office/powerpoint/2010/main" val="385917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3</a:t>
            </a:fld>
            <a:endParaRPr lang="sv-SE" dirty="0"/>
          </a:p>
        </p:txBody>
      </p:sp>
    </p:spTree>
    <p:extLst>
      <p:ext uri="{BB962C8B-B14F-4D97-AF65-F5344CB8AC3E}">
        <p14:creationId xmlns:p14="http://schemas.microsoft.com/office/powerpoint/2010/main" val="168433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1">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1"/>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9199562" cy="1391976"/>
          </a:xfrm>
        </p:spPr>
        <p:txBody>
          <a:bodyPr/>
          <a:lstStyle>
            <a:lvl1pPr marL="0" indent="0">
              <a:lnSpc>
                <a:spcPct val="100000"/>
              </a:lnSpc>
              <a:buFontTx/>
              <a:buNone/>
              <a:defRPr>
                <a:solidFill>
                  <a:schemeClr val="tx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3" name="Platshållare för datum 2">
            <a:extLst>
              <a:ext uri="{FF2B5EF4-FFF2-40B4-BE49-F238E27FC236}">
                <a16:creationId xmlns:a16="http://schemas.microsoft.com/office/drawing/2014/main" id="{B97EF6C3-0241-4F7E-A3D3-C3B7FAA686DD}"/>
              </a:ext>
            </a:extLst>
          </p:cNvPr>
          <p:cNvSpPr>
            <a:spLocks noGrp="1"/>
          </p:cNvSpPr>
          <p:nvPr>
            <p:ph type="dt" sz="half" idx="11"/>
          </p:nvPr>
        </p:nvSpPr>
        <p:spPr/>
        <p:txBody>
          <a:bodyPr/>
          <a:lstStyle/>
          <a:p>
            <a:fld id="{DD6FA40D-1A6B-47F3-AD8F-738E56F60A5B}" type="datetime1">
              <a:rPr lang="sv-SE" smtClean="0"/>
              <a:pPr/>
              <a:t>2024-12-02</a:t>
            </a:fld>
            <a:endParaRPr lang="sv-SE" dirty="0"/>
          </a:p>
        </p:txBody>
      </p:sp>
      <p:sp>
        <p:nvSpPr>
          <p:cNvPr id="4" name="Platshållare för sidfot 3">
            <a:extLst>
              <a:ext uri="{FF2B5EF4-FFF2-40B4-BE49-F238E27FC236}">
                <a16:creationId xmlns:a16="http://schemas.microsoft.com/office/drawing/2014/main" id="{56D2F430-F8DE-45A5-B181-A4A7ACF89B67}"/>
              </a:ext>
            </a:extLst>
          </p:cNvPr>
          <p:cNvSpPr>
            <a:spLocks noGrp="1"/>
          </p:cNvSpPr>
          <p:nvPr>
            <p:ph type="ftr" sz="quarter" idx="12"/>
          </p:nvPr>
        </p:nvSpPr>
        <p:spPr/>
        <p:txBody>
          <a:bodyPr/>
          <a:lstStyle/>
          <a:p>
            <a:endParaRPr lang="sv-SE" dirty="0"/>
          </a:p>
        </p:txBody>
      </p:sp>
      <p:sp>
        <p:nvSpPr>
          <p:cNvPr id="5" name="Platshållare för bildnummer 4">
            <a:extLst>
              <a:ext uri="{FF2B5EF4-FFF2-40B4-BE49-F238E27FC236}">
                <a16:creationId xmlns:a16="http://schemas.microsoft.com/office/drawing/2014/main" id="{5EA35C09-B849-44D2-BCE6-B45EF3FCE808}"/>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4606791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sida 4">
    <p:bg bwMode="ltGray">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1844746" y="1296346"/>
            <a:ext cx="8515350" cy="1325563"/>
          </a:xfrm>
          <a:prstGeom prst="rect">
            <a:avLst/>
          </a:prstGeom>
        </p:spPr>
        <p:txBody>
          <a:bodyPr anchor="t" anchorCtr="0">
            <a:noAutofit/>
          </a:bodyPr>
          <a:lstStyle>
            <a:lvl1pPr algn="l">
              <a:lnSpc>
                <a:spcPts val="5000"/>
              </a:lnSpc>
              <a:defRPr sz="5000">
                <a:solidFill>
                  <a:schemeClr val="tx1"/>
                </a:solidFill>
              </a:defRPr>
            </a:lvl1pPr>
          </a:lstStyle>
          <a:p>
            <a:r>
              <a:rPr lang="sv-SE" dirty="0"/>
              <a:t>Kapitelsida rubrik</a:t>
            </a:r>
          </a:p>
        </p:txBody>
      </p:sp>
      <p:sp>
        <p:nvSpPr>
          <p:cNvPr id="6" name="Platshållare för datum 5">
            <a:extLst>
              <a:ext uri="{FF2B5EF4-FFF2-40B4-BE49-F238E27FC236}">
                <a16:creationId xmlns:a16="http://schemas.microsoft.com/office/drawing/2014/main" id="{804CADD0-73A0-4C7B-BCBB-D5B2E13FB054}"/>
              </a:ext>
            </a:extLst>
          </p:cNvPr>
          <p:cNvSpPr>
            <a:spLocks noGrp="1"/>
          </p:cNvSpPr>
          <p:nvPr>
            <p:ph type="dt" sz="half" idx="10"/>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617ECB84-F078-4004-9A3D-130B82F6F8C8}"/>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DAF1111B-C129-4FD7-8BC6-6A6751B5FF4B}"/>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93116942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ch punktlista">
    <p:bg bwMode="ltGray">
      <p:bgRef idx="1001">
        <a:schemeClr val="bg1"/>
      </p:bgRef>
    </p:bg>
    <p:spTree>
      <p:nvGrpSpPr>
        <p:cNvPr id="1" name=""/>
        <p:cNvGrpSpPr/>
        <p:nvPr/>
      </p:nvGrpSpPr>
      <p:grpSpPr>
        <a:xfrm>
          <a:off x="0" y="0"/>
          <a:ext cx="0" cy="0"/>
          <a:chOff x="0" y="0"/>
          <a:chExt cx="0" cy="0"/>
        </a:xfrm>
      </p:grpSpPr>
      <p:sp>
        <p:nvSpPr>
          <p:cNvPr id="10" name="Platshållare för text 8"/>
          <p:cNvSpPr>
            <a:spLocks noGrp="1"/>
          </p:cNvSpPr>
          <p:nvPr>
            <p:ph type="body" sz="quarter" idx="14" hasCustomPrompt="1"/>
          </p:nvPr>
        </p:nvSpPr>
        <p:spPr>
          <a:xfrm>
            <a:off x="1839913" y="2825750"/>
            <a:ext cx="8526462"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datum 5">
            <a:extLst>
              <a:ext uri="{FF2B5EF4-FFF2-40B4-BE49-F238E27FC236}">
                <a16:creationId xmlns:a16="http://schemas.microsoft.com/office/drawing/2014/main" id="{26779037-C2D2-4DF5-91AF-9A4CE1A5A56C}"/>
              </a:ext>
            </a:extLst>
          </p:cNvPr>
          <p:cNvSpPr>
            <a:spLocks noGrp="1"/>
          </p:cNvSpPr>
          <p:nvPr>
            <p:ph type="dt" sz="half" idx="15"/>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52183EE6-945B-4E79-ABF4-2C17BF3A08A8}"/>
              </a:ext>
            </a:extLst>
          </p:cNvPr>
          <p:cNvSpPr>
            <a:spLocks noGrp="1"/>
          </p:cNvSpPr>
          <p:nvPr>
            <p:ph type="ftr" sz="quarter" idx="16"/>
          </p:nvPr>
        </p:nvSpPr>
        <p:spPr/>
        <p:txBody>
          <a:bodyPr/>
          <a:lstStyle/>
          <a:p>
            <a:endParaRPr lang="sv-SE" dirty="0"/>
          </a:p>
        </p:txBody>
      </p:sp>
      <p:sp>
        <p:nvSpPr>
          <p:cNvPr id="8" name="Platshållare för bildnummer 7">
            <a:extLst>
              <a:ext uri="{FF2B5EF4-FFF2-40B4-BE49-F238E27FC236}">
                <a16:creationId xmlns:a16="http://schemas.microsoft.com/office/drawing/2014/main" id="{1763CB3D-0647-4029-9CA9-1385320B1A01}"/>
              </a:ext>
            </a:extLst>
          </p:cNvPr>
          <p:cNvSpPr>
            <a:spLocks noGrp="1"/>
          </p:cNvSpPr>
          <p:nvPr>
            <p:ph type="sldNum" sz="quarter" idx="17"/>
          </p:nvPr>
        </p:nvSpPr>
        <p:spPr/>
        <p:txBody>
          <a:bodyPr/>
          <a:lstStyle/>
          <a:p>
            <a:fld id="{5BC4F65D-E8CF-43F4-9BF9-C68DC7E86418}" type="slidenum">
              <a:rPr lang="sv-SE" smtClean="0"/>
              <a:pPr/>
              <a:t>‹#›</a:t>
            </a:fld>
            <a:endParaRPr lang="sv-SE" dirty="0"/>
          </a:p>
        </p:txBody>
      </p:sp>
      <p:sp>
        <p:nvSpPr>
          <p:cNvPr id="9" name="Rubrik 1">
            <a:extLst>
              <a:ext uri="{FF2B5EF4-FFF2-40B4-BE49-F238E27FC236}">
                <a16:creationId xmlns:a16="http://schemas.microsoft.com/office/drawing/2014/main" id="{6D7113AC-1BDB-405C-A114-68973313806A}"/>
              </a:ext>
            </a:extLst>
          </p:cNvPr>
          <p:cNvSpPr>
            <a:spLocks noGrp="1"/>
          </p:cNvSpPr>
          <p:nvPr>
            <p:ph type="title" hasCustomPrompt="1"/>
          </p:nvPr>
        </p:nvSpPr>
        <p:spPr>
          <a:xfrm>
            <a:off x="1844766" y="809450"/>
            <a:ext cx="8515350" cy="1049829"/>
          </a:xfrm>
          <a:prstGeom prst="rect">
            <a:avLst/>
          </a:prstGeom>
        </p:spPr>
        <p:txBody>
          <a:bodyPr anchor="b"/>
          <a:lstStyle>
            <a:lvl1pPr>
              <a:defRPr/>
            </a:lvl1pPr>
          </a:lstStyle>
          <a:p>
            <a:r>
              <a:rPr lang="sv-SE" dirty="0"/>
              <a:t>Rubrik</a:t>
            </a:r>
          </a:p>
        </p:txBody>
      </p:sp>
    </p:spTree>
    <p:extLst>
      <p:ext uri="{BB962C8B-B14F-4D97-AF65-F5344CB8AC3E}">
        <p14:creationId xmlns:p14="http://schemas.microsoft.com/office/powerpoint/2010/main" val="3863882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ch två punktlistor">
    <p:bg bwMode="ltGray">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809450"/>
            <a:ext cx="8515350" cy="1049829"/>
          </a:xfrm>
          <a:prstGeom prst="rect">
            <a:avLst/>
          </a:prstGeom>
        </p:spPr>
        <p:txBody>
          <a:bodyPr anchor="b"/>
          <a:lstStyle>
            <a:lvl1pPr>
              <a:defRPr/>
            </a:lvl1pPr>
          </a:lstStyle>
          <a:p>
            <a:r>
              <a:rPr lang="sv-SE" dirty="0"/>
              <a:t>Rubrik</a:t>
            </a:r>
          </a:p>
        </p:txBody>
      </p:sp>
      <p:sp>
        <p:nvSpPr>
          <p:cNvPr id="10" name="Platshållare för text 8"/>
          <p:cNvSpPr>
            <a:spLocks noGrp="1"/>
          </p:cNvSpPr>
          <p:nvPr>
            <p:ph type="body" sz="quarter" idx="14" hasCustomPrompt="1"/>
          </p:nvPr>
        </p:nvSpPr>
        <p:spPr>
          <a:xfrm>
            <a:off x="1839913" y="2825750"/>
            <a:ext cx="3974400"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datum 5">
            <a:extLst>
              <a:ext uri="{FF2B5EF4-FFF2-40B4-BE49-F238E27FC236}">
                <a16:creationId xmlns:a16="http://schemas.microsoft.com/office/drawing/2014/main" id="{26779037-C2D2-4DF5-91AF-9A4CE1A5A56C}"/>
              </a:ext>
            </a:extLst>
          </p:cNvPr>
          <p:cNvSpPr>
            <a:spLocks noGrp="1"/>
          </p:cNvSpPr>
          <p:nvPr>
            <p:ph type="dt" sz="half" idx="15"/>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52183EE6-945B-4E79-ABF4-2C17BF3A08A8}"/>
              </a:ext>
            </a:extLst>
          </p:cNvPr>
          <p:cNvSpPr>
            <a:spLocks noGrp="1"/>
          </p:cNvSpPr>
          <p:nvPr>
            <p:ph type="ftr" sz="quarter" idx="16"/>
          </p:nvPr>
        </p:nvSpPr>
        <p:spPr/>
        <p:txBody>
          <a:bodyPr/>
          <a:lstStyle/>
          <a:p>
            <a:endParaRPr lang="sv-SE" dirty="0"/>
          </a:p>
        </p:txBody>
      </p:sp>
      <p:sp>
        <p:nvSpPr>
          <p:cNvPr id="8" name="Platshållare för bildnummer 7">
            <a:extLst>
              <a:ext uri="{FF2B5EF4-FFF2-40B4-BE49-F238E27FC236}">
                <a16:creationId xmlns:a16="http://schemas.microsoft.com/office/drawing/2014/main" id="{1763CB3D-0647-4029-9CA9-1385320B1A01}"/>
              </a:ext>
            </a:extLst>
          </p:cNvPr>
          <p:cNvSpPr>
            <a:spLocks noGrp="1"/>
          </p:cNvSpPr>
          <p:nvPr>
            <p:ph type="sldNum" sz="quarter" idx="17"/>
          </p:nvPr>
        </p:nvSpPr>
        <p:spPr/>
        <p:txBody>
          <a:bodyPr/>
          <a:lstStyle/>
          <a:p>
            <a:fld id="{5BC4F65D-E8CF-43F4-9BF9-C68DC7E86418}" type="slidenum">
              <a:rPr lang="sv-SE" smtClean="0"/>
              <a:pPr/>
              <a:t>‹#›</a:t>
            </a:fld>
            <a:endParaRPr lang="sv-SE" dirty="0"/>
          </a:p>
        </p:txBody>
      </p:sp>
      <p:sp>
        <p:nvSpPr>
          <p:cNvPr id="9" name="Platshållare för text 8">
            <a:extLst>
              <a:ext uri="{FF2B5EF4-FFF2-40B4-BE49-F238E27FC236}">
                <a16:creationId xmlns:a16="http://schemas.microsoft.com/office/drawing/2014/main" id="{EF08AAD5-ECE8-4F0F-8C4D-8A72E807E265}"/>
              </a:ext>
            </a:extLst>
          </p:cNvPr>
          <p:cNvSpPr>
            <a:spLocks noGrp="1"/>
          </p:cNvSpPr>
          <p:nvPr>
            <p:ph type="body" sz="quarter" idx="18" hasCustomPrompt="1"/>
          </p:nvPr>
        </p:nvSpPr>
        <p:spPr>
          <a:xfrm>
            <a:off x="6395272" y="2825750"/>
            <a:ext cx="3974400"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66079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7381121" cy="454134"/>
          </a:xfrm>
          <a:prstGeom prst="rect">
            <a:avLst/>
          </a:prstGeom>
        </p:spPr>
        <p:txBody>
          <a:bodyPr/>
          <a:lstStyle>
            <a:lvl1pPr>
              <a:defRPr/>
            </a:lvl1pPr>
          </a:lstStyle>
          <a:p>
            <a:r>
              <a:rPr lang="sv-SE" dirty="0"/>
              <a:t>Rubrik</a:t>
            </a:r>
          </a:p>
        </p:txBody>
      </p:sp>
      <p:sp>
        <p:nvSpPr>
          <p:cNvPr id="14" name="Platshållare för bild 12"/>
          <p:cNvSpPr>
            <a:spLocks noGrp="1"/>
          </p:cNvSpPr>
          <p:nvPr>
            <p:ph type="pic" sz="quarter" idx="15" hasCustomPrompt="1"/>
          </p:nvPr>
        </p:nvSpPr>
        <p:spPr bwMode="auto">
          <a:xfrm>
            <a:off x="1878013" y="2271713"/>
            <a:ext cx="7469187" cy="3763962"/>
          </a:xfrm>
        </p:spPr>
        <p:txBody>
          <a:bodyPr tIns="1404000"/>
          <a:lstStyle>
            <a:lvl1pPr marL="0" indent="0" algn="ctr">
              <a:buFontTx/>
              <a:buNone/>
              <a:defRPr/>
            </a:lvl1pPr>
          </a:lstStyle>
          <a:p>
            <a:r>
              <a:rPr lang="sv-SE" dirty="0"/>
              <a:t>Klicka på ikonen för att lägga till en bild. </a:t>
            </a:r>
            <a:br>
              <a:rPr lang="sv-SE" dirty="0"/>
            </a:br>
            <a:r>
              <a:rPr lang="sv-SE" dirty="0"/>
              <a:t>Bildproportioner 784px * 395px vid 72ppi.</a:t>
            </a:r>
          </a:p>
        </p:txBody>
      </p:sp>
      <p:sp>
        <p:nvSpPr>
          <p:cNvPr id="5" name="Platshållare för datum 4">
            <a:extLst>
              <a:ext uri="{FF2B5EF4-FFF2-40B4-BE49-F238E27FC236}">
                <a16:creationId xmlns:a16="http://schemas.microsoft.com/office/drawing/2014/main" id="{3491BE33-8CE1-48D7-84D5-C2D368957C3E}"/>
              </a:ext>
            </a:extLst>
          </p:cNvPr>
          <p:cNvSpPr>
            <a:spLocks noGrp="1"/>
          </p:cNvSpPr>
          <p:nvPr>
            <p:ph type="dt" sz="half" idx="16"/>
          </p:nvPr>
        </p:nvSpPr>
        <p:spPr/>
        <p:txBody>
          <a:bodyPr/>
          <a:lstStyle/>
          <a:p>
            <a:fld id="{DD6FA40D-1A6B-47F3-AD8F-738E56F60A5B}" type="datetime1">
              <a:rPr lang="sv-SE" smtClean="0"/>
              <a:t>2024-12-02</a:t>
            </a:fld>
            <a:endParaRPr lang="sv-SE" dirty="0"/>
          </a:p>
        </p:txBody>
      </p:sp>
      <p:sp>
        <p:nvSpPr>
          <p:cNvPr id="6" name="Platshållare för sidfot 5">
            <a:extLst>
              <a:ext uri="{FF2B5EF4-FFF2-40B4-BE49-F238E27FC236}">
                <a16:creationId xmlns:a16="http://schemas.microsoft.com/office/drawing/2014/main" id="{7D6D43A4-5C9F-40A3-BE15-180DC7BA7B87}"/>
              </a:ext>
            </a:extLst>
          </p:cNvPr>
          <p:cNvSpPr>
            <a:spLocks noGrp="1"/>
          </p:cNvSpPr>
          <p:nvPr>
            <p:ph type="ftr" sz="quarter" idx="17"/>
          </p:nvPr>
        </p:nvSpPr>
        <p:spPr/>
        <p:txBody>
          <a:bodyPr/>
          <a:lstStyle/>
          <a:p>
            <a:endParaRPr lang="sv-SE" dirty="0"/>
          </a:p>
        </p:txBody>
      </p:sp>
      <p:sp>
        <p:nvSpPr>
          <p:cNvPr id="7" name="Platshållare för bildnummer 6">
            <a:extLst>
              <a:ext uri="{FF2B5EF4-FFF2-40B4-BE49-F238E27FC236}">
                <a16:creationId xmlns:a16="http://schemas.microsoft.com/office/drawing/2014/main" id="{6FAE2253-B4EE-442B-94FF-CE1BF15369A0}"/>
              </a:ext>
            </a:extLst>
          </p:cNvPr>
          <p:cNvSpPr>
            <a:spLocks noGrp="1"/>
          </p:cNvSpPr>
          <p:nvPr>
            <p:ph type="sldNum" sz="quarter" idx="18"/>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181589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7381121" cy="454134"/>
          </a:xfrm>
          <a:prstGeom prst="rect">
            <a:avLst/>
          </a:prstGeom>
        </p:spPr>
        <p:txBody>
          <a:bodyPr/>
          <a:lstStyle>
            <a:lvl1pPr>
              <a:defRPr/>
            </a:lvl1pPr>
          </a:lstStyle>
          <a:p>
            <a:r>
              <a:rPr lang="sv-SE" dirty="0"/>
              <a:t>Rubrik</a:t>
            </a:r>
          </a:p>
        </p:txBody>
      </p:sp>
      <p:sp>
        <p:nvSpPr>
          <p:cNvPr id="14" name="Platshållare för bild 12"/>
          <p:cNvSpPr>
            <a:spLocks noGrp="1"/>
          </p:cNvSpPr>
          <p:nvPr>
            <p:ph type="pic" sz="quarter" idx="15" hasCustomPrompt="1"/>
          </p:nvPr>
        </p:nvSpPr>
        <p:spPr bwMode="auto">
          <a:xfrm>
            <a:off x="1878013" y="2271713"/>
            <a:ext cx="7469187" cy="3763962"/>
          </a:xfrm>
        </p:spPr>
        <p:txBody>
          <a:bodyPr tIns="1404000"/>
          <a:lstStyle>
            <a:lvl1pPr marL="0" indent="0" algn="ctr">
              <a:buFontTx/>
              <a:buNone/>
              <a:defRPr/>
            </a:lvl1pPr>
          </a:lstStyle>
          <a:p>
            <a:r>
              <a:rPr lang="sv-SE" dirty="0"/>
              <a:t>Klicka på ikonen för att lägga till en bild.</a:t>
            </a:r>
            <a:br>
              <a:rPr lang="sv-SE" dirty="0"/>
            </a:br>
            <a:r>
              <a:rPr lang="sv-SE" dirty="0"/>
              <a:t>Bildproportioner 784px * 395px vid 72ppi.</a:t>
            </a:r>
          </a:p>
        </p:txBody>
      </p:sp>
      <p:sp>
        <p:nvSpPr>
          <p:cNvPr id="3" name="Platshållare för text 2">
            <a:extLst>
              <a:ext uri="{FF2B5EF4-FFF2-40B4-BE49-F238E27FC236}">
                <a16:creationId xmlns:a16="http://schemas.microsoft.com/office/drawing/2014/main" id="{AFF42CA9-A248-4E47-8F2D-B72B7CA16C55}"/>
              </a:ext>
            </a:extLst>
          </p:cNvPr>
          <p:cNvSpPr>
            <a:spLocks noGrp="1"/>
          </p:cNvSpPr>
          <p:nvPr>
            <p:ph type="body" sz="quarter" idx="16"/>
          </p:nvPr>
        </p:nvSpPr>
        <p:spPr>
          <a:xfrm>
            <a:off x="1878014" y="6035674"/>
            <a:ext cx="7469186" cy="340763"/>
          </a:xfrm>
        </p:spPr>
        <p:txBody>
          <a:bodyPr anchor="b"/>
          <a:lstStyle>
            <a:lvl1pPr marL="0" indent="0">
              <a:buNone/>
              <a:defRPr sz="1500"/>
            </a:lvl1pPr>
            <a:lvl2pPr marL="314325" indent="0">
              <a:buNone/>
              <a:defRPr sz="1500"/>
            </a:lvl2pPr>
            <a:lvl3pPr marL="590550" indent="0">
              <a:buNone/>
              <a:defRPr sz="1500"/>
            </a:lvl3pPr>
            <a:lvl4pPr marL="895350" indent="0">
              <a:buNone/>
              <a:defRPr sz="1500"/>
            </a:lvl4pPr>
            <a:lvl5pPr marL="1171575" indent="0">
              <a:buNone/>
              <a:defRPr sz="1500"/>
            </a:lvl5pPr>
          </a:lstStyle>
          <a:p>
            <a:pPr lvl="0"/>
            <a:r>
              <a:rPr lang="sv-SE"/>
              <a:t>Klicka här för att ändra format på bakgrundstexten</a:t>
            </a:r>
          </a:p>
        </p:txBody>
      </p:sp>
      <p:sp>
        <p:nvSpPr>
          <p:cNvPr id="6" name="Platshållare för datum 5">
            <a:extLst>
              <a:ext uri="{FF2B5EF4-FFF2-40B4-BE49-F238E27FC236}">
                <a16:creationId xmlns:a16="http://schemas.microsoft.com/office/drawing/2014/main" id="{0C70B065-F0A6-4E4F-B3E2-1576C189F508}"/>
              </a:ext>
            </a:extLst>
          </p:cNvPr>
          <p:cNvSpPr>
            <a:spLocks noGrp="1"/>
          </p:cNvSpPr>
          <p:nvPr>
            <p:ph type="dt" sz="half" idx="17"/>
          </p:nvPr>
        </p:nvSpPr>
        <p:spPr>
          <a:xfrm>
            <a:off x="9773986" y="6117397"/>
            <a:ext cx="1080000" cy="360000"/>
          </a:xfrm>
        </p:spPr>
        <p:txBody>
          <a:bodyPr/>
          <a:lstStyle>
            <a:lvl1pPr algn="r">
              <a:defRPr/>
            </a:lvl1pPr>
          </a:lstStyle>
          <a:p>
            <a:fld id="{DD6FA40D-1A6B-47F3-AD8F-738E56F60A5B}" type="datetime1">
              <a:rPr lang="sv-SE" smtClean="0"/>
              <a:pPr/>
              <a:t>2024-12-02</a:t>
            </a:fld>
            <a:endParaRPr lang="sv-SE" dirty="0"/>
          </a:p>
        </p:txBody>
      </p:sp>
      <p:sp>
        <p:nvSpPr>
          <p:cNvPr id="7" name="Platshållare för sidfot 6">
            <a:extLst>
              <a:ext uri="{FF2B5EF4-FFF2-40B4-BE49-F238E27FC236}">
                <a16:creationId xmlns:a16="http://schemas.microsoft.com/office/drawing/2014/main" id="{E1F696BB-671D-4C01-A4ED-C0F49226E9EC}"/>
              </a:ext>
            </a:extLst>
          </p:cNvPr>
          <p:cNvSpPr>
            <a:spLocks noGrp="1"/>
          </p:cNvSpPr>
          <p:nvPr>
            <p:ph type="ftr" sz="quarter" idx="18"/>
          </p:nvPr>
        </p:nvSpPr>
        <p:spPr>
          <a:xfrm>
            <a:off x="9773986" y="5553075"/>
            <a:ext cx="1699670" cy="564321"/>
          </a:xfrm>
        </p:spPr>
        <p:txBody>
          <a:bodyPr anchor="b"/>
          <a:lstStyle/>
          <a:p>
            <a:endParaRPr lang="sv-SE" dirty="0"/>
          </a:p>
        </p:txBody>
      </p:sp>
      <p:sp>
        <p:nvSpPr>
          <p:cNvPr id="8" name="Platshållare för bildnummer 7">
            <a:extLst>
              <a:ext uri="{FF2B5EF4-FFF2-40B4-BE49-F238E27FC236}">
                <a16:creationId xmlns:a16="http://schemas.microsoft.com/office/drawing/2014/main" id="{F76102CB-A850-4B25-9224-1BCEEAE65938}"/>
              </a:ext>
            </a:extLst>
          </p:cNvPr>
          <p:cNvSpPr>
            <a:spLocks noGrp="1"/>
          </p:cNvSpPr>
          <p:nvPr>
            <p:ph type="sldNum" sz="quarter" idx="19"/>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745419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gram eller tabell extra rubrik">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7381121" cy="454134"/>
          </a:xfrm>
          <a:prstGeom prst="rect">
            <a:avLst/>
          </a:prstGeom>
        </p:spPr>
        <p:txBody>
          <a:bodyPr/>
          <a:lstStyle>
            <a:lvl1pPr>
              <a:defRPr/>
            </a:lvl1pPr>
          </a:lstStyle>
          <a:p>
            <a:r>
              <a:rPr lang="sv-SE" dirty="0"/>
              <a:t>Rubrik</a:t>
            </a:r>
          </a:p>
        </p:txBody>
      </p:sp>
      <p:sp>
        <p:nvSpPr>
          <p:cNvPr id="5" name="Platshållare för innehåll 4">
            <a:extLst>
              <a:ext uri="{FF2B5EF4-FFF2-40B4-BE49-F238E27FC236}">
                <a16:creationId xmlns:a16="http://schemas.microsoft.com/office/drawing/2014/main" id="{83EAC75F-FBB4-413E-A01F-6F9A0DC24528}"/>
              </a:ext>
            </a:extLst>
          </p:cNvPr>
          <p:cNvSpPr>
            <a:spLocks noGrp="1"/>
          </p:cNvSpPr>
          <p:nvPr>
            <p:ph sz="quarter" idx="10"/>
          </p:nvPr>
        </p:nvSpPr>
        <p:spPr>
          <a:xfrm>
            <a:off x="1844766" y="2261665"/>
            <a:ext cx="7469186" cy="3763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3989E3DB-83E0-4515-8510-243A1E88E00E}"/>
              </a:ext>
            </a:extLst>
          </p:cNvPr>
          <p:cNvSpPr>
            <a:spLocks noGrp="1"/>
          </p:cNvSpPr>
          <p:nvPr>
            <p:ph type="dt" sz="half" idx="11"/>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EA855963-D840-4C32-8AB9-867DCE0360D3}"/>
              </a:ext>
            </a:extLst>
          </p:cNvPr>
          <p:cNvSpPr>
            <a:spLocks noGrp="1"/>
          </p:cNvSpPr>
          <p:nvPr>
            <p:ph type="ftr" sz="quarter" idx="12"/>
          </p:nvPr>
        </p:nvSpPr>
        <p:spPr/>
        <p:txBody>
          <a:bodyPr/>
          <a:lstStyle/>
          <a:p>
            <a:endParaRPr lang="sv-SE" dirty="0"/>
          </a:p>
        </p:txBody>
      </p:sp>
      <p:sp>
        <p:nvSpPr>
          <p:cNvPr id="8" name="Platshållare för bildnummer 7">
            <a:extLst>
              <a:ext uri="{FF2B5EF4-FFF2-40B4-BE49-F238E27FC236}">
                <a16:creationId xmlns:a16="http://schemas.microsoft.com/office/drawing/2014/main" id="{3A453E32-1A78-49A1-9571-4F0077D4C1BC}"/>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303848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 eller tabell extra rubrik och källa">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7381121" cy="454134"/>
          </a:xfrm>
          <a:prstGeom prst="rect">
            <a:avLst/>
          </a:prstGeom>
        </p:spPr>
        <p:txBody>
          <a:bodyPr/>
          <a:lstStyle>
            <a:lvl1pPr>
              <a:defRPr/>
            </a:lvl1pPr>
          </a:lstStyle>
          <a:p>
            <a:r>
              <a:rPr lang="sv-SE" dirty="0"/>
              <a:t>Rubrik</a:t>
            </a:r>
          </a:p>
        </p:txBody>
      </p:sp>
      <p:sp>
        <p:nvSpPr>
          <p:cNvPr id="5" name="Platshållare för innehåll 4">
            <a:extLst>
              <a:ext uri="{FF2B5EF4-FFF2-40B4-BE49-F238E27FC236}">
                <a16:creationId xmlns:a16="http://schemas.microsoft.com/office/drawing/2014/main" id="{83EAC75F-FBB4-413E-A01F-6F9A0DC24528}"/>
              </a:ext>
            </a:extLst>
          </p:cNvPr>
          <p:cNvSpPr>
            <a:spLocks noGrp="1"/>
          </p:cNvSpPr>
          <p:nvPr>
            <p:ph sz="quarter" idx="10"/>
          </p:nvPr>
        </p:nvSpPr>
        <p:spPr>
          <a:xfrm>
            <a:off x="1844766" y="2404872"/>
            <a:ext cx="7469186" cy="362075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3989E3DB-83E0-4515-8510-243A1E88E00E}"/>
              </a:ext>
            </a:extLst>
          </p:cNvPr>
          <p:cNvSpPr>
            <a:spLocks noGrp="1"/>
          </p:cNvSpPr>
          <p:nvPr>
            <p:ph type="dt" sz="half" idx="11"/>
          </p:nvPr>
        </p:nvSpPr>
        <p:spPr>
          <a:xfrm>
            <a:off x="9773986" y="6117397"/>
            <a:ext cx="1080000" cy="360000"/>
          </a:xfrm>
        </p:spPr>
        <p:txBody>
          <a:bodyPr/>
          <a:lstStyle>
            <a:lvl1pPr algn="r">
              <a:defRPr/>
            </a:lvl1pPr>
          </a:lstStyle>
          <a:p>
            <a:fld id="{DD6FA40D-1A6B-47F3-AD8F-738E56F60A5B}" type="datetime1">
              <a:rPr lang="sv-SE" smtClean="0"/>
              <a:pPr/>
              <a:t>2024-12-02</a:t>
            </a:fld>
            <a:endParaRPr lang="sv-SE" dirty="0"/>
          </a:p>
        </p:txBody>
      </p:sp>
      <p:sp>
        <p:nvSpPr>
          <p:cNvPr id="7" name="Platshållare för sidfot 6">
            <a:extLst>
              <a:ext uri="{FF2B5EF4-FFF2-40B4-BE49-F238E27FC236}">
                <a16:creationId xmlns:a16="http://schemas.microsoft.com/office/drawing/2014/main" id="{EA855963-D840-4C32-8AB9-867DCE0360D3}"/>
              </a:ext>
            </a:extLst>
          </p:cNvPr>
          <p:cNvSpPr>
            <a:spLocks noGrp="1"/>
          </p:cNvSpPr>
          <p:nvPr>
            <p:ph type="ftr" sz="quarter" idx="12"/>
          </p:nvPr>
        </p:nvSpPr>
        <p:spPr>
          <a:xfrm>
            <a:off x="9773986" y="5553075"/>
            <a:ext cx="1699670" cy="564321"/>
          </a:xfrm>
        </p:spPr>
        <p:txBody>
          <a:bodyPr/>
          <a:lstStyle/>
          <a:p>
            <a:endParaRPr lang="sv-SE" dirty="0"/>
          </a:p>
        </p:txBody>
      </p:sp>
      <p:sp>
        <p:nvSpPr>
          <p:cNvPr id="8" name="Platshållare för bildnummer 7">
            <a:extLst>
              <a:ext uri="{FF2B5EF4-FFF2-40B4-BE49-F238E27FC236}">
                <a16:creationId xmlns:a16="http://schemas.microsoft.com/office/drawing/2014/main" id="{3A453E32-1A78-49A1-9571-4F0077D4C1BC}"/>
              </a:ext>
            </a:extLst>
          </p:cNvPr>
          <p:cNvSpPr>
            <a:spLocks noGrp="1"/>
          </p:cNvSpPr>
          <p:nvPr>
            <p:ph type="sldNum" sz="quarter" idx="13"/>
          </p:nvPr>
        </p:nvSpPr>
        <p:spPr/>
        <p:txBody>
          <a:bodyPr/>
          <a:lstStyle/>
          <a:p>
            <a:fld id="{5BC4F65D-E8CF-43F4-9BF9-C68DC7E86418}" type="slidenum">
              <a:rPr lang="sv-SE" smtClean="0"/>
              <a:pPr/>
              <a:t>‹#›</a:t>
            </a:fld>
            <a:endParaRPr lang="sv-SE" dirty="0"/>
          </a:p>
        </p:txBody>
      </p:sp>
      <p:sp>
        <p:nvSpPr>
          <p:cNvPr id="3" name="Platshållare för text 2">
            <a:extLst>
              <a:ext uri="{FF2B5EF4-FFF2-40B4-BE49-F238E27FC236}">
                <a16:creationId xmlns:a16="http://schemas.microsoft.com/office/drawing/2014/main" id="{00C87DAA-BC48-4362-8F30-F223189C9BFE}"/>
              </a:ext>
            </a:extLst>
          </p:cNvPr>
          <p:cNvSpPr>
            <a:spLocks noGrp="1"/>
          </p:cNvSpPr>
          <p:nvPr>
            <p:ph type="body" sz="quarter" idx="14" hasCustomPrompt="1"/>
          </p:nvPr>
        </p:nvSpPr>
        <p:spPr>
          <a:xfrm>
            <a:off x="1844766" y="6035674"/>
            <a:ext cx="7469186" cy="340763"/>
          </a:xfrm>
        </p:spPr>
        <p:txBody>
          <a:bodyPr anchor="b"/>
          <a:lstStyle>
            <a:lvl1pPr marL="0" indent="0">
              <a:buNone/>
              <a:defRPr sz="1500"/>
            </a:lvl1pPr>
            <a:lvl2pPr marL="314325" indent="0">
              <a:buNone/>
              <a:defRPr/>
            </a:lvl2pPr>
            <a:lvl3pPr marL="590550" indent="0">
              <a:buNone/>
              <a:defRPr/>
            </a:lvl3pPr>
            <a:lvl4pPr marL="895350" indent="0">
              <a:buNone/>
              <a:defRPr/>
            </a:lvl4pPr>
            <a:lvl5pPr marL="1171575" indent="0">
              <a:buNone/>
              <a:defRPr/>
            </a:lvl5pPr>
          </a:lstStyle>
          <a:p>
            <a:pPr lvl="0"/>
            <a:r>
              <a:rPr lang="sv-SE" dirty="0"/>
              <a:t>Källa</a:t>
            </a:r>
          </a:p>
        </p:txBody>
      </p:sp>
      <p:sp>
        <p:nvSpPr>
          <p:cNvPr id="4" name="Platshållare för text 3">
            <a:extLst>
              <a:ext uri="{FF2B5EF4-FFF2-40B4-BE49-F238E27FC236}">
                <a16:creationId xmlns:a16="http://schemas.microsoft.com/office/drawing/2014/main" id="{570A2D51-0826-4AE1-8C91-9D544F45760D}"/>
              </a:ext>
            </a:extLst>
          </p:cNvPr>
          <p:cNvSpPr>
            <a:spLocks noGrp="1"/>
          </p:cNvSpPr>
          <p:nvPr>
            <p:ph type="body" sz="quarter" idx="15" hasCustomPrompt="1"/>
          </p:nvPr>
        </p:nvSpPr>
        <p:spPr>
          <a:xfrm>
            <a:off x="1844766" y="1792837"/>
            <a:ext cx="7381121" cy="340763"/>
          </a:xfrm>
        </p:spPr>
        <p:txBody>
          <a:bodyPr/>
          <a:lstStyle>
            <a:lvl1pPr marL="0" indent="0">
              <a:buNone/>
              <a:defRPr>
                <a:solidFill>
                  <a:schemeClr val="tx2"/>
                </a:solidFill>
              </a:defRPr>
            </a:lvl1pPr>
          </a:lstStyle>
          <a:p>
            <a:pPr lvl="0"/>
            <a:r>
              <a:rPr lang="sv-SE" dirty="0"/>
              <a:t>Underrubrik</a:t>
            </a:r>
          </a:p>
        </p:txBody>
      </p:sp>
    </p:spTree>
    <p:extLst>
      <p:ext uri="{BB962C8B-B14F-4D97-AF65-F5344CB8AC3E}">
        <p14:creationId xmlns:p14="http://schemas.microsoft.com/office/powerpoint/2010/main" val="184648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unktlista och bild">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5"/>
            <a:ext cx="4827497" cy="1325563"/>
          </a:xfrm>
          <a:prstGeom prst="rect">
            <a:avLst/>
          </a:prstGeom>
        </p:spPr>
        <p:txBody>
          <a:bodyPr/>
          <a:lstStyle>
            <a:lvl1pPr>
              <a:defRPr/>
            </a:lvl1pPr>
          </a:lstStyle>
          <a:p>
            <a:r>
              <a:rPr lang="sv-SE" dirty="0"/>
              <a:t>Rubrik</a:t>
            </a:r>
          </a:p>
        </p:txBody>
      </p:sp>
      <p:sp>
        <p:nvSpPr>
          <p:cNvPr id="18" name="Platshållare för text 8"/>
          <p:cNvSpPr>
            <a:spLocks noGrp="1"/>
          </p:cNvSpPr>
          <p:nvPr>
            <p:ph type="body" sz="quarter" idx="14" hasCustomPrompt="1"/>
          </p:nvPr>
        </p:nvSpPr>
        <p:spPr>
          <a:xfrm>
            <a:off x="1839914" y="2825750"/>
            <a:ext cx="4832350"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 12"/>
          <p:cNvSpPr>
            <a:spLocks noGrp="1"/>
          </p:cNvSpPr>
          <p:nvPr>
            <p:ph type="pic" sz="quarter" idx="15" hasCustomPrompt="1"/>
          </p:nvPr>
        </p:nvSpPr>
        <p:spPr bwMode="auto">
          <a:xfrm>
            <a:off x="7053263" y="0"/>
            <a:ext cx="5138737" cy="6858000"/>
          </a:xfrm>
        </p:spPr>
        <p:txBody>
          <a:bodyPr tIns="1404000"/>
          <a:lstStyle>
            <a:lvl1pPr marL="0" indent="0" algn="ctr">
              <a:buFontTx/>
              <a:buNone/>
              <a:defRPr/>
            </a:lvl1pPr>
          </a:lstStyle>
          <a:p>
            <a:r>
              <a:rPr lang="sv-SE" dirty="0"/>
              <a:t>Klicka på ikonen för att lägga till en bild.</a:t>
            </a:r>
            <a:br>
              <a:rPr lang="sv-SE" dirty="0"/>
            </a:br>
            <a:r>
              <a:rPr lang="sv-SE" dirty="0"/>
              <a:t>Bildproportioner 539px * 720px vid 72ppi.</a:t>
            </a:r>
            <a:br>
              <a:rPr lang="sv-SE" dirty="0"/>
            </a:br>
            <a:endParaRPr lang="sv-SE" dirty="0"/>
          </a:p>
        </p:txBody>
      </p:sp>
      <p:sp>
        <p:nvSpPr>
          <p:cNvPr id="5" name="Platshållare för datum 4">
            <a:extLst>
              <a:ext uri="{FF2B5EF4-FFF2-40B4-BE49-F238E27FC236}">
                <a16:creationId xmlns:a16="http://schemas.microsoft.com/office/drawing/2014/main" id="{068D4A83-B3A9-47F9-AEC8-0F26771B20E3}"/>
              </a:ext>
            </a:extLst>
          </p:cNvPr>
          <p:cNvSpPr>
            <a:spLocks noGrp="1"/>
          </p:cNvSpPr>
          <p:nvPr>
            <p:ph type="dt" sz="half" idx="16"/>
          </p:nvPr>
        </p:nvSpPr>
        <p:spPr/>
        <p:txBody>
          <a:bodyPr/>
          <a:lstStyle/>
          <a:p>
            <a:fld id="{DD6FA40D-1A6B-47F3-AD8F-738E56F60A5B}" type="datetime1">
              <a:rPr lang="sv-SE" smtClean="0"/>
              <a:t>2024-12-02</a:t>
            </a:fld>
            <a:endParaRPr lang="sv-SE" dirty="0"/>
          </a:p>
        </p:txBody>
      </p:sp>
      <p:sp>
        <p:nvSpPr>
          <p:cNvPr id="6" name="Platshållare för sidfot 5">
            <a:extLst>
              <a:ext uri="{FF2B5EF4-FFF2-40B4-BE49-F238E27FC236}">
                <a16:creationId xmlns:a16="http://schemas.microsoft.com/office/drawing/2014/main" id="{85E2E8D8-208D-4501-A386-DA031D53F6AD}"/>
              </a:ext>
            </a:extLst>
          </p:cNvPr>
          <p:cNvSpPr>
            <a:spLocks noGrp="1"/>
          </p:cNvSpPr>
          <p:nvPr>
            <p:ph type="ftr" sz="quarter" idx="17"/>
          </p:nvPr>
        </p:nvSpPr>
        <p:spPr>
          <a:xfrm>
            <a:off x="4038600" y="6117397"/>
            <a:ext cx="3014663" cy="360000"/>
          </a:xfrm>
        </p:spPr>
        <p:txBody>
          <a:bodyPr/>
          <a:lstStyle/>
          <a:p>
            <a:endParaRPr lang="sv-SE" dirty="0"/>
          </a:p>
        </p:txBody>
      </p:sp>
      <p:sp>
        <p:nvSpPr>
          <p:cNvPr id="7" name="Platshållare för bildnummer 6">
            <a:extLst>
              <a:ext uri="{FF2B5EF4-FFF2-40B4-BE49-F238E27FC236}">
                <a16:creationId xmlns:a16="http://schemas.microsoft.com/office/drawing/2014/main" id="{16747845-D6D0-4EDC-ACA9-1F8597A93EA4}"/>
              </a:ext>
            </a:extLst>
          </p:cNvPr>
          <p:cNvSpPr>
            <a:spLocks noGrp="1"/>
          </p:cNvSpPr>
          <p:nvPr>
            <p:ph type="sldNum" sz="quarter" idx="18"/>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1949319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punktlista och 2 bilder">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7" y="1320075"/>
            <a:ext cx="4827496" cy="1325563"/>
          </a:xfrm>
          <a:prstGeom prst="rect">
            <a:avLst/>
          </a:prstGeom>
        </p:spPr>
        <p:txBody>
          <a:bodyPr/>
          <a:lstStyle>
            <a:lvl1pPr>
              <a:defRPr/>
            </a:lvl1pPr>
          </a:lstStyle>
          <a:p>
            <a:r>
              <a:rPr lang="sv-SE" dirty="0"/>
              <a:t>Rubrik</a:t>
            </a:r>
          </a:p>
        </p:txBody>
      </p:sp>
      <p:sp>
        <p:nvSpPr>
          <p:cNvPr id="18" name="Platshållare för text 8"/>
          <p:cNvSpPr>
            <a:spLocks noGrp="1"/>
          </p:cNvSpPr>
          <p:nvPr>
            <p:ph type="body" sz="quarter" idx="14" hasCustomPrompt="1"/>
          </p:nvPr>
        </p:nvSpPr>
        <p:spPr>
          <a:xfrm>
            <a:off x="1839913" y="2825750"/>
            <a:ext cx="4827495"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 12"/>
          <p:cNvSpPr>
            <a:spLocks noGrp="1"/>
          </p:cNvSpPr>
          <p:nvPr>
            <p:ph type="pic" sz="quarter" idx="15" hasCustomPrompt="1"/>
          </p:nvPr>
        </p:nvSpPr>
        <p:spPr bwMode="auto">
          <a:xfrm>
            <a:off x="7053264" y="0"/>
            <a:ext cx="5138738" cy="3391644"/>
          </a:xfrm>
        </p:spPr>
        <p:txBody>
          <a:bodyPr tIns="1404000"/>
          <a:lstStyle>
            <a:lvl1pPr marL="0" indent="0" algn="ctr">
              <a:buFontTx/>
              <a:buNone/>
              <a:defRPr/>
            </a:lvl1pPr>
          </a:lstStyle>
          <a:p>
            <a:r>
              <a:rPr lang="sv-SE" dirty="0"/>
              <a:t>Klicka på ikonen för att lägga till en bild.</a:t>
            </a:r>
            <a:br>
              <a:rPr lang="sv-SE" dirty="0"/>
            </a:br>
            <a:r>
              <a:rPr lang="sv-SE" dirty="0"/>
              <a:t>Bildproportioner 539px * 356px vid 72ppi.</a:t>
            </a:r>
            <a:br>
              <a:rPr lang="sv-SE" dirty="0"/>
            </a:br>
            <a:endParaRPr lang="sv-SE" dirty="0"/>
          </a:p>
        </p:txBody>
      </p:sp>
      <p:sp>
        <p:nvSpPr>
          <p:cNvPr id="5" name="Platshållare för bild 12">
            <a:extLst>
              <a:ext uri="{FF2B5EF4-FFF2-40B4-BE49-F238E27FC236}">
                <a16:creationId xmlns:a16="http://schemas.microsoft.com/office/drawing/2014/main" id="{4A40CD9A-E033-4BE9-86A7-2E87E746EE28}"/>
              </a:ext>
            </a:extLst>
          </p:cNvPr>
          <p:cNvSpPr>
            <a:spLocks noGrp="1"/>
          </p:cNvSpPr>
          <p:nvPr>
            <p:ph type="pic" sz="quarter" idx="16" hasCustomPrompt="1"/>
          </p:nvPr>
        </p:nvSpPr>
        <p:spPr bwMode="auto">
          <a:xfrm>
            <a:off x="7053264" y="3466356"/>
            <a:ext cx="5138738" cy="3391644"/>
          </a:xfrm>
        </p:spPr>
        <p:txBody>
          <a:bodyPr tIns="1404000"/>
          <a:lstStyle>
            <a:lvl1pPr marL="0" indent="0" algn="ctr">
              <a:buFontTx/>
              <a:buNone/>
              <a:defRPr/>
            </a:lvl1pPr>
          </a:lstStyle>
          <a:p>
            <a:r>
              <a:rPr lang="sv-SE" dirty="0"/>
              <a:t>Klicka på ikonen för att lägga till en bild.</a:t>
            </a:r>
            <a:br>
              <a:rPr lang="sv-SE" dirty="0"/>
            </a:br>
            <a:r>
              <a:rPr lang="sv-SE" dirty="0"/>
              <a:t>Bildproportioner 539px * 356px vid 72ppi.</a:t>
            </a:r>
          </a:p>
        </p:txBody>
      </p:sp>
      <p:sp>
        <p:nvSpPr>
          <p:cNvPr id="6" name="Platshållare för datum 5">
            <a:extLst>
              <a:ext uri="{FF2B5EF4-FFF2-40B4-BE49-F238E27FC236}">
                <a16:creationId xmlns:a16="http://schemas.microsoft.com/office/drawing/2014/main" id="{23C45604-70F1-4192-8754-B85F344D5578}"/>
              </a:ext>
            </a:extLst>
          </p:cNvPr>
          <p:cNvSpPr>
            <a:spLocks noGrp="1"/>
          </p:cNvSpPr>
          <p:nvPr>
            <p:ph type="dt" sz="half" idx="17"/>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0EAEC080-BBF3-4997-ABC5-7E13A491D6AC}"/>
              </a:ext>
            </a:extLst>
          </p:cNvPr>
          <p:cNvSpPr>
            <a:spLocks noGrp="1"/>
          </p:cNvSpPr>
          <p:nvPr>
            <p:ph type="ftr" sz="quarter" idx="18"/>
          </p:nvPr>
        </p:nvSpPr>
        <p:spPr>
          <a:xfrm>
            <a:off x="4038600" y="6117397"/>
            <a:ext cx="3014663" cy="360000"/>
          </a:xfrm>
        </p:spPr>
        <p:txBody>
          <a:bodyPr/>
          <a:lstStyle/>
          <a:p>
            <a:endParaRPr lang="sv-SE" dirty="0"/>
          </a:p>
        </p:txBody>
      </p:sp>
      <p:sp>
        <p:nvSpPr>
          <p:cNvPr id="8" name="Platshållare för bildnummer 7">
            <a:extLst>
              <a:ext uri="{FF2B5EF4-FFF2-40B4-BE49-F238E27FC236}">
                <a16:creationId xmlns:a16="http://schemas.microsoft.com/office/drawing/2014/main" id="{C12D284C-484E-4F86-9D30-9628043E7E88}"/>
              </a:ext>
            </a:extLst>
          </p:cNvPr>
          <p:cNvSpPr>
            <a:spLocks noGrp="1"/>
          </p:cNvSpPr>
          <p:nvPr>
            <p:ph type="sldNum" sz="quarter" idx="19"/>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44289850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punktlista och 1 objekt">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5"/>
            <a:ext cx="4827497" cy="1325563"/>
          </a:xfrm>
          <a:prstGeom prst="rect">
            <a:avLst/>
          </a:prstGeom>
        </p:spPr>
        <p:txBody>
          <a:bodyPr/>
          <a:lstStyle>
            <a:lvl1pPr>
              <a:defRPr/>
            </a:lvl1pPr>
          </a:lstStyle>
          <a:p>
            <a:r>
              <a:rPr lang="sv-SE" dirty="0"/>
              <a:t>Rubrik</a:t>
            </a:r>
          </a:p>
        </p:txBody>
      </p:sp>
      <p:sp>
        <p:nvSpPr>
          <p:cNvPr id="18" name="Platshållare för text 8"/>
          <p:cNvSpPr>
            <a:spLocks noGrp="1"/>
          </p:cNvSpPr>
          <p:nvPr>
            <p:ph type="body" sz="quarter" idx="14" hasCustomPrompt="1"/>
          </p:nvPr>
        </p:nvSpPr>
        <p:spPr>
          <a:xfrm>
            <a:off x="1839914" y="2825750"/>
            <a:ext cx="4827498" cy="2732088"/>
          </a:xfrm>
        </p:spPr>
        <p:txBody>
          <a:bodyPr/>
          <a:lstStyle>
            <a:lvl1pPr>
              <a:lnSpc>
                <a:spcPct val="100000"/>
              </a:lnSpc>
              <a:spcBef>
                <a:spcPts val="600"/>
              </a:spcBef>
              <a:defRPr sz="2000"/>
            </a:lvl1pPr>
            <a:lvl2pPr>
              <a:defRPr sz="2000"/>
            </a:lvl2pPr>
            <a:lvl3pPr>
              <a:defRPr sz="2000"/>
            </a:lvl3pPr>
            <a:lvl4pPr>
              <a:defRPr sz="2000"/>
            </a:lvl4pPr>
            <a:lvl5pPr>
              <a:defRPr sz="20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2"/>
          <p:cNvSpPr>
            <a:spLocks noGrp="1"/>
          </p:cNvSpPr>
          <p:nvPr>
            <p:ph sz="quarter" idx="15" hasCustomPrompt="1"/>
          </p:nvPr>
        </p:nvSpPr>
        <p:spPr>
          <a:xfrm>
            <a:off x="7818438" y="0"/>
            <a:ext cx="4373562" cy="6858000"/>
          </a:xfrm>
        </p:spPr>
        <p:txBody>
          <a:bodyPr tIns="324000"/>
          <a:lstStyle>
            <a:lvl1pPr marL="0" indent="0" algn="ctr">
              <a:buFontTx/>
              <a:buNone/>
              <a:defRPr/>
            </a:lvl1pPr>
          </a:lstStyle>
          <a:p>
            <a:pPr lvl="0"/>
            <a:r>
              <a:rPr lang="sv-SE" dirty="0"/>
              <a:t>Klicka på ikonerna tabell, diagram eller smart-art för att infoga dessa (obs använd inte bildikonerna i denna layoutsida).</a:t>
            </a:r>
          </a:p>
        </p:txBody>
      </p:sp>
      <p:sp>
        <p:nvSpPr>
          <p:cNvPr id="6" name="Platshållare för datum 5">
            <a:extLst>
              <a:ext uri="{FF2B5EF4-FFF2-40B4-BE49-F238E27FC236}">
                <a16:creationId xmlns:a16="http://schemas.microsoft.com/office/drawing/2014/main" id="{204DB241-ED8F-4CAE-BE76-F6AEF56DB7F3}"/>
              </a:ext>
            </a:extLst>
          </p:cNvPr>
          <p:cNvSpPr>
            <a:spLocks noGrp="1"/>
          </p:cNvSpPr>
          <p:nvPr>
            <p:ph type="dt" sz="half" idx="17"/>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359699CE-BF37-477B-8A6D-B356D1C9BEAA}"/>
              </a:ext>
            </a:extLst>
          </p:cNvPr>
          <p:cNvSpPr>
            <a:spLocks noGrp="1"/>
          </p:cNvSpPr>
          <p:nvPr>
            <p:ph type="ftr" sz="quarter" idx="18"/>
          </p:nvPr>
        </p:nvSpPr>
        <p:spPr>
          <a:xfrm>
            <a:off x="4038600" y="6117397"/>
            <a:ext cx="3779838" cy="360000"/>
          </a:xfrm>
        </p:spPr>
        <p:txBody>
          <a:bodyPr/>
          <a:lstStyle/>
          <a:p>
            <a:endParaRPr lang="sv-SE" dirty="0"/>
          </a:p>
        </p:txBody>
      </p:sp>
      <p:sp>
        <p:nvSpPr>
          <p:cNvPr id="8" name="Platshållare för bildnummer 7">
            <a:extLst>
              <a:ext uri="{FF2B5EF4-FFF2-40B4-BE49-F238E27FC236}">
                <a16:creationId xmlns:a16="http://schemas.microsoft.com/office/drawing/2014/main" id="{A0C3CBC0-296D-4891-BAF0-3B5301CA194A}"/>
              </a:ext>
            </a:extLst>
          </p:cNvPr>
          <p:cNvSpPr>
            <a:spLocks noGrp="1"/>
          </p:cNvSpPr>
          <p:nvPr>
            <p:ph type="sldNum" sz="quarter" idx="19"/>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474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1"/>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9199562" cy="1391976"/>
          </a:xfrm>
        </p:spPr>
        <p:txBody>
          <a:bodyPr/>
          <a:lstStyle>
            <a:lvl1pPr marL="0" indent="0">
              <a:lnSpc>
                <a:spcPct val="100000"/>
              </a:lnSpc>
              <a:buFontTx/>
              <a:buNone/>
              <a:defRPr>
                <a:solidFill>
                  <a:schemeClr val="tx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6" name="Platshållare för datum 5">
            <a:extLst>
              <a:ext uri="{FF2B5EF4-FFF2-40B4-BE49-F238E27FC236}">
                <a16:creationId xmlns:a16="http://schemas.microsoft.com/office/drawing/2014/main" id="{00646A6B-14CF-4F46-A30C-431AA535D2BE}"/>
              </a:ext>
            </a:extLst>
          </p:cNvPr>
          <p:cNvSpPr>
            <a:spLocks noGrp="1"/>
          </p:cNvSpPr>
          <p:nvPr>
            <p:ph type="dt" sz="half" idx="11"/>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358152AF-30D5-4C5F-9CB4-844D04B190E0}"/>
              </a:ext>
            </a:extLst>
          </p:cNvPr>
          <p:cNvSpPr>
            <a:spLocks noGrp="1"/>
          </p:cNvSpPr>
          <p:nvPr>
            <p:ph type="ftr" sz="quarter" idx="12"/>
          </p:nvPr>
        </p:nvSpPr>
        <p:spPr/>
        <p:txBody>
          <a:bodyPr/>
          <a:lstStyle/>
          <a:p>
            <a:endParaRPr lang="sv-SE" dirty="0"/>
          </a:p>
        </p:txBody>
      </p:sp>
      <p:sp>
        <p:nvSpPr>
          <p:cNvPr id="9" name="Platshållare för bildnummer 8">
            <a:extLst>
              <a:ext uri="{FF2B5EF4-FFF2-40B4-BE49-F238E27FC236}">
                <a16:creationId xmlns:a16="http://schemas.microsoft.com/office/drawing/2014/main" id="{6FF4F668-E35B-4A49-A79B-1D4C96C240D8}"/>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65368175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unktlista och 2 objekt">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5"/>
            <a:ext cx="4827497" cy="1325563"/>
          </a:xfrm>
          <a:prstGeom prst="rect">
            <a:avLst/>
          </a:prstGeom>
        </p:spPr>
        <p:txBody>
          <a:bodyPr/>
          <a:lstStyle>
            <a:lvl1pPr>
              <a:defRPr/>
            </a:lvl1pPr>
          </a:lstStyle>
          <a:p>
            <a:r>
              <a:rPr lang="sv-SE" dirty="0"/>
              <a:t>Rubrik</a:t>
            </a:r>
          </a:p>
        </p:txBody>
      </p:sp>
      <p:sp>
        <p:nvSpPr>
          <p:cNvPr id="18" name="Platshållare för text 8"/>
          <p:cNvSpPr>
            <a:spLocks noGrp="1"/>
          </p:cNvSpPr>
          <p:nvPr>
            <p:ph type="body" sz="quarter" idx="14" hasCustomPrompt="1"/>
          </p:nvPr>
        </p:nvSpPr>
        <p:spPr>
          <a:xfrm>
            <a:off x="1839914" y="2825750"/>
            <a:ext cx="4827498" cy="2732088"/>
          </a:xfrm>
        </p:spPr>
        <p:txBody>
          <a:bodyPr/>
          <a:lstStyle>
            <a:lvl1pPr>
              <a:lnSpc>
                <a:spcPct val="100000"/>
              </a:lnSpc>
              <a:spcBef>
                <a:spcPts val="600"/>
              </a:spcBef>
              <a:defRPr sz="2000"/>
            </a:lvl1pPr>
            <a:lvl2pPr>
              <a:defRPr sz="2000"/>
            </a:lvl2pPr>
            <a:lvl3pPr>
              <a:defRPr sz="2000"/>
            </a:lvl3pPr>
            <a:lvl4pPr>
              <a:defRPr sz="2000"/>
            </a:lvl4pPr>
            <a:lvl5pPr>
              <a:defRPr sz="20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2"/>
          <p:cNvSpPr>
            <a:spLocks noGrp="1"/>
          </p:cNvSpPr>
          <p:nvPr>
            <p:ph sz="quarter" idx="15" hasCustomPrompt="1"/>
          </p:nvPr>
        </p:nvSpPr>
        <p:spPr>
          <a:xfrm>
            <a:off x="7818438" y="0"/>
            <a:ext cx="4373562" cy="3425825"/>
          </a:xfrm>
        </p:spPr>
        <p:txBody>
          <a:bodyPr tIns="324000"/>
          <a:lstStyle>
            <a:lvl1pPr marL="0" indent="0" algn="ctr">
              <a:buFontTx/>
              <a:buNone/>
              <a:defRPr/>
            </a:lvl1pPr>
          </a:lstStyle>
          <a:p>
            <a:pPr lvl="0"/>
            <a:r>
              <a:rPr lang="sv-SE" dirty="0"/>
              <a:t>Klicka på ikonerna tabell, diagram eller smart-art för att infoga dessa (obs använd inte bildikonerna i denna layoutsida).</a:t>
            </a:r>
          </a:p>
        </p:txBody>
      </p:sp>
      <p:sp>
        <p:nvSpPr>
          <p:cNvPr id="11" name="Platshållare för innehåll 2"/>
          <p:cNvSpPr>
            <a:spLocks noGrp="1"/>
          </p:cNvSpPr>
          <p:nvPr>
            <p:ph sz="quarter" idx="16" hasCustomPrompt="1"/>
          </p:nvPr>
        </p:nvSpPr>
        <p:spPr>
          <a:xfrm>
            <a:off x="7818438" y="3429000"/>
            <a:ext cx="4373562" cy="3425825"/>
          </a:xfrm>
        </p:spPr>
        <p:txBody>
          <a:bodyPr tIns="324000"/>
          <a:lstStyle>
            <a:lvl1pPr marL="0" indent="0" algn="ctr">
              <a:buFontTx/>
              <a:buNone/>
              <a:defRPr/>
            </a:lvl1pPr>
          </a:lstStyle>
          <a:p>
            <a:pPr lvl="0"/>
            <a:r>
              <a:rPr lang="sv-SE" dirty="0"/>
              <a:t>Klicka på ikonerna tabell, diagram eller smart-art för att infoga dessa (obs använd inte bildikonerna i denna layoutsida).</a:t>
            </a:r>
          </a:p>
        </p:txBody>
      </p:sp>
      <p:sp>
        <p:nvSpPr>
          <p:cNvPr id="6" name="Platshållare för datum 5">
            <a:extLst>
              <a:ext uri="{FF2B5EF4-FFF2-40B4-BE49-F238E27FC236}">
                <a16:creationId xmlns:a16="http://schemas.microsoft.com/office/drawing/2014/main" id="{204DB241-ED8F-4CAE-BE76-F6AEF56DB7F3}"/>
              </a:ext>
            </a:extLst>
          </p:cNvPr>
          <p:cNvSpPr>
            <a:spLocks noGrp="1"/>
          </p:cNvSpPr>
          <p:nvPr>
            <p:ph type="dt" sz="half" idx="17"/>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359699CE-BF37-477B-8A6D-B356D1C9BEAA}"/>
              </a:ext>
            </a:extLst>
          </p:cNvPr>
          <p:cNvSpPr>
            <a:spLocks noGrp="1"/>
          </p:cNvSpPr>
          <p:nvPr>
            <p:ph type="ftr" sz="quarter" idx="18"/>
          </p:nvPr>
        </p:nvSpPr>
        <p:spPr>
          <a:xfrm>
            <a:off x="4038600" y="6117397"/>
            <a:ext cx="3779838" cy="360000"/>
          </a:xfrm>
        </p:spPr>
        <p:txBody>
          <a:bodyPr/>
          <a:lstStyle/>
          <a:p>
            <a:endParaRPr lang="sv-SE" dirty="0"/>
          </a:p>
        </p:txBody>
      </p:sp>
      <p:sp>
        <p:nvSpPr>
          <p:cNvPr id="8" name="Platshållare för bildnummer 7">
            <a:extLst>
              <a:ext uri="{FF2B5EF4-FFF2-40B4-BE49-F238E27FC236}">
                <a16:creationId xmlns:a16="http://schemas.microsoft.com/office/drawing/2014/main" id="{A0C3CBC0-296D-4891-BAF0-3B5301CA194A}"/>
              </a:ext>
            </a:extLst>
          </p:cNvPr>
          <p:cNvSpPr>
            <a:spLocks noGrp="1"/>
          </p:cNvSpPr>
          <p:nvPr>
            <p:ph type="sldNum" sz="quarter" idx="19"/>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845912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elsida bild, bildtext vit logo">
    <p:bg>
      <p:bgRef idx="1001">
        <a:schemeClr val="bg1"/>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9BE631BD-1ABE-42B5-8533-131CF7886D74}"/>
              </a:ext>
            </a:extLst>
          </p:cNvPr>
          <p:cNvSpPr>
            <a:spLocks noGrp="1"/>
          </p:cNvSpPr>
          <p:nvPr>
            <p:ph type="pic" sz="quarter" idx="10" hasCustomPrompt="1"/>
          </p:nvPr>
        </p:nvSpPr>
        <p:spPr bwMode="ltGray">
          <a:xfrm>
            <a:off x="0" y="0"/>
            <a:ext cx="12191999" cy="6858000"/>
          </a:xfrm>
          <a:custGeom>
            <a:avLst/>
            <a:gdLst>
              <a:gd name="connsiteX0" fmla="*/ 1180986 w 12191999"/>
              <a:gd name="connsiteY0" fmla="*/ 6085752 h 6858000"/>
              <a:gd name="connsiteX1" fmla="*/ 1192856 w 12191999"/>
              <a:gd name="connsiteY1" fmla="*/ 6085752 h 6858000"/>
              <a:gd name="connsiteX2" fmla="*/ 1216799 w 12191999"/>
              <a:gd name="connsiteY2" fmla="*/ 6109695 h 6858000"/>
              <a:gd name="connsiteX3" fmla="*/ 1216799 w 12191999"/>
              <a:gd name="connsiteY3" fmla="*/ 6270106 h 6858000"/>
              <a:gd name="connsiteX4" fmla="*/ 1192856 w 12191999"/>
              <a:gd name="connsiteY4" fmla="*/ 6294049 h 6858000"/>
              <a:gd name="connsiteX5" fmla="*/ 1180986 w 12191999"/>
              <a:gd name="connsiteY5" fmla="*/ 6294049 h 6858000"/>
              <a:gd name="connsiteX6" fmla="*/ 1178612 w 12191999"/>
              <a:gd name="connsiteY6" fmla="*/ 6291675 h 6858000"/>
              <a:gd name="connsiteX7" fmla="*/ 1178612 w 12191999"/>
              <a:gd name="connsiteY7" fmla="*/ 6088194 h 6858000"/>
              <a:gd name="connsiteX8" fmla="*/ 1180986 w 12191999"/>
              <a:gd name="connsiteY8" fmla="*/ 6085820 h 6858000"/>
              <a:gd name="connsiteX9" fmla="*/ 1180986 w 12191999"/>
              <a:gd name="connsiteY9" fmla="*/ 5862737 h 6858000"/>
              <a:gd name="connsiteX10" fmla="*/ 1190821 w 12191999"/>
              <a:gd name="connsiteY10" fmla="*/ 5862737 h 6858000"/>
              <a:gd name="connsiteX11" fmla="*/ 1214764 w 12191999"/>
              <a:gd name="connsiteY11" fmla="*/ 5886680 h 6858000"/>
              <a:gd name="connsiteX12" fmla="*/ 1214764 w 12191999"/>
              <a:gd name="connsiteY12" fmla="*/ 6009311 h 6858000"/>
              <a:gd name="connsiteX13" fmla="*/ 1190821 w 12191999"/>
              <a:gd name="connsiteY13" fmla="*/ 6033254 h 6858000"/>
              <a:gd name="connsiteX14" fmla="*/ 1180986 w 12191999"/>
              <a:gd name="connsiteY14" fmla="*/ 6033254 h 6858000"/>
              <a:gd name="connsiteX15" fmla="*/ 1178612 w 12191999"/>
              <a:gd name="connsiteY15" fmla="*/ 6030880 h 6858000"/>
              <a:gd name="connsiteX16" fmla="*/ 1178612 w 12191999"/>
              <a:gd name="connsiteY16" fmla="*/ 5865179 h 6858000"/>
              <a:gd name="connsiteX17" fmla="*/ 1180986 w 12191999"/>
              <a:gd name="connsiteY17" fmla="*/ 5862805 h 6858000"/>
              <a:gd name="connsiteX18" fmla="*/ 1110921 w 12191999"/>
              <a:gd name="connsiteY18" fmla="*/ 5810782 h 6858000"/>
              <a:gd name="connsiteX19" fmla="*/ 1108547 w 12191999"/>
              <a:gd name="connsiteY19" fmla="*/ 5813156 h 6858000"/>
              <a:gd name="connsiteX20" fmla="*/ 1108547 w 12191999"/>
              <a:gd name="connsiteY20" fmla="*/ 6341528 h 6858000"/>
              <a:gd name="connsiteX21" fmla="*/ 1110921 w 12191999"/>
              <a:gd name="connsiteY21" fmla="*/ 6343902 h 6858000"/>
              <a:gd name="connsiteX22" fmla="*/ 1219987 w 12191999"/>
              <a:gd name="connsiteY22" fmla="*/ 6343902 h 6858000"/>
              <a:gd name="connsiteX23" fmla="*/ 1285982 w 12191999"/>
              <a:gd name="connsiteY23" fmla="*/ 6277906 h 6858000"/>
              <a:gd name="connsiteX24" fmla="*/ 1285982 w 12191999"/>
              <a:gd name="connsiteY24" fmla="*/ 6117631 h 6858000"/>
              <a:gd name="connsiteX25" fmla="*/ 1240199 w 12191999"/>
              <a:gd name="connsiteY25" fmla="*/ 6054891 h 6858000"/>
              <a:gd name="connsiteX26" fmla="*/ 1240199 w 12191999"/>
              <a:gd name="connsiteY26" fmla="*/ 6053331 h 6858000"/>
              <a:gd name="connsiteX27" fmla="*/ 1285982 w 12191999"/>
              <a:gd name="connsiteY27" fmla="*/ 5990591 h 6858000"/>
              <a:gd name="connsiteX28" fmla="*/ 1285982 w 12191999"/>
              <a:gd name="connsiteY28" fmla="*/ 5885595 h 6858000"/>
              <a:gd name="connsiteX29" fmla="*/ 1211169 w 12191999"/>
              <a:gd name="connsiteY29" fmla="*/ 5810782 h 6858000"/>
              <a:gd name="connsiteX30" fmla="*/ 1110921 w 12191999"/>
              <a:gd name="connsiteY30" fmla="*/ 5810782 h 6858000"/>
              <a:gd name="connsiteX31" fmla="*/ 811127 w 12191999"/>
              <a:gd name="connsiteY31" fmla="*/ 5805356 h 6858000"/>
              <a:gd name="connsiteX32" fmla="*/ 721256 w 12191999"/>
              <a:gd name="connsiteY32" fmla="*/ 5874879 h 6858000"/>
              <a:gd name="connsiteX33" fmla="*/ 724851 w 12191999"/>
              <a:gd name="connsiteY33" fmla="*/ 5978857 h 6858000"/>
              <a:gd name="connsiteX34" fmla="*/ 789422 w 12191999"/>
              <a:gd name="connsiteY34" fmla="*/ 6094774 h 6858000"/>
              <a:gd name="connsiteX35" fmla="*/ 831000 w 12191999"/>
              <a:gd name="connsiteY35" fmla="*/ 6189257 h 6858000"/>
              <a:gd name="connsiteX36" fmla="*/ 831000 w 12191999"/>
              <a:gd name="connsiteY36" fmla="*/ 6281027 h 6858000"/>
              <a:gd name="connsiteX37" fmla="*/ 811127 w 12191999"/>
              <a:gd name="connsiteY37" fmla="*/ 6300900 h 6858000"/>
              <a:gd name="connsiteX38" fmla="*/ 791254 w 12191999"/>
              <a:gd name="connsiteY38" fmla="*/ 6281027 h 6858000"/>
              <a:gd name="connsiteX39" fmla="*/ 791254 w 12191999"/>
              <a:gd name="connsiteY39" fmla="*/ 6140421 h 6858000"/>
              <a:gd name="connsiteX40" fmla="*/ 788676 w 12191999"/>
              <a:gd name="connsiteY40" fmla="*/ 6138047 h 6858000"/>
              <a:gd name="connsiteX41" fmla="*/ 723562 w 12191999"/>
              <a:gd name="connsiteY41" fmla="*/ 6138047 h 6858000"/>
              <a:gd name="connsiteX42" fmla="*/ 721188 w 12191999"/>
              <a:gd name="connsiteY42" fmla="*/ 6140421 h 6858000"/>
              <a:gd name="connsiteX43" fmla="*/ 721188 w 12191999"/>
              <a:gd name="connsiteY43" fmla="*/ 6285232 h 6858000"/>
              <a:gd name="connsiteX44" fmla="*/ 811059 w 12191999"/>
              <a:gd name="connsiteY44" fmla="*/ 6354755 h 6858000"/>
              <a:gd name="connsiteX45" fmla="*/ 900930 w 12191999"/>
              <a:gd name="connsiteY45" fmla="*/ 6285232 h 6858000"/>
              <a:gd name="connsiteX46" fmla="*/ 900930 w 12191999"/>
              <a:gd name="connsiteY46" fmla="*/ 6189257 h 6858000"/>
              <a:gd name="connsiteX47" fmla="*/ 859352 w 12191999"/>
              <a:gd name="connsiteY47" fmla="*/ 6074426 h 6858000"/>
              <a:gd name="connsiteX48" fmla="*/ 794848 w 12191999"/>
              <a:gd name="connsiteY48" fmla="*/ 5958441 h 6858000"/>
              <a:gd name="connsiteX49" fmla="*/ 791254 w 12191999"/>
              <a:gd name="connsiteY49" fmla="*/ 5872098 h 6858000"/>
              <a:gd name="connsiteX50" fmla="*/ 811127 w 12191999"/>
              <a:gd name="connsiteY50" fmla="*/ 5852224 h 6858000"/>
              <a:gd name="connsiteX51" fmla="*/ 831000 w 12191999"/>
              <a:gd name="connsiteY51" fmla="*/ 5872098 h 6858000"/>
              <a:gd name="connsiteX52" fmla="*/ 831000 w 12191999"/>
              <a:gd name="connsiteY52" fmla="*/ 5997103 h 6858000"/>
              <a:gd name="connsiteX53" fmla="*/ 833374 w 12191999"/>
              <a:gd name="connsiteY53" fmla="*/ 5999477 h 6858000"/>
              <a:gd name="connsiteX54" fmla="*/ 898488 w 12191999"/>
              <a:gd name="connsiteY54" fmla="*/ 5999477 h 6858000"/>
              <a:gd name="connsiteX55" fmla="*/ 901066 w 12191999"/>
              <a:gd name="connsiteY55" fmla="*/ 5997103 h 6858000"/>
              <a:gd name="connsiteX56" fmla="*/ 901066 w 12191999"/>
              <a:gd name="connsiteY56" fmla="*/ 5874811 h 6858000"/>
              <a:gd name="connsiteX57" fmla="*/ 811127 w 12191999"/>
              <a:gd name="connsiteY57" fmla="*/ 5805356 h 6858000"/>
              <a:gd name="connsiteX58" fmla="*/ 1004773 w 12191999"/>
              <a:gd name="connsiteY58" fmla="*/ 5745465 h 6858000"/>
              <a:gd name="connsiteX59" fmla="*/ 914902 w 12191999"/>
              <a:gd name="connsiteY59" fmla="*/ 5814920 h 6858000"/>
              <a:gd name="connsiteX60" fmla="*/ 914902 w 12191999"/>
              <a:gd name="connsiteY60" fmla="*/ 6319756 h 6858000"/>
              <a:gd name="connsiteX61" fmla="*/ 1004773 w 12191999"/>
              <a:gd name="connsiteY61" fmla="*/ 6389278 h 6858000"/>
              <a:gd name="connsiteX62" fmla="*/ 1094643 w 12191999"/>
              <a:gd name="connsiteY62" fmla="*/ 6319756 h 6858000"/>
              <a:gd name="connsiteX63" fmla="*/ 1094643 w 12191999"/>
              <a:gd name="connsiteY63" fmla="*/ 6137980 h 6858000"/>
              <a:gd name="connsiteX64" fmla="*/ 1092269 w 12191999"/>
              <a:gd name="connsiteY64" fmla="*/ 6135606 h 6858000"/>
              <a:gd name="connsiteX65" fmla="*/ 1027155 w 12191999"/>
              <a:gd name="connsiteY65" fmla="*/ 6135606 h 6858000"/>
              <a:gd name="connsiteX66" fmla="*/ 1024781 w 12191999"/>
              <a:gd name="connsiteY66" fmla="*/ 6137980 h 6858000"/>
              <a:gd name="connsiteX67" fmla="*/ 1024781 w 12191999"/>
              <a:gd name="connsiteY67" fmla="*/ 6318264 h 6858000"/>
              <a:gd name="connsiteX68" fmla="*/ 1004773 w 12191999"/>
              <a:gd name="connsiteY68" fmla="*/ 6338137 h 6858000"/>
              <a:gd name="connsiteX69" fmla="*/ 984899 w 12191999"/>
              <a:gd name="connsiteY69" fmla="*/ 6318264 h 6858000"/>
              <a:gd name="connsiteX70" fmla="*/ 984899 w 12191999"/>
              <a:gd name="connsiteY70" fmla="*/ 5818040 h 6858000"/>
              <a:gd name="connsiteX71" fmla="*/ 1004773 w 12191999"/>
              <a:gd name="connsiteY71" fmla="*/ 5798166 h 6858000"/>
              <a:gd name="connsiteX72" fmla="*/ 1024781 w 12191999"/>
              <a:gd name="connsiteY72" fmla="*/ 5818040 h 6858000"/>
              <a:gd name="connsiteX73" fmla="*/ 1024781 w 12191999"/>
              <a:gd name="connsiteY73" fmla="*/ 5994593 h 6858000"/>
              <a:gd name="connsiteX74" fmla="*/ 1027155 w 12191999"/>
              <a:gd name="connsiteY74" fmla="*/ 5996967 h 6858000"/>
              <a:gd name="connsiteX75" fmla="*/ 1092269 w 12191999"/>
              <a:gd name="connsiteY75" fmla="*/ 5996967 h 6858000"/>
              <a:gd name="connsiteX76" fmla="*/ 1094643 w 12191999"/>
              <a:gd name="connsiteY76" fmla="*/ 5994593 h 6858000"/>
              <a:gd name="connsiteX77" fmla="*/ 1094643 w 12191999"/>
              <a:gd name="connsiteY77" fmla="*/ 5814988 h 6858000"/>
              <a:gd name="connsiteX78" fmla="*/ 1004773 w 12191999"/>
              <a:gd name="connsiteY78" fmla="*/ 5745465 h 6858000"/>
              <a:gd name="connsiteX79" fmla="*/ 0 w 12191999"/>
              <a:gd name="connsiteY79" fmla="*/ 0 h 6858000"/>
              <a:gd name="connsiteX80" fmla="*/ 12191999 w 12191999"/>
              <a:gd name="connsiteY80" fmla="*/ 0 h 6858000"/>
              <a:gd name="connsiteX81" fmla="*/ 12191999 w 12191999"/>
              <a:gd name="connsiteY81" fmla="*/ 6858000 h 6858000"/>
              <a:gd name="connsiteX82" fmla="*/ 0 w 12191999"/>
              <a:gd name="connsiteY8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1999" h="6858000">
                <a:moveTo>
                  <a:pt x="1180986" y="6085752"/>
                </a:moveTo>
                <a:lnTo>
                  <a:pt x="1192856" y="6085752"/>
                </a:lnTo>
                <a:cubicBezTo>
                  <a:pt x="1206082" y="6085752"/>
                  <a:pt x="1216799" y="6096469"/>
                  <a:pt x="1216799" y="6109695"/>
                </a:cubicBezTo>
                <a:cubicBezTo>
                  <a:pt x="1216799" y="6109695"/>
                  <a:pt x="1216799" y="6109695"/>
                  <a:pt x="1216799" y="6270106"/>
                </a:cubicBezTo>
                <a:cubicBezTo>
                  <a:pt x="1216799" y="6283332"/>
                  <a:pt x="1206082" y="6294049"/>
                  <a:pt x="1192856" y="6294049"/>
                </a:cubicBezTo>
                <a:cubicBezTo>
                  <a:pt x="1192856" y="6294049"/>
                  <a:pt x="1192856" y="6294049"/>
                  <a:pt x="1180986" y="6294049"/>
                </a:cubicBezTo>
                <a:cubicBezTo>
                  <a:pt x="1179630" y="6294049"/>
                  <a:pt x="1178612" y="6292896"/>
                  <a:pt x="1178612" y="6291675"/>
                </a:cubicBezTo>
                <a:cubicBezTo>
                  <a:pt x="1178612" y="6291675"/>
                  <a:pt x="1178612" y="6291675"/>
                  <a:pt x="1178612" y="6088194"/>
                </a:cubicBezTo>
                <a:cubicBezTo>
                  <a:pt x="1178612" y="6087041"/>
                  <a:pt x="1179630" y="6085820"/>
                  <a:pt x="1180986" y="6085820"/>
                </a:cubicBezTo>
                <a:close/>
                <a:moveTo>
                  <a:pt x="1180986" y="5862737"/>
                </a:moveTo>
                <a:lnTo>
                  <a:pt x="1190821" y="5862737"/>
                </a:lnTo>
                <a:cubicBezTo>
                  <a:pt x="1204047" y="5862737"/>
                  <a:pt x="1214764" y="5873454"/>
                  <a:pt x="1214764" y="5886680"/>
                </a:cubicBezTo>
                <a:cubicBezTo>
                  <a:pt x="1214764" y="5886680"/>
                  <a:pt x="1214764" y="5886680"/>
                  <a:pt x="1214764" y="6009311"/>
                </a:cubicBezTo>
                <a:cubicBezTo>
                  <a:pt x="1214764" y="6022538"/>
                  <a:pt x="1204047" y="6033254"/>
                  <a:pt x="1190821" y="6033254"/>
                </a:cubicBezTo>
                <a:cubicBezTo>
                  <a:pt x="1190821" y="6033254"/>
                  <a:pt x="1190821" y="6033254"/>
                  <a:pt x="1180986" y="6033254"/>
                </a:cubicBezTo>
                <a:cubicBezTo>
                  <a:pt x="1179630" y="6033254"/>
                  <a:pt x="1178612" y="6032237"/>
                  <a:pt x="1178612" y="6030880"/>
                </a:cubicBezTo>
                <a:cubicBezTo>
                  <a:pt x="1178612" y="6030880"/>
                  <a:pt x="1178612" y="6030880"/>
                  <a:pt x="1178612" y="5865179"/>
                </a:cubicBezTo>
                <a:cubicBezTo>
                  <a:pt x="1178612" y="5863823"/>
                  <a:pt x="1179630" y="5862805"/>
                  <a:pt x="1180986" y="5862805"/>
                </a:cubicBezTo>
                <a:close/>
                <a:moveTo>
                  <a:pt x="1110921" y="5810782"/>
                </a:moveTo>
                <a:cubicBezTo>
                  <a:pt x="1109768" y="5810782"/>
                  <a:pt x="1108547" y="5811799"/>
                  <a:pt x="1108547" y="5813156"/>
                </a:cubicBezTo>
                <a:cubicBezTo>
                  <a:pt x="1108547" y="5813156"/>
                  <a:pt x="1108547" y="5813156"/>
                  <a:pt x="1108547" y="6341528"/>
                </a:cubicBezTo>
                <a:cubicBezTo>
                  <a:pt x="1108547" y="6342681"/>
                  <a:pt x="1109700" y="6343902"/>
                  <a:pt x="1110921" y="6343902"/>
                </a:cubicBezTo>
                <a:cubicBezTo>
                  <a:pt x="1110921" y="6343902"/>
                  <a:pt x="1110921" y="6343902"/>
                  <a:pt x="1219987" y="6343902"/>
                </a:cubicBezTo>
                <a:cubicBezTo>
                  <a:pt x="1256478" y="6343902"/>
                  <a:pt x="1285982" y="6314397"/>
                  <a:pt x="1285982" y="6277906"/>
                </a:cubicBezTo>
                <a:cubicBezTo>
                  <a:pt x="1285982" y="6277906"/>
                  <a:pt x="1285982" y="6277906"/>
                  <a:pt x="1285982" y="6117631"/>
                </a:cubicBezTo>
                <a:cubicBezTo>
                  <a:pt x="1285982" y="6088330"/>
                  <a:pt x="1266855" y="6063369"/>
                  <a:pt x="1240199" y="6054891"/>
                </a:cubicBezTo>
                <a:cubicBezTo>
                  <a:pt x="1240199" y="6054891"/>
                  <a:pt x="1240199" y="6054891"/>
                  <a:pt x="1240199" y="6053331"/>
                </a:cubicBezTo>
                <a:cubicBezTo>
                  <a:pt x="1266787" y="6044853"/>
                  <a:pt x="1285982" y="6020096"/>
                  <a:pt x="1285982" y="5990591"/>
                </a:cubicBezTo>
                <a:cubicBezTo>
                  <a:pt x="1285982" y="5990591"/>
                  <a:pt x="1285982" y="5990591"/>
                  <a:pt x="1285982" y="5885595"/>
                </a:cubicBezTo>
                <a:cubicBezTo>
                  <a:pt x="1285982" y="5844221"/>
                  <a:pt x="1252544" y="5810782"/>
                  <a:pt x="1211169" y="5810782"/>
                </a:cubicBezTo>
                <a:cubicBezTo>
                  <a:pt x="1211169" y="5810782"/>
                  <a:pt x="1211169" y="5810782"/>
                  <a:pt x="1110921" y="5810782"/>
                </a:cubicBezTo>
                <a:close/>
                <a:moveTo>
                  <a:pt x="811127" y="5805356"/>
                </a:moveTo>
                <a:cubicBezTo>
                  <a:pt x="761477" y="5805356"/>
                  <a:pt x="721256" y="5836353"/>
                  <a:pt x="721256" y="5874879"/>
                </a:cubicBezTo>
                <a:cubicBezTo>
                  <a:pt x="716983" y="5904044"/>
                  <a:pt x="718543" y="5951862"/>
                  <a:pt x="724851" y="5978857"/>
                </a:cubicBezTo>
                <a:cubicBezTo>
                  <a:pt x="731769" y="6008159"/>
                  <a:pt x="771448" y="6067304"/>
                  <a:pt x="789422" y="6094774"/>
                </a:cubicBezTo>
                <a:cubicBezTo>
                  <a:pt x="807396" y="6122244"/>
                  <a:pt x="831339" y="6151070"/>
                  <a:pt x="831000" y="6189257"/>
                </a:cubicBezTo>
                <a:cubicBezTo>
                  <a:pt x="831000" y="6281027"/>
                  <a:pt x="831000" y="6281027"/>
                  <a:pt x="831000" y="6281027"/>
                </a:cubicBezTo>
                <a:cubicBezTo>
                  <a:pt x="831000" y="6292083"/>
                  <a:pt x="821979" y="6300900"/>
                  <a:pt x="811127" y="6300900"/>
                </a:cubicBezTo>
                <a:cubicBezTo>
                  <a:pt x="800071" y="6300900"/>
                  <a:pt x="791254" y="6292083"/>
                  <a:pt x="791254" y="6281027"/>
                </a:cubicBezTo>
                <a:cubicBezTo>
                  <a:pt x="791254" y="6140421"/>
                  <a:pt x="791254" y="6140421"/>
                  <a:pt x="791254" y="6140421"/>
                </a:cubicBezTo>
                <a:cubicBezTo>
                  <a:pt x="791254" y="6139200"/>
                  <a:pt x="790033" y="6138047"/>
                  <a:pt x="788676" y="6138047"/>
                </a:cubicBezTo>
                <a:cubicBezTo>
                  <a:pt x="723562" y="6138047"/>
                  <a:pt x="723562" y="6138047"/>
                  <a:pt x="723562" y="6138047"/>
                </a:cubicBezTo>
                <a:cubicBezTo>
                  <a:pt x="722206" y="6138047"/>
                  <a:pt x="721188" y="6139268"/>
                  <a:pt x="721188" y="6140421"/>
                </a:cubicBezTo>
                <a:cubicBezTo>
                  <a:pt x="721188" y="6285232"/>
                  <a:pt x="721188" y="6285232"/>
                  <a:pt x="721188" y="6285232"/>
                </a:cubicBezTo>
                <a:cubicBezTo>
                  <a:pt x="721188" y="6323554"/>
                  <a:pt x="761410" y="6354755"/>
                  <a:pt x="811059" y="6354755"/>
                </a:cubicBezTo>
                <a:cubicBezTo>
                  <a:pt x="860573" y="6354755"/>
                  <a:pt x="900930" y="6323554"/>
                  <a:pt x="900930" y="6285232"/>
                </a:cubicBezTo>
                <a:cubicBezTo>
                  <a:pt x="900930" y="6189257"/>
                  <a:pt x="900930" y="6189257"/>
                  <a:pt x="900930" y="6189257"/>
                </a:cubicBezTo>
                <a:cubicBezTo>
                  <a:pt x="900591" y="6123600"/>
                  <a:pt x="882617" y="6113969"/>
                  <a:pt x="859352" y="6074426"/>
                </a:cubicBezTo>
                <a:cubicBezTo>
                  <a:pt x="842667" y="6046142"/>
                  <a:pt x="801631" y="5987811"/>
                  <a:pt x="794848" y="5958441"/>
                </a:cubicBezTo>
                <a:cubicBezTo>
                  <a:pt x="788540" y="5931446"/>
                  <a:pt x="788744" y="5900449"/>
                  <a:pt x="791254" y="5872098"/>
                </a:cubicBezTo>
                <a:cubicBezTo>
                  <a:pt x="791254" y="5861245"/>
                  <a:pt x="800071" y="5852224"/>
                  <a:pt x="811127" y="5852224"/>
                </a:cubicBezTo>
                <a:cubicBezTo>
                  <a:pt x="821979" y="5852224"/>
                  <a:pt x="831000" y="5861245"/>
                  <a:pt x="831000" y="5872098"/>
                </a:cubicBezTo>
                <a:cubicBezTo>
                  <a:pt x="831000" y="5997103"/>
                  <a:pt x="831000" y="5997103"/>
                  <a:pt x="831000" y="5997103"/>
                </a:cubicBezTo>
                <a:cubicBezTo>
                  <a:pt x="831000" y="5998459"/>
                  <a:pt x="832018" y="5999477"/>
                  <a:pt x="833374" y="5999477"/>
                </a:cubicBezTo>
                <a:cubicBezTo>
                  <a:pt x="898488" y="5999477"/>
                  <a:pt x="898488" y="5999477"/>
                  <a:pt x="898488" y="5999477"/>
                </a:cubicBezTo>
                <a:cubicBezTo>
                  <a:pt x="899845" y="5999477"/>
                  <a:pt x="901066" y="5998459"/>
                  <a:pt x="901066" y="5997103"/>
                </a:cubicBezTo>
                <a:cubicBezTo>
                  <a:pt x="901066" y="5874811"/>
                  <a:pt x="901066" y="5874811"/>
                  <a:pt x="901066" y="5874811"/>
                </a:cubicBezTo>
                <a:cubicBezTo>
                  <a:pt x="900998" y="5836353"/>
                  <a:pt x="860641" y="5805356"/>
                  <a:pt x="811127" y="5805356"/>
                </a:cubicBezTo>
                <a:close/>
                <a:moveTo>
                  <a:pt x="1004773" y="5745465"/>
                </a:moveTo>
                <a:cubicBezTo>
                  <a:pt x="955259" y="5745465"/>
                  <a:pt x="914902" y="5776665"/>
                  <a:pt x="914902" y="5814920"/>
                </a:cubicBezTo>
                <a:cubicBezTo>
                  <a:pt x="914902" y="5814920"/>
                  <a:pt x="914902" y="5814920"/>
                  <a:pt x="914902" y="6319756"/>
                </a:cubicBezTo>
                <a:cubicBezTo>
                  <a:pt x="914902" y="6358214"/>
                  <a:pt x="955259" y="6389278"/>
                  <a:pt x="1004773" y="6389278"/>
                </a:cubicBezTo>
                <a:cubicBezTo>
                  <a:pt x="1054490" y="6389278"/>
                  <a:pt x="1094643" y="6358281"/>
                  <a:pt x="1094643" y="6319756"/>
                </a:cubicBezTo>
                <a:cubicBezTo>
                  <a:pt x="1094643" y="6319756"/>
                  <a:pt x="1094643" y="6319756"/>
                  <a:pt x="1094643" y="6137980"/>
                </a:cubicBezTo>
                <a:cubicBezTo>
                  <a:pt x="1094643" y="6136623"/>
                  <a:pt x="1093626" y="6135606"/>
                  <a:pt x="1092269" y="6135606"/>
                </a:cubicBezTo>
                <a:cubicBezTo>
                  <a:pt x="1092269" y="6135606"/>
                  <a:pt x="1092269" y="6135606"/>
                  <a:pt x="1027155" y="6135606"/>
                </a:cubicBezTo>
                <a:cubicBezTo>
                  <a:pt x="1025799" y="6135606"/>
                  <a:pt x="1024781" y="6136623"/>
                  <a:pt x="1024781" y="6137980"/>
                </a:cubicBezTo>
                <a:cubicBezTo>
                  <a:pt x="1024781" y="6137980"/>
                  <a:pt x="1024781" y="6137980"/>
                  <a:pt x="1024781" y="6318264"/>
                </a:cubicBezTo>
                <a:cubicBezTo>
                  <a:pt x="1024781" y="6329319"/>
                  <a:pt x="1015828" y="6338137"/>
                  <a:pt x="1004773" y="6338137"/>
                </a:cubicBezTo>
                <a:cubicBezTo>
                  <a:pt x="993920" y="6338137"/>
                  <a:pt x="984899" y="6329319"/>
                  <a:pt x="984899" y="6318264"/>
                </a:cubicBezTo>
                <a:cubicBezTo>
                  <a:pt x="984899" y="6318264"/>
                  <a:pt x="984899" y="6318264"/>
                  <a:pt x="984899" y="5818040"/>
                </a:cubicBezTo>
                <a:cubicBezTo>
                  <a:pt x="984899" y="5806984"/>
                  <a:pt x="993920" y="5798166"/>
                  <a:pt x="1004773" y="5798166"/>
                </a:cubicBezTo>
                <a:cubicBezTo>
                  <a:pt x="1015761" y="5798166"/>
                  <a:pt x="1024781" y="5806984"/>
                  <a:pt x="1024781" y="5818040"/>
                </a:cubicBezTo>
                <a:lnTo>
                  <a:pt x="1024781" y="5994593"/>
                </a:lnTo>
                <a:cubicBezTo>
                  <a:pt x="1024781" y="5995950"/>
                  <a:pt x="1025799" y="5996967"/>
                  <a:pt x="1027155" y="5996967"/>
                </a:cubicBezTo>
                <a:cubicBezTo>
                  <a:pt x="1027155" y="5996967"/>
                  <a:pt x="1027155" y="5996967"/>
                  <a:pt x="1092269" y="5996967"/>
                </a:cubicBezTo>
                <a:cubicBezTo>
                  <a:pt x="1093626" y="5996967"/>
                  <a:pt x="1094643" y="5995950"/>
                  <a:pt x="1094643" y="5994593"/>
                </a:cubicBezTo>
                <a:cubicBezTo>
                  <a:pt x="1094643" y="5994593"/>
                  <a:pt x="1094643" y="5994593"/>
                  <a:pt x="1094643" y="5814988"/>
                </a:cubicBezTo>
                <a:cubicBezTo>
                  <a:pt x="1094643" y="5776665"/>
                  <a:pt x="1054490" y="5745465"/>
                  <a:pt x="1004773" y="5745465"/>
                </a:cubicBezTo>
                <a:close/>
                <a:moveTo>
                  <a:pt x="0" y="0"/>
                </a:moveTo>
                <a:lnTo>
                  <a:pt x="12191999" y="0"/>
                </a:lnTo>
                <a:lnTo>
                  <a:pt x="12191999" y="6858000"/>
                </a:lnTo>
                <a:lnTo>
                  <a:pt x="0" y="6858000"/>
                </a:lnTo>
                <a:close/>
              </a:path>
            </a:pathLst>
          </a:custGeom>
          <a:noFill/>
        </p:spPr>
        <p:txBody>
          <a:bodyPr wrap="square">
            <a:noAutofit/>
          </a:bodyPr>
          <a:lstStyle>
            <a:lvl1pPr marL="0" indent="0">
              <a:buNone/>
              <a:defRPr>
                <a:solidFill>
                  <a:schemeClr val="tx1"/>
                </a:solidFill>
              </a:defRPr>
            </a:lvl1pPr>
          </a:lstStyle>
          <a:p>
            <a:r>
              <a:rPr lang="sv-SE" dirty="0"/>
              <a:t>Klicka på ikonen för att lägga till en bild.</a:t>
            </a:r>
            <a:br>
              <a:rPr lang="sv-SE" dirty="0"/>
            </a:br>
            <a:r>
              <a:rPr lang="sv-SE" dirty="0"/>
              <a:t>Bildproportioner 1294px * 729px vid 72ppi.</a:t>
            </a:r>
          </a:p>
        </p:txBody>
      </p:sp>
      <p:sp>
        <p:nvSpPr>
          <p:cNvPr id="5" name="Platshållare för text 4">
            <a:extLst>
              <a:ext uri="{FF2B5EF4-FFF2-40B4-BE49-F238E27FC236}">
                <a16:creationId xmlns:a16="http://schemas.microsoft.com/office/drawing/2014/main" id="{480597D0-9092-4B27-9501-811050E0D7DD}"/>
              </a:ext>
            </a:extLst>
          </p:cNvPr>
          <p:cNvSpPr>
            <a:spLocks noGrp="1"/>
          </p:cNvSpPr>
          <p:nvPr>
            <p:ph type="body" sz="quarter" idx="11"/>
          </p:nvPr>
        </p:nvSpPr>
        <p:spPr>
          <a:xfrm>
            <a:off x="1878014" y="5798128"/>
            <a:ext cx="7469186" cy="578310"/>
          </a:xfrm>
        </p:spPr>
        <p:txBody>
          <a:bodyPr anchor="b"/>
          <a:lstStyle>
            <a:lvl1pPr marL="0" indent="0">
              <a:buNone/>
              <a:defRPr sz="1500">
                <a:solidFill>
                  <a:schemeClr val="bg1"/>
                </a:solidFill>
              </a:defRPr>
            </a:lvl1pPr>
            <a:lvl2pPr marL="314325" indent="0">
              <a:buNone/>
              <a:defRPr sz="1500"/>
            </a:lvl2pPr>
            <a:lvl3pPr marL="590550" indent="0">
              <a:buNone/>
              <a:defRPr sz="1500"/>
            </a:lvl3pPr>
            <a:lvl4pPr marL="895350" indent="0">
              <a:buNone/>
              <a:defRPr sz="1500"/>
            </a:lvl4pPr>
            <a:lvl5pPr marL="1171575" indent="0">
              <a:buNone/>
              <a:defRPr sz="1500"/>
            </a:lvl5pPr>
          </a:lstStyle>
          <a:p>
            <a:pPr lvl="0"/>
            <a:r>
              <a:rPr lang="sv-SE"/>
              <a:t>Klicka här för att ändra format på bakgrundstexten</a:t>
            </a:r>
          </a:p>
        </p:txBody>
      </p:sp>
      <p:sp>
        <p:nvSpPr>
          <p:cNvPr id="2" name="Platshållare för datum 1">
            <a:extLst>
              <a:ext uri="{FF2B5EF4-FFF2-40B4-BE49-F238E27FC236}">
                <a16:creationId xmlns:a16="http://schemas.microsoft.com/office/drawing/2014/main" id="{B18157B3-B3D7-4E8E-A87F-1B5E562922A5}"/>
              </a:ext>
            </a:extLst>
          </p:cNvPr>
          <p:cNvSpPr>
            <a:spLocks noGrp="1"/>
          </p:cNvSpPr>
          <p:nvPr>
            <p:ph type="dt" sz="half" idx="12"/>
          </p:nvPr>
        </p:nvSpPr>
        <p:spPr>
          <a:xfrm>
            <a:off x="9773986" y="6117397"/>
            <a:ext cx="1080000" cy="360000"/>
          </a:xfrm>
        </p:spPr>
        <p:txBody>
          <a:bodyPr/>
          <a:lstStyle>
            <a:lvl1pPr algn="r">
              <a:defRPr/>
            </a:lvl1pPr>
          </a:lstStyle>
          <a:p>
            <a:fld id="{65482580-9759-4449-BE0E-7090FCBA2BE4}" type="datetime1">
              <a:rPr lang="sv-SE" smtClean="0"/>
              <a:t>2024-12-02</a:t>
            </a:fld>
            <a:endParaRPr lang="sv-SE" dirty="0"/>
          </a:p>
        </p:txBody>
      </p:sp>
      <p:sp>
        <p:nvSpPr>
          <p:cNvPr id="4" name="Platshållare för sidfot 3">
            <a:extLst>
              <a:ext uri="{FF2B5EF4-FFF2-40B4-BE49-F238E27FC236}">
                <a16:creationId xmlns:a16="http://schemas.microsoft.com/office/drawing/2014/main" id="{2854471B-20FD-4F9D-9D6F-38E431E99E15}"/>
              </a:ext>
            </a:extLst>
          </p:cNvPr>
          <p:cNvSpPr>
            <a:spLocks noGrp="1"/>
          </p:cNvSpPr>
          <p:nvPr>
            <p:ph type="ftr" sz="quarter" idx="14"/>
          </p:nvPr>
        </p:nvSpPr>
        <p:spPr>
          <a:xfrm>
            <a:off x="9773986" y="5553075"/>
            <a:ext cx="1699670" cy="564321"/>
          </a:xfrm>
        </p:spPr>
        <p:txBody>
          <a:bodyPr lIns="0" tIns="0" rIns="0" bIns="0" anchor="b"/>
          <a:lstStyle/>
          <a:p>
            <a:endParaRPr lang="sv-SE" dirty="0"/>
          </a:p>
        </p:txBody>
      </p:sp>
      <p:sp>
        <p:nvSpPr>
          <p:cNvPr id="3" name="Platshållare för bildnummer 2">
            <a:extLst>
              <a:ext uri="{FF2B5EF4-FFF2-40B4-BE49-F238E27FC236}">
                <a16:creationId xmlns:a16="http://schemas.microsoft.com/office/drawing/2014/main" id="{13046F0B-0298-4EC3-984D-C8CED4F1EF9B}"/>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09096143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lsida bild, bildtext svart logo">
    <p:bg>
      <p:bgRef idx="1001">
        <a:schemeClr val="bg1"/>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9BE631BD-1ABE-42B5-8533-131CF7886D74}"/>
              </a:ext>
            </a:extLst>
          </p:cNvPr>
          <p:cNvSpPr>
            <a:spLocks noGrp="1"/>
          </p:cNvSpPr>
          <p:nvPr>
            <p:ph type="pic" sz="quarter" idx="10"/>
          </p:nvPr>
        </p:nvSpPr>
        <p:spPr bwMode="ltGray">
          <a:xfrm>
            <a:off x="0" y="0"/>
            <a:ext cx="12191999" cy="6858000"/>
          </a:xfrm>
          <a:custGeom>
            <a:avLst/>
            <a:gdLst>
              <a:gd name="connsiteX0" fmla="*/ 1180986 w 12191999"/>
              <a:gd name="connsiteY0" fmla="*/ 6085752 h 6858000"/>
              <a:gd name="connsiteX1" fmla="*/ 1192856 w 12191999"/>
              <a:gd name="connsiteY1" fmla="*/ 6085752 h 6858000"/>
              <a:gd name="connsiteX2" fmla="*/ 1216799 w 12191999"/>
              <a:gd name="connsiteY2" fmla="*/ 6109695 h 6858000"/>
              <a:gd name="connsiteX3" fmla="*/ 1216799 w 12191999"/>
              <a:gd name="connsiteY3" fmla="*/ 6270106 h 6858000"/>
              <a:gd name="connsiteX4" fmla="*/ 1192856 w 12191999"/>
              <a:gd name="connsiteY4" fmla="*/ 6294049 h 6858000"/>
              <a:gd name="connsiteX5" fmla="*/ 1180986 w 12191999"/>
              <a:gd name="connsiteY5" fmla="*/ 6294049 h 6858000"/>
              <a:gd name="connsiteX6" fmla="*/ 1178612 w 12191999"/>
              <a:gd name="connsiteY6" fmla="*/ 6291675 h 6858000"/>
              <a:gd name="connsiteX7" fmla="*/ 1178612 w 12191999"/>
              <a:gd name="connsiteY7" fmla="*/ 6088194 h 6858000"/>
              <a:gd name="connsiteX8" fmla="*/ 1180986 w 12191999"/>
              <a:gd name="connsiteY8" fmla="*/ 6085820 h 6858000"/>
              <a:gd name="connsiteX9" fmla="*/ 1180986 w 12191999"/>
              <a:gd name="connsiteY9" fmla="*/ 5862737 h 6858000"/>
              <a:gd name="connsiteX10" fmla="*/ 1190821 w 12191999"/>
              <a:gd name="connsiteY10" fmla="*/ 5862737 h 6858000"/>
              <a:gd name="connsiteX11" fmla="*/ 1214764 w 12191999"/>
              <a:gd name="connsiteY11" fmla="*/ 5886680 h 6858000"/>
              <a:gd name="connsiteX12" fmla="*/ 1214764 w 12191999"/>
              <a:gd name="connsiteY12" fmla="*/ 6009311 h 6858000"/>
              <a:gd name="connsiteX13" fmla="*/ 1190821 w 12191999"/>
              <a:gd name="connsiteY13" fmla="*/ 6033254 h 6858000"/>
              <a:gd name="connsiteX14" fmla="*/ 1180986 w 12191999"/>
              <a:gd name="connsiteY14" fmla="*/ 6033254 h 6858000"/>
              <a:gd name="connsiteX15" fmla="*/ 1178612 w 12191999"/>
              <a:gd name="connsiteY15" fmla="*/ 6030880 h 6858000"/>
              <a:gd name="connsiteX16" fmla="*/ 1178612 w 12191999"/>
              <a:gd name="connsiteY16" fmla="*/ 5865179 h 6858000"/>
              <a:gd name="connsiteX17" fmla="*/ 1180986 w 12191999"/>
              <a:gd name="connsiteY17" fmla="*/ 5862805 h 6858000"/>
              <a:gd name="connsiteX18" fmla="*/ 1110921 w 12191999"/>
              <a:gd name="connsiteY18" fmla="*/ 5810782 h 6858000"/>
              <a:gd name="connsiteX19" fmla="*/ 1108547 w 12191999"/>
              <a:gd name="connsiteY19" fmla="*/ 5813156 h 6858000"/>
              <a:gd name="connsiteX20" fmla="*/ 1108547 w 12191999"/>
              <a:gd name="connsiteY20" fmla="*/ 6341528 h 6858000"/>
              <a:gd name="connsiteX21" fmla="*/ 1110921 w 12191999"/>
              <a:gd name="connsiteY21" fmla="*/ 6343902 h 6858000"/>
              <a:gd name="connsiteX22" fmla="*/ 1219987 w 12191999"/>
              <a:gd name="connsiteY22" fmla="*/ 6343902 h 6858000"/>
              <a:gd name="connsiteX23" fmla="*/ 1285982 w 12191999"/>
              <a:gd name="connsiteY23" fmla="*/ 6277906 h 6858000"/>
              <a:gd name="connsiteX24" fmla="*/ 1285982 w 12191999"/>
              <a:gd name="connsiteY24" fmla="*/ 6117631 h 6858000"/>
              <a:gd name="connsiteX25" fmla="*/ 1240199 w 12191999"/>
              <a:gd name="connsiteY25" fmla="*/ 6054891 h 6858000"/>
              <a:gd name="connsiteX26" fmla="*/ 1240199 w 12191999"/>
              <a:gd name="connsiteY26" fmla="*/ 6053331 h 6858000"/>
              <a:gd name="connsiteX27" fmla="*/ 1285982 w 12191999"/>
              <a:gd name="connsiteY27" fmla="*/ 5990591 h 6858000"/>
              <a:gd name="connsiteX28" fmla="*/ 1285982 w 12191999"/>
              <a:gd name="connsiteY28" fmla="*/ 5885595 h 6858000"/>
              <a:gd name="connsiteX29" fmla="*/ 1211169 w 12191999"/>
              <a:gd name="connsiteY29" fmla="*/ 5810782 h 6858000"/>
              <a:gd name="connsiteX30" fmla="*/ 1110921 w 12191999"/>
              <a:gd name="connsiteY30" fmla="*/ 5810782 h 6858000"/>
              <a:gd name="connsiteX31" fmla="*/ 811127 w 12191999"/>
              <a:gd name="connsiteY31" fmla="*/ 5805356 h 6858000"/>
              <a:gd name="connsiteX32" fmla="*/ 721256 w 12191999"/>
              <a:gd name="connsiteY32" fmla="*/ 5874879 h 6858000"/>
              <a:gd name="connsiteX33" fmla="*/ 724851 w 12191999"/>
              <a:gd name="connsiteY33" fmla="*/ 5978857 h 6858000"/>
              <a:gd name="connsiteX34" fmla="*/ 789422 w 12191999"/>
              <a:gd name="connsiteY34" fmla="*/ 6094774 h 6858000"/>
              <a:gd name="connsiteX35" fmla="*/ 831000 w 12191999"/>
              <a:gd name="connsiteY35" fmla="*/ 6189257 h 6858000"/>
              <a:gd name="connsiteX36" fmla="*/ 831000 w 12191999"/>
              <a:gd name="connsiteY36" fmla="*/ 6281027 h 6858000"/>
              <a:gd name="connsiteX37" fmla="*/ 811127 w 12191999"/>
              <a:gd name="connsiteY37" fmla="*/ 6300900 h 6858000"/>
              <a:gd name="connsiteX38" fmla="*/ 791254 w 12191999"/>
              <a:gd name="connsiteY38" fmla="*/ 6281027 h 6858000"/>
              <a:gd name="connsiteX39" fmla="*/ 791254 w 12191999"/>
              <a:gd name="connsiteY39" fmla="*/ 6140421 h 6858000"/>
              <a:gd name="connsiteX40" fmla="*/ 788676 w 12191999"/>
              <a:gd name="connsiteY40" fmla="*/ 6138047 h 6858000"/>
              <a:gd name="connsiteX41" fmla="*/ 723562 w 12191999"/>
              <a:gd name="connsiteY41" fmla="*/ 6138047 h 6858000"/>
              <a:gd name="connsiteX42" fmla="*/ 721188 w 12191999"/>
              <a:gd name="connsiteY42" fmla="*/ 6140421 h 6858000"/>
              <a:gd name="connsiteX43" fmla="*/ 721188 w 12191999"/>
              <a:gd name="connsiteY43" fmla="*/ 6285232 h 6858000"/>
              <a:gd name="connsiteX44" fmla="*/ 811059 w 12191999"/>
              <a:gd name="connsiteY44" fmla="*/ 6354755 h 6858000"/>
              <a:gd name="connsiteX45" fmla="*/ 900930 w 12191999"/>
              <a:gd name="connsiteY45" fmla="*/ 6285232 h 6858000"/>
              <a:gd name="connsiteX46" fmla="*/ 900930 w 12191999"/>
              <a:gd name="connsiteY46" fmla="*/ 6189257 h 6858000"/>
              <a:gd name="connsiteX47" fmla="*/ 859352 w 12191999"/>
              <a:gd name="connsiteY47" fmla="*/ 6074426 h 6858000"/>
              <a:gd name="connsiteX48" fmla="*/ 794848 w 12191999"/>
              <a:gd name="connsiteY48" fmla="*/ 5958441 h 6858000"/>
              <a:gd name="connsiteX49" fmla="*/ 791254 w 12191999"/>
              <a:gd name="connsiteY49" fmla="*/ 5872098 h 6858000"/>
              <a:gd name="connsiteX50" fmla="*/ 811127 w 12191999"/>
              <a:gd name="connsiteY50" fmla="*/ 5852224 h 6858000"/>
              <a:gd name="connsiteX51" fmla="*/ 831000 w 12191999"/>
              <a:gd name="connsiteY51" fmla="*/ 5872098 h 6858000"/>
              <a:gd name="connsiteX52" fmla="*/ 831000 w 12191999"/>
              <a:gd name="connsiteY52" fmla="*/ 5997103 h 6858000"/>
              <a:gd name="connsiteX53" fmla="*/ 833374 w 12191999"/>
              <a:gd name="connsiteY53" fmla="*/ 5999477 h 6858000"/>
              <a:gd name="connsiteX54" fmla="*/ 898488 w 12191999"/>
              <a:gd name="connsiteY54" fmla="*/ 5999477 h 6858000"/>
              <a:gd name="connsiteX55" fmla="*/ 901066 w 12191999"/>
              <a:gd name="connsiteY55" fmla="*/ 5997103 h 6858000"/>
              <a:gd name="connsiteX56" fmla="*/ 901066 w 12191999"/>
              <a:gd name="connsiteY56" fmla="*/ 5874811 h 6858000"/>
              <a:gd name="connsiteX57" fmla="*/ 811127 w 12191999"/>
              <a:gd name="connsiteY57" fmla="*/ 5805356 h 6858000"/>
              <a:gd name="connsiteX58" fmla="*/ 1004773 w 12191999"/>
              <a:gd name="connsiteY58" fmla="*/ 5745465 h 6858000"/>
              <a:gd name="connsiteX59" fmla="*/ 914902 w 12191999"/>
              <a:gd name="connsiteY59" fmla="*/ 5814920 h 6858000"/>
              <a:gd name="connsiteX60" fmla="*/ 914902 w 12191999"/>
              <a:gd name="connsiteY60" fmla="*/ 6319756 h 6858000"/>
              <a:gd name="connsiteX61" fmla="*/ 1004773 w 12191999"/>
              <a:gd name="connsiteY61" fmla="*/ 6389278 h 6858000"/>
              <a:gd name="connsiteX62" fmla="*/ 1094643 w 12191999"/>
              <a:gd name="connsiteY62" fmla="*/ 6319756 h 6858000"/>
              <a:gd name="connsiteX63" fmla="*/ 1094643 w 12191999"/>
              <a:gd name="connsiteY63" fmla="*/ 6137980 h 6858000"/>
              <a:gd name="connsiteX64" fmla="*/ 1092269 w 12191999"/>
              <a:gd name="connsiteY64" fmla="*/ 6135606 h 6858000"/>
              <a:gd name="connsiteX65" fmla="*/ 1027155 w 12191999"/>
              <a:gd name="connsiteY65" fmla="*/ 6135606 h 6858000"/>
              <a:gd name="connsiteX66" fmla="*/ 1024781 w 12191999"/>
              <a:gd name="connsiteY66" fmla="*/ 6137980 h 6858000"/>
              <a:gd name="connsiteX67" fmla="*/ 1024781 w 12191999"/>
              <a:gd name="connsiteY67" fmla="*/ 6318264 h 6858000"/>
              <a:gd name="connsiteX68" fmla="*/ 1004773 w 12191999"/>
              <a:gd name="connsiteY68" fmla="*/ 6338137 h 6858000"/>
              <a:gd name="connsiteX69" fmla="*/ 984899 w 12191999"/>
              <a:gd name="connsiteY69" fmla="*/ 6318264 h 6858000"/>
              <a:gd name="connsiteX70" fmla="*/ 984899 w 12191999"/>
              <a:gd name="connsiteY70" fmla="*/ 5818040 h 6858000"/>
              <a:gd name="connsiteX71" fmla="*/ 1004773 w 12191999"/>
              <a:gd name="connsiteY71" fmla="*/ 5798166 h 6858000"/>
              <a:gd name="connsiteX72" fmla="*/ 1024781 w 12191999"/>
              <a:gd name="connsiteY72" fmla="*/ 5818040 h 6858000"/>
              <a:gd name="connsiteX73" fmla="*/ 1024781 w 12191999"/>
              <a:gd name="connsiteY73" fmla="*/ 5994593 h 6858000"/>
              <a:gd name="connsiteX74" fmla="*/ 1027155 w 12191999"/>
              <a:gd name="connsiteY74" fmla="*/ 5996967 h 6858000"/>
              <a:gd name="connsiteX75" fmla="*/ 1092269 w 12191999"/>
              <a:gd name="connsiteY75" fmla="*/ 5996967 h 6858000"/>
              <a:gd name="connsiteX76" fmla="*/ 1094643 w 12191999"/>
              <a:gd name="connsiteY76" fmla="*/ 5994593 h 6858000"/>
              <a:gd name="connsiteX77" fmla="*/ 1094643 w 12191999"/>
              <a:gd name="connsiteY77" fmla="*/ 5814988 h 6858000"/>
              <a:gd name="connsiteX78" fmla="*/ 1004773 w 12191999"/>
              <a:gd name="connsiteY78" fmla="*/ 5745465 h 6858000"/>
              <a:gd name="connsiteX79" fmla="*/ 0 w 12191999"/>
              <a:gd name="connsiteY79" fmla="*/ 0 h 6858000"/>
              <a:gd name="connsiteX80" fmla="*/ 12191999 w 12191999"/>
              <a:gd name="connsiteY80" fmla="*/ 0 h 6858000"/>
              <a:gd name="connsiteX81" fmla="*/ 12191999 w 12191999"/>
              <a:gd name="connsiteY81" fmla="*/ 6858000 h 6858000"/>
              <a:gd name="connsiteX82" fmla="*/ 0 w 12191999"/>
              <a:gd name="connsiteY8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1999" h="6858000">
                <a:moveTo>
                  <a:pt x="1180986" y="6085752"/>
                </a:moveTo>
                <a:lnTo>
                  <a:pt x="1192856" y="6085752"/>
                </a:lnTo>
                <a:cubicBezTo>
                  <a:pt x="1206082" y="6085752"/>
                  <a:pt x="1216799" y="6096469"/>
                  <a:pt x="1216799" y="6109695"/>
                </a:cubicBezTo>
                <a:cubicBezTo>
                  <a:pt x="1216799" y="6109695"/>
                  <a:pt x="1216799" y="6109695"/>
                  <a:pt x="1216799" y="6270106"/>
                </a:cubicBezTo>
                <a:cubicBezTo>
                  <a:pt x="1216799" y="6283332"/>
                  <a:pt x="1206082" y="6294049"/>
                  <a:pt x="1192856" y="6294049"/>
                </a:cubicBezTo>
                <a:cubicBezTo>
                  <a:pt x="1192856" y="6294049"/>
                  <a:pt x="1192856" y="6294049"/>
                  <a:pt x="1180986" y="6294049"/>
                </a:cubicBezTo>
                <a:cubicBezTo>
                  <a:pt x="1179630" y="6294049"/>
                  <a:pt x="1178612" y="6292896"/>
                  <a:pt x="1178612" y="6291675"/>
                </a:cubicBezTo>
                <a:cubicBezTo>
                  <a:pt x="1178612" y="6291675"/>
                  <a:pt x="1178612" y="6291675"/>
                  <a:pt x="1178612" y="6088194"/>
                </a:cubicBezTo>
                <a:cubicBezTo>
                  <a:pt x="1178612" y="6087041"/>
                  <a:pt x="1179630" y="6085820"/>
                  <a:pt x="1180986" y="6085820"/>
                </a:cubicBezTo>
                <a:close/>
                <a:moveTo>
                  <a:pt x="1180986" y="5862737"/>
                </a:moveTo>
                <a:lnTo>
                  <a:pt x="1190821" y="5862737"/>
                </a:lnTo>
                <a:cubicBezTo>
                  <a:pt x="1204047" y="5862737"/>
                  <a:pt x="1214764" y="5873454"/>
                  <a:pt x="1214764" y="5886680"/>
                </a:cubicBezTo>
                <a:cubicBezTo>
                  <a:pt x="1214764" y="5886680"/>
                  <a:pt x="1214764" y="5886680"/>
                  <a:pt x="1214764" y="6009311"/>
                </a:cubicBezTo>
                <a:cubicBezTo>
                  <a:pt x="1214764" y="6022538"/>
                  <a:pt x="1204047" y="6033254"/>
                  <a:pt x="1190821" y="6033254"/>
                </a:cubicBezTo>
                <a:cubicBezTo>
                  <a:pt x="1190821" y="6033254"/>
                  <a:pt x="1190821" y="6033254"/>
                  <a:pt x="1180986" y="6033254"/>
                </a:cubicBezTo>
                <a:cubicBezTo>
                  <a:pt x="1179630" y="6033254"/>
                  <a:pt x="1178612" y="6032237"/>
                  <a:pt x="1178612" y="6030880"/>
                </a:cubicBezTo>
                <a:cubicBezTo>
                  <a:pt x="1178612" y="6030880"/>
                  <a:pt x="1178612" y="6030880"/>
                  <a:pt x="1178612" y="5865179"/>
                </a:cubicBezTo>
                <a:cubicBezTo>
                  <a:pt x="1178612" y="5863823"/>
                  <a:pt x="1179630" y="5862805"/>
                  <a:pt x="1180986" y="5862805"/>
                </a:cubicBezTo>
                <a:close/>
                <a:moveTo>
                  <a:pt x="1110921" y="5810782"/>
                </a:moveTo>
                <a:cubicBezTo>
                  <a:pt x="1109768" y="5810782"/>
                  <a:pt x="1108547" y="5811799"/>
                  <a:pt x="1108547" y="5813156"/>
                </a:cubicBezTo>
                <a:cubicBezTo>
                  <a:pt x="1108547" y="5813156"/>
                  <a:pt x="1108547" y="5813156"/>
                  <a:pt x="1108547" y="6341528"/>
                </a:cubicBezTo>
                <a:cubicBezTo>
                  <a:pt x="1108547" y="6342681"/>
                  <a:pt x="1109700" y="6343902"/>
                  <a:pt x="1110921" y="6343902"/>
                </a:cubicBezTo>
                <a:cubicBezTo>
                  <a:pt x="1110921" y="6343902"/>
                  <a:pt x="1110921" y="6343902"/>
                  <a:pt x="1219987" y="6343902"/>
                </a:cubicBezTo>
                <a:cubicBezTo>
                  <a:pt x="1256478" y="6343902"/>
                  <a:pt x="1285982" y="6314397"/>
                  <a:pt x="1285982" y="6277906"/>
                </a:cubicBezTo>
                <a:cubicBezTo>
                  <a:pt x="1285982" y="6277906"/>
                  <a:pt x="1285982" y="6277906"/>
                  <a:pt x="1285982" y="6117631"/>
                </a:cubicBezTo>
                <a:cubicBezTo>
                  <a:pt x="1285982" y="6088330"/>
                  <a:pt x="1266855" y="6063369"/>
                  <a:pt x="1240199" y="6054891"/>
                </a:cubicBezTo>
                <a:cubicBezTo>
                  <a:pt x="1240199" y="6054891"/>
                  <a:pt x="1240199" y="6054891"/>
                  <a:pt x="1240199" y="6053331"/>
                </a:cubicBezTo>
                <a:cubicBezTo>
                  <a:pt x="1266787" y="6044853"/>
                  <a:pt x="1285982" y="6020096"/>
                  <a:pt x="1285982" y="5990591"/>
                </a:cubicBezTo>
                <a:cubicBezTo>
                  <a:pt x="1285982" y="5990591"/>
                  <a:pt x="1285982" y="5990591"/>
                  <a:pt x="1285982" y="5885595"/>
                </a:cubicBezTo>
                <a:cubicBezTo>
                  <a:pt x="1285982" y="5844221"/>
                  <a:pt x="1252544" y="5810782"/>
                  <a:pt x="1211169" y="5810782"/>
                </a:cubicBezTo>
                <a:cubicBezTo>
                  <a:pt x="1211169" y="5810782"/>
                  <a:pt x="1211169" y="5810782"/>
                  <a:pt x="1110921" y="5810782"/>
                </a:cubicBezTo>
                <a:close/>
                <a:moveTo>
                  <a:pt x="811127" y="5805356"/>
                </a:moveTo>
                <a:cubicBezTo>
                  <a:pt x="761477" y="5805356"/>
                  <a:pt x="721256" y="5836353"/>
                  <a:pt x="721256" y="5874879"/>
                </a:cubicBezTo>
                <a:cubicBezTo>
                  <a:pt x="716983" y="5904044"/>
                  <a:pt x="718543" y="5951862"/>
                  <a:pt x="724851" y="5978857"/>
                </a:cubicBezTo>
                <a:cubicBezTo>
                  <a:pt x="731769" y="6008159"/>
                  <a:pt x="771448" y="6067304"/>
                  <a:pt x="789422" y="6094774"/>
                </a:cubicBezTo>
                <a:cubicBezTo>
                  <a:pt x="807396" y="6122244"/>
                  <a:pt x="831339" y="6151070"/>
                  <a:pt x="831000" y="6189257"/>
                </a:cubicBezTo>
                <a:cubicBezTo>
                  <a:pt x="831000" y="6281027"/>
                  <a:pt x="831000" y="6281027"/>
                  <a:pt x="831000" y="6281027"/>
                </a:cubicBezTo>
                <a:cubicBezTo>
                  <a:pt x="831000" y="6292083"/>
                  <a:pt x="821979" y="6300900"/>
                  <a:pt x="811127" y="6300900"/>
                </a:cubicBezTo>
                <a:cubicBezTo>
                  <a:pt x="800071" y="6300900"/>
                  <a:pt x="791254" y="6292083"/>
                  <a:pt x="791254" y="6281027"/>
                </a:cubicBezTo>
                <a:cubicBezTo>
                  <a:pt x="791254" y="6140421"/>
                  <a:pt x="791254" y="6140421"/>
                  <a:pt x="791254" y="6140421"/>
                </a:cubicBezTo>
                <a:cubicBezTo>
                  <a:pt x="791254" y="6139200"/>
                  <a:pt x="790033" y="6138047"/>
                  <a:pt x="788676" y="6138047"/>
                </a:cubicBezTo>
                <a:cubicBezTo>
                  <a:pt x="723562" y="6138047"/>
                  <a:pt x="723562" y="6138047"/>
                  <a:pt x="723562" y="6138047"/>
                </a:cubicBezTo>
                <a:cubicBezTo>
                  <a:pt x="722206" y="6138047"/>
                  <a:pt x="721188" y="6139268"/>
                  <a:pt x="721188" y="6140421"/>
                </a:cubicBezTo>
                <a:cubicBezTo>
                  <a:pt x="721188" y="6285232"/>
                  <a:pt x="721188" y="6285232"/>
                  <a:pt x="721188" y="6285232"/>
                </a:cubicBezTo>
                <a:cubicBezTo>
                  <a:pt x="721188" y="6323554"/>
                  <a:pt x="761410" y="6354755"/>
                  <a:pt x="811059" y="6354755"/>
                </a:cubicBezTo>
                <a:cubicBezTo>
                  <a:pt x="860573" y="6354755"/>
                  <a:pt x="900930" y="6323554"/>
                  <a:pt x="900930" y="6285232"/>
                </a:cubicBezTo>
                <a:cubicBezTo>
                  <a:pt x="900930" y="6189257"/>
                  <a:pt x="900930" y="6189257"/>
                  <a:pt x="900930" y="6189257"/>
                </a:cubicBezTo>
                <a:cubicBezTo>
                  <a:pt x="900591" y="6123600"/>
                  <a:pt x="882617" y="6113969"/>
                  <a:pt x="859352" y="6074426"/>
                </a:cubicBezTo>
                <a:cubicBezTo>
                  <a:pt x="842667" y="6046142"/>
                  <a:pt x="801631" y="5987811"/>
                  <a:pt x="794848" y="5958441"/>
                </a:cubicBezTo>
                <a:cubicBezTo>
                  <a:pt x="788540" y="5931446"/>
                  <a:pt x="788744" y="5900449"/>
                  <a:pt x="791254" y="5872098"/>
                </a:cubicBezTo>
                <a:cubicBezTo>
                  <a:pt x="791254" y="5861245"/>
                  <a:pt x="800071" y="5852224"/>
                  <a:pt x="811127" y="5852224"/>
                </a:cubicBezTo>
                <a:cubicBezTo>
                  <a:pt x="821979" y="5852224"/>
                  <a:pt x="831000" y="5861245"/>
                  <a:pt x="831000" y="5872098"/>
                </a:cubicBezTo>
                <a:cubicBezTo>
                  <a:pt x="831000" y="5997103"/>
                  <a:pt x="831000" y="5997103"/>
                  <a:pt x="831000" y="5997103"/>
                </a:cubicBezTo>
                <a:cubicBezTo>
                  <a:pt x="831000" y="5998459"/>
                  <a:pt x="832018" y="5999477"/>
                  <a:pt x="833374" y="5999477"/>
                </a:cubicBezTo>
                <a:cubicBezTo>
                  <a:pt x="898488" y="5999477"/>
                  <a:pt x="898488" y="5999477"/>
                  <a:pt x="898488" y="5999477"/>
                </a:cubicBezTo>
                <a:cubicBezTo>
                  <a:pt x="899845" y="5999477"/>
                  <a:pt x="901066" y="5998459"/>
                  <a:pt x="901066" y="5997103"/>
                </a:cubicBezTo>
                <a:cubicBezTo>
                  <a:pt x="901066" y="5874811"/>
                  <a:pt x="901066" y="5874811"/>
                  <a:pt x="901066" y="5874811"/>
                </a:cubicBezTo>
                <a:cubicBezTo>
                  <a:pt x="900998" y="5836353"/>
                  <a:pt x="860641" y="5805356"/>
                  <a:pt x="811127" y="5805356"/>
                </a:cubicBezTo>
                <a:close/>
                <a:moveTo>
                  <a:pt x="1004773" y="5745465"/>
                </a:moveTo>
                <a:cubicBezTo>
                  <a:pt x="955259" y="5745465"/>
                  <a:pt x="914902" y="5776665"/>
                  <a:pt x="914902" y="5814920"/>
                </a:cubicBezTo>
                <a:cubicBezTo>
                  <a:pt x="914902" y="5814920"/>
                  <a:pt x="914902" y="5814920"/>
                  <a:pt x="914902" y="6319756"/>
                </a:cubicBezTo>
                <a:cubicBezTo>
                  <a:pt x="914902" y="6358214"/>
                  <a:pt x="955259" y="6389278"/>
                  <a:pt x="1004773" y="6389278"/>
                </a:cubicBezTo>
                <a:cubicBezTo>
                  <a:pt x="1054490" y="6389278"/>
                  <a:pt x="1094643" y="6358281"/>
                  <a:pt x="1094643" y="6319756"/>
                </a:cubicBezTo>
                <a:cubicBezTo>
                  <a:pt x="1094643" y="6319756"/>
                  <a:pt x="1094643" y="6319756"/>
                  <a:pt x="1094643" y="6137980"/>
                </a:cubicBezTo>
                <a:cubicBezTo>
                  <a:pt x="1094643" y="6136623"/>
                  <a:pt x="1093626" y="6135606"/>
                  <a:pt x="1092269" y="6135606"/>
                </a:cubicBezTo>
                <a:cubicBezTo>
                  <a:pt x="1092269" y="6135606"/>
                  <a:pt x="1092269" y="6135606"/>
                  <a:pt x="1027155" y="6135606"/>
                </a:cubicBezTo>
                <a:cubicBezTo>
                  <a:pt x="1025799" y="6135606"/>
                  <a:pt x="1024781" y="6136623"/>
                  <a:pt x="1024781" y="6137980"/>
                </a:cubicBezTo>
                <a:cubicBezTo>
                  <a:pt x="1024781" y="6137980"/>
                  <a:pt x="1024781" y="6137980"/>
                  <a:pt x="1024781" y="6318264"/>
                </a:cubicBezTo>
                <a:cubicBezTo>
                  <a:pt x="1024781" y="6329319"/>
                  <a:pt x="1015828" y="6338137"/>
                  <a:pt x="1004773" y="6338137"/>
                </a:cubicBezTo>
                <a:cubicBezTo>
                  <a:pt x="993920" y="6338137"/>
                  <a:pt x="984899" y="6329319"/>
                  <a:pt x="984899" y="6318264"/>
                </a:cubicBezTo>
                <a:cubicBezTo>
                  <a:pt x="984899" y="6318264"/>
                  <a:pt x="984899" y="6318264"/>
                  <a:pt x="984899" y="5818040"/>
                </a:cubicBezTo>
                <a:cubicBezTo>
                  <a:pt x="984899" y="5806984"/>
                  <a:pt x="993920" y="5798166"/>
                  <a:pt x="1004773" y="5798166"/>
                </a:cubicBezTo>
                <a:cubicBezTo>
                  <a:pt x="1015761" y="5798166"/>
                  <a:pt x="1024781" y="5806984"/>
                  <a:pt x="1024781" y="5818040"/>
                </a:cubicBezTo>
                <a:lnTo>
                  <a:pt x="1024781" y="5994593"/>
                </a:lnTo>
                <a:cubicBezTo>
                  <a:pt x="1024781" y="5995950"/>
                  <a:pt x="1025799" y="5996967"/>
                  <a:pt x="1027155" y="5996967"/>
                </a:cubicBezTo>
                <a:cubicBezTo>
                  <a:pt x="1027155" y="5996967"/>
                  <a:pt x="1027155" y="5996967"/>
                  <a:pt x="1092269" y="5996967"/>
                </a:cubicBezTo>
                <a:cubicBezTo>
                  <a:pt x="1093626" y="5996967"/>
                  <a:pt x="1094643" y="5995950"/>
                  <a:pt x="1094643" y="5994593"/>
                </a:cubicBezTo>
                <a:cubicBezTo>
                  <a:pt x="1094643" y="5994593"/>
                  <a:pt x="1094643" y="5994593"/>
                  <a:pt x="1094643" y="5814988"/>
                </a:cubicBezTo>
                <a:cubicBezTo>
                  <a:pt x="1094643" y="5776665"/>
                  <a:pt x="1054490" y="5745465"/>
                  <a:pt x="1004773" y="5745465"/>
                </a:cubicBezTo>
                <a:close/>
                <a:moveTo>
                  <a:pt x="0" y="0"/>
                </a:moveTo>
                <a:lnTo>
                  <a:pt x="12191999" y="0"/>
                </a:lnTo>
                <a:lnTo>
                  <a:pt x="12191999" y="6858000"/>
                </a:lnTo>
                <a:lnTo>
                  <a:pt x="0" y="6858000"/>
                </a:lnTo>
                <a:close/>
              </a:path>
            </a:pathLst>
          </a:custGeom>
          <a:noFill/>
        </p:spPr>
        <p:txBody>
          <a:bodyPr wrap="square">
            <a:noAutofit/>
          </a:bodyPr>
          <a:lstStyle>
            <a:lvl1pPr>
              <a:defRPr>
                <a:solidFill>
                  <a:schemeClr val="tx1"/>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480597D0-9092-4B27-9501-811050E0D7DD}"/>
              </a:ext>
            </a:extLst>
          </p:cNvPr>
          <p:cNvSpPr>
            <a:spLocks noGrp="1"/>
          </p:cNvSpPr>
          <p:nvPr>
            <p:ph type="body" sz="quarter" idx="11"/>
          </p:nvPr>
        </p:nvSpPr>
        <p:spPr>
          <a:xfrm>
            <a:off x="1878014" y="5798128"/>
            <a:ext cx="7469186" cy="578310"/>
          </a:xfrm>
        </p:spPr>
        <p:txBody>
          <a:bodyPr anchor="b"/>
          <a:lstStyle>
            <a:lvl1pPr marL="0" indent="0">
              <a:buNone/>
              <a:defRPr sz="1500">
                <a:solidFill>
                  <a:schemeClr val="bg1"/>
                </a:solidFill>
              </a:defRPr>
            </a:lvl1pPr>
            <a:lvl2pPr marL="314325" indent="0">
              <a:buNone/>
              <a:defRPr sz="1500"/>
            </a:lvl2pPr>
            <a:lvl3pPr marL="590550" indent="0">
              <a:buNone/>
              <a:defRPr sz="1500"/>
            </a:lvl3pPr>
            <a:lvl4pPr marL="895350" indent="0">
              <a:buNone/>
              <a:defRPr sz="1500"/>
            </a:lvl4pPr>
            <a:lvl5pPr marL="1171575" indent="0">
              <a:buNone/>
              <a:defRPr sz="1500"/>
            </a:lvl5pPr>
          </a:lstStyle>
          <a:p>
            <a:pPr lvl="0"/>
            <a:r>
              <a:rPr lang="sv-SE"/>
              <a:t>Klicka här för att ändra format på bakgrundstexten</a:t>
            </a:r>
          </a:p>
        </p:txBody>
      </p:sp>
      <p:sp>
        <p:nvSpPr>
          <p:cNvPr id="2" name="Platshållare för datum 1">
            <a:extLst>
              <a:ext uri="{FF2B5EF4-FFF2-40B4-BE49-F238E27FC236}">
                <a16:creationId xmlns:a16="http://schemas.microsoft.com/office/drawing/2014/main" id="{9496E75B-581D-46B9-BA7D-A68EA322777D}"/>
              </a:ext>
            </a:extLst>
          </p:cNvPr>
          <p:cNvSpPr>
            <a:spLocks noGrp="1"/>
          </p:cNvSpPr>
          <p:nvPr>
            <p:ph type="dt" sz="half" idx="12"/>
          </p:nvPr>
        </p:nvSpPr>
        <p:spPr>
          <a:xfrm>
            <a:off x="9773986" y="6117397"/>
            <a:ext cx="1080000" cy="360000"/>
          </a:xfrm>
        </p:spPr>
        <p:txBody>
          <a:bodyPr/>
          <a:lstStyle>
            <a:lvl1pPr algn="r">
              <a:defRPr/>
            </a:lvl1pPr>
          </a:lstStyle>
          <a:p>
            <a:fld id="{CE00161E-F38A-452D-9E94-ACC50D8A7652}" type="datetime1">
              <a:rPr lang="sv-SE" smtClean="0"/>
              <a:t>2024-12-02</a:t>
            </a:fld>
            <a:endParaRPr lang="sv-SE" dirty="0"/>
          </a:p>
        </p:txBody>
      </p:sp>
      <p:sp>
        <p:nvSpPr>
          <p:cNvPr id="4" name="Platshållare för sidfot 3">
            <a:extLst>
              <a:ext uri="{FF2B5EF4-FFF2-40B4-BE49-F238E27FC236}">
                <a16:creationId xmlns:a16="http://schemas.microsoft.com/office/drawing/2014/main" id="{FACDDECF-B828-4DB5-8DC1-75415E05F242}"/>
              </a:ext>
            </a:extLst>
          </p:cNvPr>
          <p:cNvSpPr>
            <a:spLocks noGrp="1"/>
          </p:cNvSpPr>
          <p:nvPr>
            <p:ph type="ftr" sz="quarter" idx="14"/>
          </p:nvPr>
        </p:nvSpPr>
        <p:spPr>
          <a:xfrm>
            <a:off x="9773986" y="5553075"/>
            <a:ext cx="1699670" cy="564321"/>
          </a:xfrm>
        </p:spPr>
        <p:txBody>
          <a:bodyPr lIns="0" tIns="0" rIns="0" bIns="0" anchor="b"/>
          <a:lstStyle/>
          <a:p>
            <a:endParaRPr lang="sv-SE" dirty="0"/>
          </a:p>
        </p:txBody>
      </p:sp>
      <p:sp>
        <p:nvSpPr>
          <p:cNvPr id="3" name="Platshållare för bildnummer 2">
            <a:extLst>
              <a:ext uri="{FF2B5EF4-FFF2-40B4-BE49-F238E27FC236}">
                <a16:creationId xmlns:a16="http://schemas.microsoft.com/office/drawing/2014/main" id="{F172003D-97CC-4314-B10C-9D89AC030B11}"/>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76976451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sida">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2363381" y="1458803"/>
            <a:ext cx="8227281" cy="3659107"/>
          </a:xfrm>
          <a:prstGeom prst="rect">
            <a:avLst/>
          </a:prstGeom>
        </p:spPr>
        <p:txBody>
          <a:bodyPr/>
          <a:lstStyle>
            <a:lvl1pPr>
              <a:lnSpc>
                <a:spcPct val="110000"/>
              </a:lnSpc>
              <a:defRPr sz="5000"/>
            </a:lvl1pPr>
          </a:lstStyle>
          <a:p>
            <a:r>
              <a:rPr lang="sv-SE" dirty="0"/>
              <a:t>Citat</a:t>
            </a:r>
          </a:p>
        </p:txBody>
      </p:sp>
      <p:sp>
        <p:nvSpPr>
          <p:cNvPr id="5" name="Platshållare för datum 4">
            <a:extLst>
              <a:ext uri="{FF2B5EF4-FFF2-40B4-BE49-F238E27FC236}">
                <a16:creationId xmlns:a16="http://schemas.microsoft.com/office/drawing/2014/main" id="{16CE74D7-D5DA-4033-A08E-ED4E101B02C1}"/>
              </a:ext>
            </a:extLst>
          </p:cNvPr>
          <p:cNvSpPr>
            <a:spLocks noGrp="1"/>
          </p:cNvSpPr>
          <p:nvPr>
            <p:ph type="dt" sz="half" idx="10"/>
          </p:nvPr>
        </p:nvSpPr>
        <p:spPr/>
        <p:txBody>
          <a:bodyPr/>
          <a:lstStyle/>
          <a:p>
            <a:fld id="{DD6FA40D-1A6B-47F3-AD8F-738E56F60A5B}" type="datetime1">
              <a:rPr lang="sv-SE" smtClean="0"/>
              <a:t>2024-12-02</a:t>
            </a:fld>
            <a:endParaRPr lang="sv-SE" dirty="0"/>
          </a:p>
        </p:txBody>
      </p:sp>
      <p:sp>
        <p:nvSpPr>
          <p:cNvPr id="6" name="Platshållare för sidfot 5">
            <a:extLst>
              <a:ext uri="{FF2B5EF4-FFF2-40B4-BE49-F238E27FC236}">
                <a16:creationId xmlns:a16="http://schemas.microsoft.com/office/drawing/2014/main" id="{F04BB9AB-4FA2-49C0-AFEC-C4E46C910B6A}"/>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C69C8215-4CD1-443C-9613-5AEC6D2E5DD4}"/>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274301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d eller siffra">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0" y="1458803"/>
            <a:ext cx="12191999" cy="3659107"/>
          </a:xfrm>
          <a:prstGeom prst="rect">
            <a:avLst/>
          </a:prstGeom>
        </p:spPr>
        <p:txBody>
          <a:bodyPr/>
          <a:lstStyle>
            <a:lvl1pPr algn="ctr">
              <a:lnSpc>
                <a:spcPct val="110000"/>
              </a:lnSpc>
              <a:defRPr sz="10000"/>
            </a:lvl1pPr>
          </a:lstStyle>
          <a:p>
            <a:r>
              <a:rPr lang="sv-SE" dirty="0"/>
              <a:t>Ord eller siffra</a:t>
            </a:r>
          </a:p>
        </p:txBody>
      </p:sp>
      <p:sp>
        <p:nvSpPr>
          <p:cNvPr id="5" name="Platshållare för datum 4">
            <a:extLst>
              <a:ext uri="{FF2B5EF4-FFF2-40B4-BE49-F238E27FC236}">
                <a16:creationId xmlns:a16="http://schemas.microsoft.com/office/drawing/2014/main" id="{1EF73305-A696-4440-97F1-3D609D70A16D}"/>
              </a:ext>
            </a:extLst>
          </p:cNvPr>
          <p:cNvSpPr>
            <a:spLocks noGrp="1"/>
          </p:cNvSpPr>
          <p:nvPr>
            <p:ph type="dt" sz="half" idx="10"/>
          </p:nvPr>
        </p:nvSpPr>
        <p:spPr/>
        <p:txBody>
          <a:bodyPr/>
          <a:lstStyle/>
          <a:p>
            <a:fld id="{DD6FA40D-1A6B-47F3-AD8F-738E56F60A5B}" type="datetime1">
              <a:rPr lang="sv-SE" smtClean="0"/>
              <a:t>2024-12-02</a:t>
            </a:fld>
            <a:endParaRPr lang="sv-SE" dirty="0"/>
          </a:p>
        </p:txBody>
      </p:sp>
      <p:sp>
        <p:nvSpPr>
          <p:cNvPr id="6" name="Platshållare för sidfot 5">
            <a:extLst>
              <a:ext uri="{FF2B5EF4-FFF2-40B4-BE49-F238E27FC236}">
                <a16:creationId xmlns:a16="http://schemas.microsoft.com/office/drawing/2014/main" id="{050188DA-DF3E-4105-9FFA-1D005E6AE114}"/>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056AC43D-FFD9-47FA-B774-A3A552E89F34}"/>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823210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utsida 1">
    <p:bg>
      <p:bgPr>
        <a:solidFill>
          <a:schemeClr val="accent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8474839" cy="454134"/>
          </a:xfrm>
          <a:prstGeom prst="rect">
            <a:avLst/>
          </a:prstGeom>
        </p:spPr>
        <p:txBody>
          <a:bodyPr/>
          <a:lstStyle>
            <a:lvl1pPr>
              <a:defRPr>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19E8B37B-45CE-4C63-89B4-7972B180FA9F}"/>
              </a:ext>
            </a:extLst>
          </p:cNvPr>
          <p:cNvSpPr>
            <a:spLocks noGrp="1"/>
          </p:cNvSpPr>
          <p:nvPr>
            <p:ph type="body" sz="quarter" idx="10" hasCustomPrompt="1"/>
          </p:nvPr>
        </p:nvSpPr>
        <p:spPr>
          <a:xfrm>
            <a:off x="1872397" y="2271713"/>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12" name="Platshållare för text 3">
            <a:extLst>
              <a:ext uri="{FF2B5EF4-FFF2-40B4-BE49-F238E27FC236}">
                <a16:creationId xmlns:a16="http://schemas.microsoft.com/office/drawing/2014/main" id="{34AF3318-36D9-41B2-8489-393F9CBF83EC}"/>
              </a:ext>
            </a:extLst>
          </p:cNvPr>
          <p:cNvSpPr>
            <a:spLocks noGrp="1"/>
          </p:cNvSpPr>
          <p:nvPr>
            <p:ph type="body" sz="quarter" idx="11" hasCustomPrompt="1"/>
          </p:nvPr>
        </p:nvSpPr>
        <p:spPr>
          <a:xfrm>
            <a:off x="6345486" y="2271712"/>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6" name="Platshållare för datum 5">
            <a:extLst>
              <a:ext uri="{FF2B5EF4-FFF2-40B4-BE49-F238E27FC236}">
                <a16:creationId xmlns:a16="http://schemas.microsoft.com/office/drawing/2014/main" id="{28DE8A3C-DFE3-4A02-8707-54698C331B55}"/>
              </a:ext>
            </a:extLst>
          </p:cNvPr>
          <p:cNvSpPr>
            <a:spLocks noGrp="1"/>
          </p:cNvSpPr>
          <p:nvPr>
            <p:ph type="dt" sz="half" idx="12"/>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CCC2AB4D-CE55-443A-8348-3B56D356A60E}"/>
              </a:ext>
            </a:extLst>
          </p:cNvPr>
          <p:cNvSpPr>
            <a:spLocks noGrp="1"/>
          </p:cNvSpPr>
          <p:nvPr>
            <p:ph type="ftr" sz="quarter" idx="13"/>
          </p:nvPr>
        </p:nvSpPr>
        <p:spPr/>
        <p:txBody>
          <a:bodyPr/>
          <a:lstStyle/>
          <a:p>
            <a:endParaRPr lang="sv-SE" dirty="0"/>
          </a:p>
        </p:txBody>
      </p:sp>
      <p:sp>
        <p:nvSpPr>
          <p:cNvPr id="9" name="Platshållare för bildnummer 8">
            <a:extLst>
              <a:ext uri="{FF2B5EF4-FFF2-40B4-BE49-F238E27FC236}">
                <a16:creationId xmlns:a16="http://schemas.microsoft.com/office/drawing/2014/main" id="{B5126E12-1DB7-4B46-AD23-C37BF74C1DA4}"/>
              </a:ext>
            </a:extLst>
          </p:cNvPr>
          <p:cNvSpPr>
            <a:spLocks noGrp="1"/>
          </p:cNvSpPr>
          <p:nvPr>
            <p:ph type="sldNum" sz="quarter" idx="14"/>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64056670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sida 2">
    <p:bg>
      <p:bgPr>
        <a:solidFill>
          <a:schemeClr val="accent3"/>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8474839" cy="454134"/>
          </a:xfrm>
          <a:prstGeom prst="rect">
            <a:avLst/>
          </a:prstGeom>
        </p:spPr>
        <p:txBody>
          <a:bodyPr/>
          <a:lstStyle>
            <a:lvl1pPr>
              <a:defRPr>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19E8B37B-45CE-4C63-89B4-7972B180FA9F}"/>
              </a:ext>
            </a:extLst>
          </p:cNvPr>
          <p:cNvSpPr>
            <a:spLocks noGrp="1"/>
          </p:cNvSpPr>
          <p:nvPr>
            <p:ph type="body" sz="quarter" idx="10" hasCustomPrompt="1"/>
          </p:nvPr>
        </p:nvSpPr>
        <p:spPr>
          <a:xfrm>
            <a:off x="1872397" y="2271713"/>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12" name="Platshållare för text 3">
            <a:extLst>
              <a:ext uri="{FF2B5EF4-FFF2-40B4-BE49-F238E27FC236}">
                <a16:creationId xmlns:a16="http://schemas.microsoft.com/office/drawing/2014/main" id="{34AF3318-36D9-41B2-8489-393F9CBF83EC}"/>
              </a:ext>
            </a:extLst>
          </p:cNvPr>
          <p:cNvSpPr>
            <a:spLocks noGrp="1"/>
          </p:cNvSpPr>
          <p:nvPr>
            <p:ph type="body" sz="quarter" idx="11" hasCustomPrompt="1"/>
          </p:nvPr>
        </p:nvSpPr>
        <p:spPr>
          <a:xfrm>
            <a:off x="6345486" y="2271712"/>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6" name="Platshållare för datum 5">
            <a:extLst>
              <a:ext uri="{FF2B5EF4-FFF2-40B4-BE49-F238E27FC236}">
                <a16:creationId xmlns:a16="http://schemas.microsoft.com/office/drawing/2014/main" id="{B5D89767-6392-4124-A655-D9B6B7457E05}"/>
              </a:ext>
            </a:extLst>
          </p:cNvPr>
          <p:cNvSpPr>
            <a:spLocks noGrp="1"/>
          </p:cNvSpPr>
          <p:nvPr>
            <p:ph type="dt" sz="half" idx="12"/>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D3C19679-0B6D-49C5-AF04-89949C35C98B}"/>
              </a:ext>
            </a:extLst>
          </p:cNvPr>
          <p:cNvSpPr>
            <a:spLocks noGrp="1"/>
          </p:cNvSpPr>
          <p:nvPr>
            <p:ph type="ftr" sz="quarter" idx="13"/>
          </p:nvPr>
        </p:nvSpPr>
        <p:spPr/>
        <p:txBody>
          <a:bodyPr/>
          <a:lstStyle/>
          <a:p>
            <a:endParaRPr lang="sv-SE" dirty="0"/>
          </a:p>
        </p:txBody>
      </p:sp>
      <p:sp>
        <p:nvSpPr>
          <p:cNvPr id="9" name="Platshållare för bildnummer 8">
            <a:extLst>
              <a:ext uri="{FF2B5EF4-FFF2-40B4-BE49-F238E27FC236}">
                <a16:creationId xmlns:a16="http://schemas.microsoft.com/office/drawing/2014/main" id="{B315D5E5-D824-4B8B-8566-90F794ED2CAC}"/>
              </a:ext>
            </a:extLst>
          </p:cNvPr>
          <p:cNvSpPr>
            <a:spLocks noGrp="1"/>
          </p:cNvSpPr>
          <p:nvPr>
            <p:ph type="sldNum" sz="quarter" idx="14"/>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15143607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utsida 3">
    <p:bg>
      <p:bgPr>
        <a:solidFill>
          <a:schemeClr val="accent2"/>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8474839" cy="454134"/>
          </a:xfrm>
          <a:prstGeom prst="rect">
            <a:avLst/>
          </a:prstGeom>
        </p:spPr>
        <p:txBody>
          <a:bodyPr/>
          <a:lstStyle>
            <a:lvl1pPr>
              <a:defRPr>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19E8B37B-45CE-4C63-89B4-7972B180FA9F}"/>
              </a:ext>
            </a:extLst>
          </p:cNvPr>
          <p:cNvSpPr>
            <a:spLocks noGrp="1"/>
          </p:cNvSpPr>
          <p:nvPr>
            <p:ph type="body" sz="quarter" idx="10" hasCustomPrompt="1"/>
          </p:nvPr>
        </p:nvSpPr>
        <p:spPr>
          <a:xfrm>
            <a:off x="1872397" y="2271713"/>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12" name="Platshållare för text 3">
            <a:extLst>
              <a:ext uri="{FF2B5EF4-FFF2-40B4-BE49-F238E27FC236}">
                <a16:creationId xmlns:a16="http://schemas.microsoft.com/office/drawing/2014/main" id="{34AF3318-36D9-41B2-8489-393F9CBF83EC}"/>
              </a:ext>
            </a:extLst>
          </p:cNvPr>
          <p:cNvSpPr>
            <a:spLocks noGrp="1"/>
          </p:cNvSpPr>
          <p:nvPr>
            <p:ph type="body" sz="quarter" idx="11" hasCustomPrompt="1"/>
          </p:nvPr>
        </p:nvSpPr>
        <p:spPr>
          <a:xfrm>
            <a:off x="6345486" y="2271712"/>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6" name="Platshållare för datum 5">
            <a:extLst>
              <a:ext uri="{FF2B5EF4-FFF2-40B4-BE49-F238E27FC236}">
                <a16:creationId xmlns:a16="http://schemas.microsoft.com/office/drawing/2014/main" id="{FAA7B25D-A717-4A78-A055-CFD6601F3C53}"/>
              </a:ext>
            </a:extLst>
          </p:cNvPr>
          <p:cNvSpPr>
            <a:spLocks noGrp="1"/>
          </p:cNvSpPr>
          <p:nvPr>
            <p:ph type="dt" sz="half" idx="12"/>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FB5FE7FC-AF6E-41E1-89AD-2FEC849B9EA5}"/>
              </a:ext>
            </a:extLst>
          </p:cNvPr>
          <p:cNvSpPr>
            <a:spLocks noGrp="1"/>
          </p:cNvSpPr>
          <p:nvPr>
            <p:ph type="ftr" sz="quarter" idx="13"/>
          </p:nvPr>
        </p:nvSpPr>
        <p:spPr/>
        <p:txBody>
          <a:bodyPr/>
          <a:lstStyle/>
          <a:p>
            <a:endParaRPr lang="sv-SE" dirty="0"/>
          </a:p>
        </p:txBody>
      </p:sp>
      <p:sp>
        <p:nvSpPr>
          <p:cNvPr id="9" name="Platshållare för bildnummer 8">
            <a:extLst>
              <a:ext uri="{FF2B5EF4-FFF2-40B4-BE49-F238E27FC236}">
                <a16:creationId xmlns:a16="http://schemas.microsoft.com/office/drawing/2014/main" id="{DD8EFA3A-62D8-4D40-82D8-659416CA3729}"/>
              </a:ext>
            </a:extLst>
          </p:cNvPr>
          <p:cNvSpPr>
            <a:spLocks noGrp="1"/>
          </p:cNvSpPr>
          <p:nvPr>
            <p:ph type="sldNum" sz="quarter" idx="14"/>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423072046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utsida 4">
    <p:bg>
      <p:bgPr>
        <a:solidFill>
          <a:schemeClr val="accent5"/>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8474839" cy="454134"/>
          </a:xfrm>
          <a:prstGeom prst="rect">
            <a:avLst/>
          </a:prstGeom>
        </p:spPr>
        <p:txBody>
          <a:bodyPr/>
          <a:lstStyle>
            <a:lvl1pPr>
              <a:defRPr>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19E8B37B-45CE-4C63-89B4-7972B180FA9F}"/>
              </a:ext>
            </a:extLst>
          </p:cNvPr>
          <p:cNvSpPr>
            <a:spLocks noGrp="1"/>
          </p:cNvSpPr>
          <p:nvPr>
            <p:ph type="body" sz="quarter" idx="10" hasCustomPrompt="1"/>
          </p:nvPr>
        </p:nvSpPr>
        <p:spPr>
          <a:xfrm>
            <a:off x="1872397" y="2271713"/>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12" name="Platshållare för text 3">
            <a:extLst>
              <a:ext uri="{FF2B5EF4-FFF2-40B4-BE49-F238E27FC236}">
                <a16:creationId xmlns:a16="http://schemas.microsoft.com/office/drawing/2014/main" id="{34AF3318-36D9-41B2-8489-393F9CBF83EC}"/>
              </a:ext>
            </a:extLst>
          </p:cNvPr>
          <p:cNvSpPr>
            <a:spLocks noGrp="1"/>
          </p:cNvSpPr>
          <p:nvPr>
            <p:ph type="body" sz="quarter" idx="11" hasCustomPrompt="1"/>
          </p:nvPr>
        </p:nvSpPr>
        <p:spPr>
          <a:xfrm>
            <a:off x="6345486" y="2271712"/>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6" name="Platshållare för datum 5">
            <a:extLst>
              <a:ext uri="{FF2B5EF4-FFF2-40B4-BE49-F238E27FC236}">
                <a16:creationId xmlns:a16="http://schemas.microsoft.com/office/drawing/2014/main" id="{5E72654F-EC6C-403E-A3E9-174486D3BA21}"/>
              </a:ext>
            </a:extLst>
          </p:cNvPr>
          <p:cNvSpPr>
            <a:spLocks noGrp="1"/>
          </p:cNvSpPr>
          <p:nvPr>
            <p:ph type="dt" sz="half" idx="12"/>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1635D99E-456D-4D49-A9C6-B4C308D1E320}"/>
              </a:ext>
            </a:extLst>
          </p:cNvPr>
          <p:cNvSpPr>
            <a:spLocks noGrp="1"/>
          </p:cNvSpPr>
          <p:nvPr>
            <p:ph type="ftr" sz="quarter" idx="13"/>
          </p:nvPr>
        </p:nvSpPr>
        <p:spPr/>
        <p:txBody>
          <a:bodyPr/>
          <a:lstStyle/>
          <a:p>
            <a:endParaRPr lang="sv-SE" dirty="0"/>
          </a:p>
        </p:txBody>
      </p:sp>
      <p:sp>
        <p:nvSpPr>
          <p:cNvPr id="9" name="Platshållare för bildnummer 8">
            <a:extLst>
              <a:ext uri="{FF2B5EF4-FFF2-40B4-BE49-F238E27FC236}">
                <a16:creationId xmlns:a16="http://schemas.microsoft.com/office/drawing/2014/main" id="{73B0CAE1-9F1B-4E86-9ABE-500525301766}"/>
              </a:ext>
            </a:extLst>
          </p:cNvPr>
          <p:cNvSpPr>
            <a:spLocks noGrp="1"/>
          </p:cNvSpPr>
          <p:nvPr>
            <p:ph type="sldNum" sz="quarter" idx="14"/>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18470613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ida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bg2"/>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9199562" cy="1391976"/>
          </a:xfrm>
        </p:spPr>
        <p:txBody>
          <a:bodyPr/>
          <a:lstStyle>
            <a:lvl1pPr marL="0" indent="0">
              <a:lnSpc>
                <a:spcPct val="100000"/>
              </a:lnSpc>
              <a:buFontTx/>
              <a:buNone/>
              <a:defRPr>
                <a:solidFill>
                  <a:schemeClr val="bg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6" name="Platshållare för datum 5">
            <a:extLst>
              <a:ext uri="{FF2B5EF4-FFF2-40B4-BE49-F238E27FC236}">
                <a16:creationId xmlns:a16="http://schemas.microsoft.com/office/drawing/2014/main" id="{B33E9909-B33F-4591-82F9-29D0BE63D148}"/>
              </a:ext>
            </a:extLst>
          </p:cNvPr>
          <p:cNvSpPr>
            <a:spLocks noGrp="1"/>
          </p:cNvSpPr>
          <p:nvPr>
            <p:ph type="dt" sz="half" idx="11"/>
          </p:nvPr>
        </p:nvSpPr>
        <p:spPr/>
        <p:txBody>
          <a:bodyPr/>
          <a:lstStyle>
            <a:lvl1pPr>
              <a:defRPr>
                <a:solidFill>
                  <a:schemeClr val="bg2"/>
                </a:solidFill>
              </a:defRPr>
            </a:lvl1pPr>
          </a:lstStyle>
          <a:p>
            <a:fld id="{DD6FA40D-1A6B-47F3-AD8F-738E56F60A5B}" type="datetime1">
              <a:rPr lang="sv-SE" smtClean="0"/>
              <a:pPr/>
              <a:t>2024-12-02</a:t>
            </a:fld>
            <a:endParaRPr lang="sv-SE" dirty="0"/>
          </a:p>
        </p:txBody>
      </p:sp>
      <p:sp>
        <p:nvSpPr>
          <p:cNvPr id="7" name="Platshållare för sidfot 6">
            <a:extLst>
              <a:ext uri="{FF2B5EF4-FFF2-40B4-BE49-F238E27FC236}">
                <a16:creationId xmlns:a16="http://schemas.microsoft.com/office/drawing/2014/main" id="{DEEB7789-E584-475C-B899-C19C55733D7E}"/>
              </a:ext>
            </a:extLst>
          </p:cNvPr>
          <p:cNvSpPr>
            <a:spLocks noGrp="1"/>
          </p:cNvSpPr>
          <p:nvPr>
            <p:ph type="ftr" sz="quarter" idx="12"/>
          </p:nvPr>
        </p:nvSpPr>
        <p:spPr/>
        <p:txBody>
          <a:bodyPr/>
          <a:lstStyle>
            <a:lvl1pPr>
              <a:defRPr>
                <a:solidFill>
                  <a:schemeClr val="bg2"/>
                </a:solidFill>
              </a:defRPr>
            </a:lvl1pPr>
          </a:lstStyle>
          <a:p>
            <a:endParaRPr lang="sv-SE" dirty="0"/>
          </a:p>
        </p:txBody>
      </p:sp>
      <p:sp>
        <p:nvSpPr>
          <p:cNvPr id="9" name="Platshållare för bildnummer 8">
            <a:extLst>
              <a:ext uri="{FF2B5EF4-FFF2-40B4-BE49-F238E27FC236}">
                <a16:creationId xmlns:a16="http://schemas.microsoft.com/office/drawing/2014/main" id="{F796283D-A9AC-4664-8B62-D4597D8DD513}"/>
              </a:ext>
            </a:extLst>
          </p:cNvPr>
          <p:cNvSpPr>
            <a:spLocks noGrp="1"/>
          </p:cNvSpPr>
          <p:nvPr>
            <p:ph type="sldNum" sz="quarter" idx="13"/>
          </p:nvPr>
        </p:nvSpPr>
        <p:spPr/>
        <p:txBody>
          <a:bodyPr/>
          <a:lstStyle>
            <a:lvl1pPr>
              <a:defRPr>
                <a:solidFill>
                  <a:schemeClr val="bg2"/>
                </a:solidFill>
              </a:defRPr>
            </a:lvl1pPr>
          </a:lstStyle>
          <a:p>
            <a:fld id="{5BC4F65D-E8CF-43F4-9BF9-C68DC7E86418}" type="slidenum">
              <a:rPr lang="sv-SE" smtClean="0"/>
              <a:pPr/>
              <a:t>‹#›</a:t>
            </a:fld>
            <a:endParaRPr lang="sv-SE" dirty="0"/>
          </a:p>
        </p:txBody>
      </p:sp>
      <p:grpSp>
        <p:nvGrpSpPr>
          <p:cNvPr id="26" name="Bild 1">
            <a:extLst>
              <a:ext uri="{FF2B5EF4-FFF2-40B4-BE49-F238E27FC236}">
                <a16:creationId xmlns:a16="http://schemas.microsoft.com/office/drawing/2014/main" id="{034D6BCD-BF47-4D86-A884-264CD855E80C}"/>
              </a:ext>
            </a:extLst>
          </p:cNvPr>
          <p:cNvGrpSpPr>
            <a:grpSpLocks noChangeAspect="1"/>
          </p:cNvGrpSpPr>
          <p:nvPr userDrawn="1"/>
        </p:nvGrpSpPr>
        <p:grpSpPr bwMode="black">
          <a:xfrm>
            <a:off x="739455" y="5762264"/>
            <a:ext cx="547200" cy="620674"/>
            <a:chOff x="-5735959" y="-2756567"/>
            <a:chExt cx="6052559" cy="6865228"/>
          </a:xfrm>
          <a:solidFill>
            <a:schemeClr val="tx1"/>
          </a:solidFill>
        </p:grpSpPr>
        <p:sp>
          <p:nvSpPr>
            <p:cNvPr id="27" name="Frihandsfigur: Form 26">
              <a:extLst>
                <a:ext uri="{FF2B5EF4-FFF2-40B4-BE49-F238E27FC236}">
                  <a16:creationId xmlns:a16="http://schemas.microsoft.com/office/drawing/2014/main" id="{57A29028-A8FA-4962-AC3E-D6CDF7A3CEC9}"/>
                </a:ext>
              </a:extLst>
            </p:cNvPr>
            <p:cNvSpPr/>
            <p:nvPr/>
          </p:nvSpPr>
          <p:spPr bwMode="black">
            <a:xfrm>
              <a:off x="-3647168" y="-2756567"/>
              <a:ext cx="1922259" cy="6865228"/>
            </a:xfrm>
            <a:custGeom>
              <a:avLst/>
              <a:gdLst>
                <a:gd name="connsiteX0" fmla="*/ 1176122 w 1922263"/>
                <a:gd name="connsiteY0" fmla="*/ 778661 h 6865226"/>
                <a:gd name="connsiteX1" fmla="*/ 962938 w 1922263"/>
                <a:gd name="connsiteY1" fmla="*/ 566923 h 6865226"/>
                <a:gd name="connsiteX2" fmla="*/ 751200 w 1922263"/>
                <a:gd name="connsiteY2" fmla="*/ 778661 h 6865226"/>
                <a:gd name="connsiteX3" fmla="*/ 751200 w 1922263"/>
                <a:gd name="connsiteY3" fmla="*/ 6108245 h 6865226"/>
                <a:gd name="connsiteX4" fmla="*/ 962938 w 1922263"/>
                <a:gd name="connsiteY4" fmla="*/ 6319983 h 6865226"/>
                <a:gd name="connsiteX5" fmla="*/ 1176122 w 1922263"/>
                <a:gd name="connsiteY5" fmla="*/ 6108245 h 6865226"/>
                <a:gd name="connsiteX6" fmla="*/ 1176122 w 1922263"/>
                <a:gd name="connsiteY6" fmla="*/ 4187427 h 6865226"/>
                <a:gd name="connsiteX7" fmla="*/ 1201415 w 1922263"/>
                <a:gd name="connsiteY7" fmla="*/ 4162134 h 6865226"/>
                <a:gd name="connsiteX8" fmla="*/ 1895164 w 1922263"/>
                <a:gd name="connsiteY8" fmla="*/ 4162134 h 6865226"/>
                <a:gd name="connsiteX9" fmla="*/ 1920457 w 1922263"/>
                <a:gd name="connsiteY9" fmla="*/ 4187427 h 6865226"/>
                <a:gd name="connsiteX10" fmla="*/ 1920457 w 1922263"/>
                <a:gd name="connsiteY10" fmla="*/ 6124144 h 6865226"/>
                <a:gd name="connsiteX11" fmla="*/ 962938 w 1922263"/>
                <a:gd name="connsiteY11" fmla="*/ 6864866 h 6865226"/>
                <a:gd name="connsiteX12" fmla="*/ 5420 w 1922263"/>
                <a:gd name="connsiteY12" fmla="*/ 6124144 h 6865226"/>
                <a:gd name="connsiteX13" fmla="*/ 5420 w 1922263"/>
                <a:gd name="connsiteY13" fmla="*/ 745419 h 6865226"/>
                <a:gd name="connsiteX14" fmla="*/ 962938 w 1922263"/>
                <a:gd name="connsiteY14" fmla="*/ 5420 h 6865226"/>
                <a:gd name="connsiteX15" fmla="*/ 1920457 w 1922263"/>
                <a:gd name="connsiteY15" fmla="*/ 746142 h 6865226"/>
                <a:gd name="connsiteX16" fmla="*/ 1920457 w 1922263"/>
                <a:gd name="connsiteY16" fmla="*/ 2659733 h 6865226"/>
                <a:gd name="connsiteX17" fmla="*/ 1895164 w 1922263"/>
                <a:gd name="connsiteY17" fmla="*/ 2685026 h 6865226"/>
                <a:gd name="connsiteX18" fmla="*/ 1201415 w 1922263"/>
                <a:gd name="connsiteY18" fmla="*/ 2685026 h 6865226"/>
                <a:gd name="connsiteX19" fmla="*/ 1176122 w 1922263"/>
                <a:gd name="connsiteY19" fmla="*/ 2659733 h 6865226"/>
                <a:gd name="connsiteX20" fmla="*/ 1176122 w 1922263"/>
                <a:gd name="connsiteY20" fmla="*/ 778661 h 686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2263" h="6865226">
                  <a:moveTo>
                    <a:pt x="1176122" y="778661"/>
                  </a:moveTo>
                  <a:cubicBezTo>
                    <a:pt x="1176122" y="660868"/>
                    <a:pt x="1080009" y="566923"/>
                    <a:pt x="962938" y="566923"/>
                  </a:cubicBezTo>
                  <a:cubicBezTo>
                    <a:pt x="847313" y="566923"/>
                    <a:pt x="751200" y="660868"/>
                    <a:pt x="751200" y="778661"/>
                  </a:cubicBezTo>
                  <a:cubicBezTo>
                    <a:pt x="751200" y="6108245"/>
                    <a:pt x="751200" y="6108245"/>
                    <a:pt x="751200" y="6108245"/>
                  </a:cubicBezTo>
                  <a:cubicBezTo>
                    <a:pt x="751200" y="6226038"/>
                    <a:pt x="847313" y="6319983"/>
                    <a:pt x="962938" y="6319983"/>
                  </a:cubicBezTo>
                  <a:cubicBezTo>
                    <a:pt x="1080731" y="6319983"/>
                    <a:pt x="1176122" y="6226038"/>
                    <a:pt x="1176122" y="6108245"/>
                  </a:cubicBezTo>
                  <a:cubicBezTo>
                    <a:pt x="1176122" y="4187427"/>
                    <a:pt x="1176122" y="4187427"/>
                    <a:pt x="1176122" y="4187427"/>
                  </a:cubicBezTo>
                  <a:cubicBezTo>
                    <a:pt x="1176122" y="4172974"/>
                    <a:pt x="1186962" y="4162134"/>
                    <a:pt x="1201415" y="4162134"/>
                  </a:cubicBezTo>
                  <a:cubicBezTo>
                    <a:pt x="1895164" y="4162134"/>
                    <a:pt x="1895164" y="4162134"/>
                    <a:pt x="1895164" y="4162134"/>
                  </a:cubicBezTo>
                  <a:cubicBezTo>
                    <a:pt x="1909617" y="4162134"/>
                    <a:pt x="1920457" y="4172974"/>
                    <a:pt x="1920457" y="4187427"/>
                  </a:cubicBezTo>
                  <a:cubicBezTo>
                    <a:pt x="1920457" y="6124144"/>
                    <a:pt x="1920457" y="6124144"/>
                    <a:pt x="1920457" y="6124144"/>
                  </a:cubicBezTo>
                  <a:cubicBezTo>
                    <a:pt x="1920457" y="6534612"/>
                    <a:pt x="1492645" y="6864866"/>
                    <a:pt x="962938" y="6864866"/>
                  </a:cubicBezTo>
                  <a:cubicBezTo>
                    <a:pt x="435400" y="6864866"/>
                    <a:pt x="5420" y="6533889"/>
                    <a:pt x="5420" y="6124144"/>
                  </a:cubicBezTo>
                  <a:cubicBezTo>
                    <a:pt x="5420" y="745419"/>
                    <a:pt x="5420" y="745419"/>
                    <a:pt x="5420" y="745419"/>
                  </a:cubicBezTo>
                  <a:cubicBezTo>
                    <a:pt x="5420" y="337841"/>
                    <a:pt x="435400" y="5420"/>
                    <a:pt x="962938" y="5420"/>
                  </a:cubicBezTo>
                  <a:cubicBezTo>
                    <a:pt x="1492645" y="5420"/>
                    <a:pt x="1920457" y="337841"/>
                    <a:pt x="1920457" y="746142"/>
                  </a:cubicBezTo>
                  <a:cubicBezTo>
                    <a:pt x="1920457" y="2659733"/>
                    <a:pt x="1920457" y="2659733"/>
                    <a:pt x="1920457" y="2659733"/>
                  </a:cubicBezTo>
                  <a:cubicBezTo>
                    <a:pt x="1920457" y="2674186"/>
                    <a:pt x="1909617" y="2685026"/>
                    <a:pt x="1895164" y="2685026"/>
                  </a:cubicBezTo>
                  <a:cubicBezTo>
                    <a:pt x="1201415" y="2685026"/>
                    <a:pt x="1201415" y="2685026"/>
                    <a:pt x="1201415" y="2685026"/>
                  </a:cubicBezTo>
                  <a:cubicBezTo>
                    <a:pt x="1186962" y="2685026"/>
                    <a:pt x="1176122" y="2674186"/>
                    <a:pt x="1176122" y="2659733"/>
                  </a:cubicBezTo>
                  <a:lnTo>
                    <a:pt x="1176122" y="778661"/>
                  </a:lnTo>
                  <a:close/>
                </a:path>
              </a:pathLst>
            </a:custGeom>
            <a:solidFill>
              <a:schemeClr val="bg1"/>
            </a:solidFill>
            <a:ln w="9525" cap="flat">
              <a:noFill/>
              <a:prstDash val="solid"/>
              <a:miter/>
            </a:ln>
          </p:spPr>
          <p:txBody>
            <a:bodyPr rtlCol="0" anchor="ctr"/>
            <a:lstStyle/>
            <a:p>
              <a:endParaRPr lang="sv-SE" dirty="0"/>
            </a:p>
          </p:txBody>
        </p:sp>
        <p:sp>
          <p:nvSpPr>
            <p:cNvPr id="28" name="Frihandsfigur: Form 27">
              <a:extLst>
                <a:ext uri="{FF2B5EF4-FFF2-40B4-BE49-F238E27FC236}">
                  <a16:creationId xmlns:a16="http://schemas.microsoft.com/office/drawing/2014/main" id="{6E7BC1B9-4FBD-452F-B393-2684ED4D8741}"/>
                </a:ext>
              </a:extLst>
            </p:cNvPr>
            <p:cNvSpPr/>
            <p:nvPr/>
          </p:nvSpPr>
          <p:spPr bwMode="black">
            <a:xfrm>
              <a:off x="-5735959" y="-2118466"/>
              <a:ext cx="1951173" cy="5860737"/>
            </a:xfrm>
            <a:custGeom>
              <a:avLst/>
              <a:gdLst>
                <a:gd name="connsiteX0" fmla="*/ 31033 w 1951169"/>
                <a:gd name="connsiteY0" fmla="*/ 746142 h 5860735"/>
                <a:gd name="connsiteX1" fmla="*/ 69334 w 1951169"/>
                <a:gd name="connsiteY1" fmla="*/ 1853973 h 5860735"/>
                <a:gd name="connsiteX2" fmla="*/ 757302 w 1951169"/>
                <a:gd name="connsiteY2" fmla="*/ 3088991 h 5860735"/>
                <a:gd name="connsiteX3" fmla="*/ 1200289 w 1951169"/>
                <a:gd name="connsiteY3" fmla="*/ 4095650 h 5860735"/>
                <a:gd name="connsiteX4" fmla="*/ 1200289 w 1951169"/>
                <a:gd name="connsiteY4" fmla="*/ 5073402 h 5860735"/>
                <a:gd name="connsiteX5" fmla="*/ 988551 w 1951169"/>
                <a:gd name="connsiteY5" fmla="*/ 5285141 h 5860735"/>
                <a:gd name="connsiteX6" fmla="*/ 776813 w 1951169"/>
                <a:gd name="connsiteY6" fmla="*/ 5073402 h 5860735"/>
                <a:gd name="connsiteX7" fmla="*/ 776813 w 1951169"/>
                <a:gd name="connsiteY7" fmla="*/ 3575338 h 5860735"/>
                <a:gd name="connsiteX8" fmla="*/ 749352 w 1951169"/>
                <a:gd name="connsiteY8" fmla="*/ 3550045 h 5860735"/>
                <a:gd name="connsiteX9" fmla="*/ 55603 w 1951169"/>
                <a:gd name="connsiteY9" fmla="*/ 3550045 h 5860735"/>
                <a:gd name="connsiteX10" fmla="*/ 30310 w 1951169"/>
                <a:gd name="connsiteY10" fmla="*/ 3575338 h 5860735"/>
                <a:gd name="connsiteX11" fmla="*/ 30310 w 1951169"/>
                <a:gd name="connsiteY11" fmla="*/ 5118207 h 5860735"/>
                <a:gd name="connsiteX12" fmla="*/ 987829 w 1951169"/>
                <a:gd name="connsiteY12" fmla="*/ 5858929 h 5860735"/>
                <a:gd name="connsiteX13" fmla="*/ 1945347 w 1951169"/>
                <a:gd name="connsiteY13" fmla="*/ 5118207 h 5860735"/>
                <a:gd name="connsiteX14" fmla="*/ 1945347 w 1951169"/>
                <a:gd name="connsiteY14" fmla="*/ 4095650 h 5860735"/>
                <a:gd name="connsiteX15" fmla="*/ 1502359 w 1951169"/>
                <a:gd name="connsiteY15" fmla="*/ 2872194 h 5860735"/>
                <a:gd name="connsiteX16" fmla="*/ 815114 w 1951169"/>
                <a:gd name="connsiteY16" fmla="*/ 1636453 h 5860735"/>
                <a:gd name="connsiteX17" fmla="*/ 776813 w 1951169"/>
                <a:gd name="connsiteY17" fmla="*/ 716513 h 5860735"/>
                <a:gd name="connsiteX18" fmla="*/ 988551 w 1951169"/>
                <a:gd name="connsiteY18" fmla="*/ 504775 h 5860735"/>
                <a:gd name="connsiteX19" fmla="*/ 1200289 w 1951169"/>
                <a:gd name="connsiteY19" fmla="*/ 716513 h 5860735"/>
                <a:gd name="connsiteX20" fmla="*/ 1200289 w 1951169"/>
                <a:gd name="connsiteY20" fmla="*/ 2048367 h 5860735"/>
                <a:gd name="connsiteX21" fmla="*/ 1225582 w 1951169"/>
                <a:gd name="connsiteY21" fmla="*/ 2073660 h 5860735"/>
                <a:gd name="connsiteX22" fmla="*/ 1919331 w 1951169"/>
                <a:gd name="connsiteY22" fmla="*/ 2073660 h 5860735"/>
                <a:gd name="connsiteX23" fmla="*/ 1946792 w 1951169"/>
                <a:gd name="connsiteY23" fmla="*/ 2048367 h 5860735"/>
                <a:gd name="connsiteX24" fmla="*/ 1946792 w 1951169"/>
                <a:gd name="connsiteY24" fmla="*/ 745419 h 5860735"/>
                <a:gd name="connsiteX25" fmla="*/ 988551 w 1951169"/>
                <a:gd name="connsiteY25" fmla="*/ 5420 h 5860735"/>
                <a:gd name="connsiteX26" fmla="*/ 31033 w 1951169"/>
                <a:gd name="connsiteY26" fmla="*/ 746142 h 586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1169" h="5860735">
                  <a:moveTo>
                    <a:pt x="31033" y="746142"/>
                  </a:moveTo>
                  <a:cubicBezTo>
                    <a:pt x="-14494" y="1056884"/>
                    <a:pt x="2127" y="1566356"/>
                    <a:pt x="69334" y="1853973"/>
                  </a:cubicBezTo>
                  <a:cubicBezTo>
                    <a:pt x="143044" y="2166160"/>
                    <a:pt x="565798" y="2796315"/>
                    <a:pt x="757302" y="3088991"/>
                  </a:cubicBezTo>
                  <a:cubicBezTo>
                    <a:pt x="948805" y="3381666"/>
                    <a:pt x="1203903" y="3688795"/>
                    <a:pt x="1200289" y="4095650"/>
                  </a:cubicBezTo>
                  <a:cubicBezTo>
                    <a:pt x="1200289" y="5073402"/>
                    <a:pt x="1200289" y="5073402"/>
                    <a:pt x="1200289" y="5073402"/>
                  </a:cubicBezTo>
                  <a:cubicBezTo>
                    <a:pt x="1200289" y="5191196"/>
                    <a:pt x="1104176" y="5285141"/>
                    <a:pt x="988551" y="5285141"/>
                  </a:cubicBezTo>
                  <a:cubicBezTo>
                    <a:pt x="870758" y="5285141"/>
                    <a:pt x="776813" y="5191196"/>
                    <a:pt x="776813" y="5073402"/>
                  </a:cubicBezTo>
                  <a:cubicBezTo>
                    <a:pt x="776813" y="3575338"/>
                    <a:pt x="776813" y="3575338"/>
                    <a:pt x="776813" y="3575338"/>
                  </a:cubicBezTo>
                  <a:cubicBezTo>
                    <a:pt x="776813" y="3562330"/>
                    <a:pt x="763805" y="3550045"/>
                    <a:pt x="749352" y="3550045"/>
                  </a:cubicBezTo>
                  <a:cubicBezTo>
                    <a:pt x="55603" y="3550045"/>
                    <a:pt x="55603" y="3550045"/>
                    <a:pt x="55603" y="3550045"/>
                  </a:cubicBezTo>
                  <a:cubicBezTo>
                    <a:pt x="41150" y="3550045"/>
                    <a:pt x="30310" y="3563053"/>
                    <a:pt x="30310" y="3575338"/>
                  </a:cubicBezTo>
                  <a:cubicBezTo>
                    <a:pt x="30310" y="5118207"/>
                    <a:pt x="30310" y="5118207"/>
                    <a:pt x="30310" y="5118207"/>
                  </a:cubicBezTo>
                  <a:cubicBezTo>
                    <a:pt x="30310" y="5526508"/>
                    <a:pt x="458845" y="5858929"/>
                    <a:pt x="987829" y="5858929"/>
                  </a:cubicBezTo>
                  <a:cubicBezTo>
                    <a:pt x="1515367" y="5858929"/>
                    <a:pt x="1945347" y="5526508"/>
                    <a:pt x="1945347" y="5118207"/>
                  </a:cubicBezTo>
                  <a:cubicBezTo>
                    <a:pt x="1945347" y="4095650"/>
                    <a:pt x="1945347" y="4095650"/>
                    <a:pt x="1945347" y="4095650"/>
                  </a:cubicBezTo>
                  <a:cubicBezTo>
                    <a:pt x="1941734" y="3396119"/>
                    <a:pt x="1750230" y="3293502"/>
                    <a:pt x="1502359" y="2872194"/>
                  </a:cubicBezTo>
                  <a:cubicBezTo>
                    <a:pt x="1324586" y="2570847"/>
                    <a:pt x="887379" y="1949363"/>
                    <a:pt x="815114" y="1636453"/>
                  </a:cubicBezTo>
                  <a:cubicBezTo>
                    <a:pt x="747907" y="1348836"/>
                    <a:pt x="750075" y="1018583"/>
                    <a:pt x="776813" y="716513"/>
                  </a:cubicBezTo>
                  <a:cubicBezTo>
                    <a:pt x="776813" y="600888"/>
                    <a:pt x="870758" y="504775"/>
                    <a:pt x="988551" y="504775"/>
                  </a:cubicBezTo>
                  <a:cubicBezTo>
                    <a:pt x="1104176" y="504775"/>
                    <a:pt x="1200289" y="600888"/>
                    <a:pt x="1200289" y="716513"/>
                  </a:cubicBezTo>
                  <a:cubicBezTo>
                    <a:pt x="1200289" y="2048367"/>
                    <a:pt x="1200289" y="2048367"/>
                    <a:pt x="1200289" y="2048367"/>
                  </a:cubicBezTo>
                  <a:cubicBezTo>
                    <a:pt x="1200289" y="2062820"/>
                    <a:pt x="1211129" y="2073660"/>
                    <a:pt x="1225582" y="2073660"/>
                  </a:cubicBezTo>
                  <a:cubicBezTo>
                    <a:pt x="1919331" y="2073660"/>
                    <a:pt x="1919331" y="2073660"/>
                    <a:pt x="1919331" y="2073660"/>
                  </a:cubicBezTo>
                  <a:cubicBezTo>
                    <a:pt x="1933784" y="2073660"/>
                    <a:pt x="1946792" y="2062820"/>
                    <a:pt x="1946792" y="2048367"/>
                  </a:cubicBezTo>
                  <a:cubicBezTo>
                    <a:pt x="1946792" y="745419"/>
                    <a:pt x="1946792" y="745419"/>
                    <a:pt x="1946792" y="745419"/>
                  </a:cubicBezTo>
                  <a:cubicBezTo>
                    <a:pt x="1946070" y="335673"/>
                    <a:pt x="1516090" y="5420"/>
                    <a:pt x="988551" y="5420"/>
                  </a:cubicBezTo>
                  <a:cubicBezTo>
                    <a:pt x="459567" y="5420"/>
                    <a:pt x="31033" y="335673"/>
                    <a:pt x="31033" y="746142"/>
                  </a:cubicBezTo>
                </a:path>
              </a:pathLst>
            </a:custGeom>
            <a:solidFill>
              <a:schemeClr val="bg1"/>
            </a:solidFill>
            <a:ln w="9525" cap="flat">
              <a:noFill/>
              <a:prstDash val="solid"/>
              <a:miter/>
            </a:ln>
          </p:spPr>
          <p:txBody>
            <a:bodyPr rtlCol="0" anchor="ctr"/>
            <a:lstStyle/>
            <a:p>
              <a:endParaRPr lang="sv-SE" dirty="0"/>
            </a:p>
          </p:txBody>
        </p:sp>
        <p:sp>
          <p:nvSpPr>
            <p:cNvPr id="29" name="Frihandsfigur: Form 28">
              <a:extLst>
                <a:ext uri="{FF2B5EF4-FFF2-40B4-BE49-F238E27FC236}">
                  <a16:creationId xmlns:a16="http://schemas.microsoft.com/office/drawing/2014/main" id="{83B98F73-756A-4D8A-9467-FB92A9EC9199}"/>
                </a:ext>
              </a:extLst>
            </p:cNvPr>
            <p:cNvSpPr/>
            <p:nvPr/>
          </p:nvSpPr>
          <p:spPr bwMode="black">
            <a:xfrm>
              <a:off x="-1583985" y="-2060651"/>
              <a:ext cx="1900585" cy="5687300"/>
            </a:xfrm>
            <a:custGeom>
              <a:avLst/>
              <a:gdLst>
                <a:gd name="connsiteX0" fmla="*/ 777216 w 1900583"/>
                <a:gd name="connsiteY0" fmla="*/ 2935788 h 5687298"/>
                <a:gd name="connsiteX1" fmla="*/ 751923 w 1900583"/>
                <a:gd name="connsiteY1" fmla="*/ 2961081 h 5687298"/>
                <a:gd name="connsiteX2" fmla="*/ 751923 w 1900583"/>
                <a:gd name="connsiteY2" fmla="*/ 5129047 h 5687298"/>
                <a:gd name="connsiteX3" fmla="*/ 777216 w 1900583"/>
                <a:gd name="connsiteY3" fmla="*/ 5154340 h 5687298"/>
                <a:gd name="connsiteX4" fmla="*/ 903680 w 1900583"/>
                <a:gd name="connsiteY4" fmla="*/ 5154340 h 5687298"/>
                <a:gd name="connsiteX5" fmla="*/ 1158778 w 1900583"/>
                <a:gd name="connsiteY5" fmla="*/ 4899243 h 5687298"/>
                <a:gd name="connsiteX6" fmla="*/ 1158778 w 1900583"/>
                <a:gd name="connsiteY6" fmla="*/ 3190162 h 5687298"/>
                <a:gd name="connsiteX7" fmla="*/ 903680 w 1900583"/>
                <a:gd name="connsiteY7" fmla="*/ 2935065 h 5687298"/>
                <a:gd name="connsiteX8" fmla="*/ 777216 w 1900583"/>
                <a:gd name="connsiteY8" fmla="*/ 2935065 h 5687298"/>
                <a:gd name="connsiteX9" fmla="*/ 777216 w 1900583"/>
                <a:gd name="connsiteY9" fmla="*/ 559697 h 5687298"/>
                <a:gd name="connsiteX10" fmla="*/ 751923 w 1900583"/>
                <a:gd name="connsiteY10" fmla="*/ 584990 h 5687298"/>
                <a:gd name="connsiteX11" fmla="*/ 751923 w 1900583"/>
                <a:gd name="connsiteY11" fmla="*/ 2350437 h 5687298"/>
                <a:gd name="connsiteX12" fmla="*/ 777216 w 1900583"/>
                <a:gd name="connsiteY12" fmla="*/ 2375730 h 5687298"/>
                <a:gd name="connsiteX13" fmla="*/ 882001 w 1900583"/>
                <a:gd name="connsiteY13" fmla="*/ 2375730 h 5687298"/>
                <a:gd name="connsiteX14" fmla="*/ 1137098 w 1900583"/>
                <a:gd name="connsiteY14" fmla="*/ 2120632 h 5687298"/>
                <a:gd name="connsiteX15" fmla="*/ 1137098 w 1900583"/>
                <a:gd name="connsiteY15" fmla="*/ 814071 h 5687298"/>
                <a:gd name="connsiteX16" fmla="*/ 882001 w 1900583"/>
                <a:gd name="connsiteY16" fmla="*/ 558974 h 5687298"/>
                <a:gd name="connsiteX17" fmla="*/ 777216 w 1900583"/>
                <a:gd name="connsiteY17" fmla="*/ 558974 h 5687298"/>
                <a:gd name="connsiteX18" fmla="*/ 30713 w 1900583"/>
                <a:gd name="connsiteY18" fmla="*/ 5420 h 5687298"/>
                <a:gd name="connsiteX19" fmla="*/ 1098797 w 1900583"/>
                <a:gd name="connsiteY19" fmla="*/ 5420 h 5687298"/>
                <a:gd name="connsiteX20" fmla="*/ 1895886 w 1900583"/>
                <a:gd name="connsiteY20" fmla="*/ 802509 h 5687298"/>
                <a:gd name="connsiteX21" fmla="*/ 1895886 w 1900583"/>
                <a:gd name="connsiteY21" fmla="*/ 1921179 h 5687298"/>
                <a:gd name="connsiteX22" fmla="*/ 1408094 w 1900583"/>
                <a:gd name="connsiteY22" fmla="*/ 2589636 h 5687298"/>
                <a:gd name="connsiteX23" fmla="*/ 1408094 w 1900583"/>
                <a:gd name="connsiteY23" fmla="*/ 2606257 h 5687298"/>
                <a:gd name="connsiteX24" fmla="*/ 1895886 w 1900583"/>
                <a:gd name="connsiteY24" fmla="*/ 3274713 h 5687298"/>
                <a:gd name="connsiteX25" fmla="*/ 1895886 w 1900583"/>
                <a:gd name="connsiteY25" fmla="*/ 4982348 h 5687298"/>
                <a:gd name="connsiteX26" fmla="*/ 1192743 w 1900583"/>
                <a:gd name="connsiteY26" fmla="*/ 5685492 h 5687298"/>
                <a:gd name="connsiteX27" fmla="*/ 30713 w 1900583"/>
                <a:gd name="connsiteY27" fmla="*/ 5685492 h 5687298"/>
                <a:gd name="connsiteX28" fmla="*/ 5420 w 1900583"/>
                <a:gd name="connsiteY28" fmla="*/ 5660199 h 5687298"/>
                <a:gd name="connsiteX29" fmla="*/ 5420 w 1900583"/>
                <a:gd name="connsiteY29" fmla="*/ 30713 h 5687298"/>
                <a:gd name="connsiteX30" fmla="*/ 30713 w 1900583"/>
                <a:gd name="connsiteY30" fmla="*/ 5420 h 568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0583" h="5687298">
                  <a:moveTo>
                    <a:pt x="777216" y="2935788"/>
                  </a:moveTo>
                  <a:cubicBezTo>
                    <a:pt x="762763" y="2935788"/>
                    <a:pt x="751923" y="2948796"/>
                    <a:pt x="751923" y="2961081"/>
                  </a:cubicBezTo>
                  <a:cubicBezTo>
                    <a:pt x="751923" y="5129047"/>
                    <a:pt x="751923" y="5129047"/>
                    <a:pt x="751923" y="5129047"/>
                  </a:cubicBezTo>
                  <a:cubicBezTo>
                    <a:pt x="751923" y="5142055"/>
                    <a:pt x="762763" y="5154340"/>
                    <a:pt x="777216" y="5154340"/>
                  </a:cubicBezTo>
                  <a:cubicBezTo>
                    <a:pt x="903680" y="5154340"/>
                    <a:pt x="903680" y="5154340"/>
                    <a:pt x="903680" y="5154340"/>
                  </a:cubicBezTo>
                  <a:cubicBezTo>
                    <a:pt x="1044598" y="5154340"/>
                    <a:pt x="1158778" y="5040161"/>
                    <a:pt x="1158778" y="4899243"/>
                  </a:cubicBezTo>
                  <a:cubicBezTo>
                    <a:pt x="1158778" y="3190162"/>
                    <a:pt x="1158778" y="3190162"/>
                    <a:pt x="1158778" y="3190162"/>
                  </a:cubicBezTo>
                  <a:cubicBezTo>
                    <a:pt x="1158778" y="3049245"/>
                    <a:pt x="1044598" y="2935065"/>
                    <a:pt x="903680" y="2935065"/>
                  </a:cubicBezTo>
                  <a:lnTo>
                    <a:pt x="777216" y="2935065"/>
                  </a:lnTo>
                  <a:close/>
                  <a:moveTo>
                    <a:pt x="777216" y="559697"/>
                  </a:moveTo>
                  <a:cubicBezTo>
                    <a:pt x="762763" y="559697"/>
                    <a:pt x="751923" y="570536"/>
                    <a:pt x="751923" y="584990"/>
                  </a:cubicBezTo>
                  <a:cubicBezTo>
                    <a:pt x="751923" y="2350437"/>
                    <a:pt x="751923" y="2350437"/>
                    <a:pt x="751923" y="2350437"/>
                  </a:cubicBezTo>
                  <a:cubicBezTo>
                    <a:pt x="751923" y="2364890"/>
                    <a:pt x="762763" y="2375730"/>
                    <a:pt x="777216" y="2375730"/>
                  </a:cubicBezTo>
                  <a:cubicBezTo>
                    <a:pt x="882001" y="2375730"/>
                    <a:pt x="882001" y="2375730"/>
                    <a:pt x="882001" y="2375730"/>
                  </a:cubicBezTo>
                  <a:cubicBezTo>
                    <a:pt x="1022919" y="2375730"/>
                    <a:pt x="1137098" y="2261550"/>
                    <a:pt x="1137098" y="2120632"/>
                  </a:cubicBezTo>
                  <a:cubicBezTo>
                    <a:pt x="1137098" y="814071"/>
                    <a:pt x="1137098" y="814071"/>
                    <a:pt x="1137098" y="814071"/>
                  </a:cubicBezTo>
                  <a:cubicBezTo>
                    <a:pt x="1137098" y="673154"/>
                    <a:pt x="1022919" y="558974"/>
                    <a:pt x="882001" y="558974"/>
                  </a:cubicBezTo>
                  <a:lnTo>
                    <a:pt x="777216" y="558974"/>
                  </a:lnTo>
                  <a:close/>
                  <a:moveTo>
                    <a:pt x="30713" y="5420"/>
                  </a:moveTo>
                  <a:cubicBezTo>
                    <a:pt x="1098797" y="5420"/>
                    <a:pt x="1098797" y="5420"/>
                    <a:pt x="1098797" y="5420"/>
                  </a:cubicBezTo>
                  <a:cubicBezTo>
                    <a:pt x="1539617" y="5420"/>
                    <a:pt x="1895886" y="361689"/>
                    <a:pt x="1895886" y="802509"/>
                  </a:cubicBezTo>
                  <a:cubicBezTo>
                    <a:pt x="1895886" y="1921179"/>
                    <a:pt x="1895886" y="1921179"/>
                    <a:pt x="1895886" y="1921179"/>
                  </a:cubicBezTo>
                  <a:cubicBezTo>
                    <a:pt x="1895886" y="2235535"/>
                    <a:pt x="1691375" y="2499304"/>
                    <a:pt x="1408094" y="2589636"/>
                  </a:cubicBezTo>
                  <a:cubicBezTo>
                    <a:pt x="1408094" y="2606257"/>
                    <a:pt x="1408094" y="2606257"/>
                    <a:pt x="1408094" y="2606257"/>
                  </a:cubicBezTo>
                  <a:cubicBezTo>
                    <a:pt x="1692098" y="2696589"/>
                    <a:pt x="1895886" y="2962526"/>
                    <a:pt x="1895886" y="3274713"/>
                  </a:cubicBezTo>
                  <a:cubicBezTo>
                    <a:pt x="1895886" y="4982348"/>
                    <a:pt x="1895886" y="4982348"/>
                    <a:pt x="1895886" y="4982348"/>
                  </a:cubicBezTo>
                  <a:cubicBezTo>
                    <a:pt x="1895886" y="5371137"/>
                    <a:pt x="1581531" y="5685492"/>
                    <a:pt x="1192743" y="5685492"/>
                  </a:cubicBezTo>
                  <a:cubicBezTo>
                    <a:pt x="30713" y="5685492"/>
                    <a:pt x="30713" y="5685492"/>
                    <a:pt x="30713" y="5685492"/>
                  </a:cubicBezTo>
                  <a:cubicBezTo>
                    <a:pt x="17705" y="5685492"/>
                    <a:pt x="5420" y="5672484"/>
                    <a:pt x="5420" y="5660199"/>
                  </a:cubicBezTo>
                  <a:cubicBezTo>
                    <a:pt x="5420" y="30713"/>
                    <a:pt x="5420" y="30713"/>
                    <a:pt x="5420" y="30713"/>
                  </a:cubicBezTo>
                  <a:cubicBezTo>
                    <a:pt x="5420" y="16260"/>
                    <a:pt x="18428" y="5420"/>
                    <a:pt x="30713" y="5420"/>
                  </a:cubicBezTo>
                </a:path>
              </a:pathLst>
            </a:custGeom>
            <a:solidFill>
              <a:schemeClr val="bg1"/>
            </a:solidFill>
            <a:ln w="9525" cap="flat">
              <a:noFill/>
              <a:prstDash val="solid"/>
              <a:miter/>
            </a:ln>
          </p:spPr>
          <p:txBody>
            <a:bodyPr rtlCol="0" anchor="ctr"/>
            <a:lstStyle/>
            <a:p>
              <a:endParaRPr lang="sv-SE" dirty="0"/>
            </a:p>
          </p:txBody>
        </p:sp>
      </p:grpSp>
    </p:spTree>
    <p:extLst>
      <p:ext uri="{BB962C8B-B14F-4D97-AF65-F5344CB8AC3E}">
        <p14:creationId xmlns:p14="http://schemas.microsoft.com/office/powerpoint/2010/main" val="21564886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ida 4">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1"/>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9199562" cy="1391976"/>
          </a:xfrm>
        </p:spPr>
        <p:txBody>
          <a:bodyPr/>
          <a:lstStyle>
            <a:lvl1pPr marL="0" indent="0">
              <a:lnSpc>
                <a:spcPct val="100000"/>
              </a:lnSpc>
              <a:buFontTx/>
              <a:buNone/>
              <a:defRPr>
                <a:solidFill>
                  <a:schemeClr val="tx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6" name="Platshållare för datum 5">
            <a:extLst>
              <a:ext uri="{FF2B5EF4-FFF2-40B4-BE49-F238E27FC236}">
                <a16:creationId xmlns:a16="http://schemas.microsoft.com/office/drawing/2014/main" id="{E714E7CE-4430-4985-BA49-DFA3CC95F02F}"/>
              </a:ext>
            </a:extLst>
          </p:cNvPr>
          <p:cNvSpPr>
            <a:spLocks noGrp="1"/>
          </p:cNvSpPr>
          <p:nvPr>
            <p:ph type="dt" sz="half" idx="11"/>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C262A71B-1116-457F-B5A0-53FDAB242429}"/>
              </a:ext>
            </a:extLst>
          </p:cNvPr>
          <p:cNvSpPr>
            <a:spLocks noGrp="1"/>
          </p:cNvSpPr>
          <p:nvPr>
            <p:ph type="ftr" sz="quarter" idx="12"/>
          </p:nvPr>
        </p:nvSpPr>
        <p:spPr/>
        <p:txBody>
          <a:bodyPr/>
          <a:lstStyle/>
          <a:p>
            <a:endParaRPr lang="sv-SE" dirty="0"/>
          </a:p>
        </p:txBody>
      </p:sp>
      <p:sp>
        <p:nvSpPr>
          <p:cNvPr id="9" name="Platshållare för bildnummer 8">
            <a:extLst>
              <a:ext uri="{FF2B5EF4-FFF2-40B4-BE49-F238E27FC236}">
                <a16:creationId xmlns:a16="http://schemas.microsoft.com/office/drawing/2014/main" id="{27599015-55E9-4B9A-86D1-266F50988657}"/>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73738721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a 5">
    <p:bg bwMode="ltGray">
      <p:bgRef idx="1001">
        <a:schemeClr val="bg1"/>
      </p:bgRef>
    </p:bg>
    <p:spTree>
      <p:nvGrpSpPr>
        <p:cNvPr id="1" name=""/>
        <p:cNvGrpSpPr/>
        <p:nvPr/>
      </p:nvGrpSpPr>
      <p:grpSpPr>
        <a:xfrm>
          <a:off x="0" y="0"/>
          <a:ext cx="0" cy="0"/>
          <a:chOff x="0" y="0"/>
          <a:chExt cx="0" cy="0"/>
        </a:xfrm>
      </p:grpSpPr>
      <p:sp>
        <p:nvSpPr>
          <p:cNvPr id="4" name="Platshållare för media 3">
            <a:extLst>
              <a:ext uri="{FF2B5EF4-FFF2-40B4-BE49-F238E27FC236}">
                <a16:creationId xmlns:a16="http://schemas.microsoft.com/office/drawing/2014/main" id="{47854DF8-636C-48D4-8A6C-B981CDF251CD}"/>
              </a:ext>
            </a:extLst>
          </p:cNvPr>
          <p:cNvSpPr>
            <a:spLocks noGrp="1"/>
          </p:cNvSpPr>
          <p:nvPr>
            <p:ph type="media" sz="quarter" idx="14"/>
          </p:nvPr>
        </p:nvSpPr>
        <p:spPr>
          <a:xfrm>
            <a:off x="0" y="0"/>
            <a:ext cx="12192000" cy="6858000"/>
          </a:xfrm>
        </p:spPr>
        <p:txBody>
          <a:bodyPr/>
          <a:lstStyle/>
          <a:p>
            <a:r>
              <a:rPr lang="sv-SE"/>
              <a:t>Klicka på ikonen för att lägga till ett medieklipp</a:t>
            </a:r>
          </a:p>
        </p:txBody>
      </p:sp>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1"/>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5144316" cy="1391976"/>
          </a:xfrm>
        </p:spPr>
        <p:txBody>
          <a:bodyPr/>
          <a:lstStyle>
            <a:lvl1pPr marL="0" indent="0">
              <a:lnSpc>
                <a:spcPct val="100000"/>
              </a:lnSpc>
              <a:buFontTx/>
              <a:buNone/>
              <a:defRPr>
                <a:solidFill>
                  <a:schemeClr val="tx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6" name="Platshållare för datum 5">
            <a:extLst>
              <a:ext uri="{FF2B5EF4-FFF2-40B4-BE49-F238E27FC236}">
                <a16:creationId xmlns:a16="http://schemas.microsoft.com/office/drawing/2014/main" id="{E714E7CE-4430-4985-BA49-DFA3CC95F02F}"/>
              </a:ext>
            </a:extLst>
          </p:cNvPr>
          <p:cNvSpPr>
            <a:spLocks noGrp="1"/>
          </p:cNvSpPr>
          <p:nvPr>
            <p:ph type="dt" sz="half" idx="11"/>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C262A71B-1116-457F-B5A0-53FDAB242429}"/>
              </a:ext>
            </a:extLst>
          </p:cNvPr>
          <p:cNvSpPr>
            <a:spLocks noGrp="1"/>
          </p:cNvSpPr>
          <p:nvPr>
            <p:ph type="ftr" sz="quarter" idx="12"/>
          </p:nvPr>
        </p:nvSpPr>
        <p:spPr/>
        <p:txBody>
          <a:bodyPr/>
          <a:lstStyle/>
          <a:p>
            <a:endParaRPr lang="sv-SE" dirty="0"/>
          </a:p>
        </p:txBody>
      </p:sp>
      <p:sp>
        <p:nvSpPr>
          <p:cNvPr id="9" name="Platshållare för bildnummer 8">
            <a:extLst>
              <a:ext uri="{FF2B5EF4-FFF2-40B4-BE49-F238E27FC236}">
                <a16:creationId xmlns:a16="http://schemas.microsoft.com/office/drawing/2014/main" id="{27599015-55E9-4B9A-86D1-266F50988657}"/>
              </a:ext>
            </a:extLst>
          </p:cNvPr>
          <p:cNvSpPr>
            <a:spLocks noGrp="1"/>
          </p:cNvSpPr>
          <p:nvPr>
            <p:ph type="sldNum" sz="quarter" idx="13"/>
          </p:nvPr>
        </p:nvSpPr>
        <p:spPr/>
        <p:txBody>
          <a:bodyPr/>
          <a:lstStyle/>
          <a:p>
            <a:fld id="{5BC4F65D-E8CF-43F4-9BF9-C68DC7E86418}" type="slidenum">
              <a:rPr lang="sv-SE" smtClean="0"/>
              <a:pPr/>
              <a:t>‹#›</a:t>
            </a:fld>
            <a:endParaRPr lang="sv-SE" dirty="0"/>
          </a:p>
        </p:txBody>
      </p:sp>
      <p:sp>
        <p:nvSpPr>
          <p:cNvPr id="16" name="Platshållare för text 15">
            <a:extLst>
              <a:ext uri="{FF2B5EF4-FFF2-40B4-BE49-F238E27FC236}">
                <a16:creationId xmlns:a16="http://schemas.microsoft.com/office/drawing/2014/main" id="{2B1AD83D-E36E-4F16-8C67-27F15AB76E3C}"/>
              </a:ext>
            </a:extLst>
          </p:cNvPr>
          <p:cNvSpPr>
            <a:spLocks noGrp="1"/>
          </p:cNvSpPr>
          <p:nvPr>
            <p:ph type="body" sz="quarter" idx="15" hasCustomPrompt="1"/>
          </p:nvPr>
        </p:nvSpPr>
        <p:spPr>
          <a:xfrm>
            <a:off x="739455" y="5762264"/>
            <a:ext cx="547200" cy="620674"/>
          </a:xfrm>
          <a:blipFill>
            <a:blip r:embed="rId2"/>
            <a:stretch>
              <a:fillRect/>
            </a:stretch>
          </a:blipFill>
        </p:spPr>
        <p:txBody>
          <a:bodyPr/>
          <a:lstStyle>
            <a:lvl1pPr marL="0" indent="0">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 </a:t>
            </a:r>
          </a:p>
        </p:txBody>
      </p:sp>
    </p:spTree>
    <p:extLst>
      <p:ext uri="{BB962C8B-B14F-4D97-AF65-F5344CB8AC3E}">
        <p14:creationId xmlns:p14="http://schemas.microsoft.com/office/powerpoint/2010/main" val="15511781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sida 6">
    <p:bg bwMode="ltGray">
      <p:bgRef idx="1001">
        <a:schemeClr val="bg1"/>
      </p:bgRef>
    </p:bg>
    <p:spTree>
      <p:nvGrpSpPr>
        <p:cNvPr id="1" name=""/>
        <p:cNvGrpSpPr/>
        <p:nvPr/>
      </p:nvGrpSpPr>
      <p:grpSpPr>
        <a:xfrm>
          <a:off x="0" y="0"/>
          <a:ext cx="0" cy="0"/>
          <a:chOff x="0" y="0"/>
          <a:chExt cx="0" cy="0"/>
        </a:xfrm>
      </p:grpSpPr>
      <p:sp>
        <p:nvSpPr>
          <p:cNvPr id="4" name="Platshållare för media 3">
            <a:extLst>
              <a:ext uri="{FF2B5EF4-FFF2-40B4-BE49-F238E27FC236}">
                <a16:creationId xmlns:a16="http://schemas.microsoft.com/office/drawing/2014/main" id="{47854DF8-636C-48D4-8A6C-B981CDF251CD}"/>
              </a:ext>
            </a:extLst>
          </p:cNvPr>
          <p:cNvSpPr>
            <a:spLocks noGrp="1"/>
          </p:cNvSpPr>
          <p:nvPr>
            <p:ph type="media" sz="quarter" idx="14"/>
          </p:nvPr>
        </p:nvSpPr>
        <p:spPr>
          <a:xfrm>
            <a:off x="0" y="0"/>
            <a:ext cx="12192000" cy="6858000"/>
          </a:xfrm>
        </p:spPr>
        <p:txBody>
          <a:bodyPr/>
          <a:lstStyle>
            <a:lvl1pPr marL="0" indent="0">
              <a:buNone/>
              <a:defRPr/>
            </a:lvl1pPr>
          </a:lstStyle>
          <a:p>
            <a:r>
              <a:rPr lang="sv-SE"/>
              <a:t>Klicka på ikonen för att lägga till ett medieklipp</a:t>
            </a:r>
            <a:endParaRPr lang="sv-SE" dirty="0"/>
          </a:p>
        </p:txBody>
      </p:sp>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2"/>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5158716" cy="1391976"/>
          </a:xfrm>
        </p:spPr>
        <p:txBody>
          <a:bodyPr/>
          <a:lstStyle>
            <a:lvl1pPr marL="0" indent="0">
              <a:lnSpc>
                <a:spcPct val="100000"/>
              </a:lnSpc>
              <a:buFontTx/>
              <a:buNone/>
              <a:defRPr>
                <a:solidFill>
                  <a:schemeClr val="tx2"/>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6" name="Platshållare för datum 5">
            <a:extLst>
              <a:ext uri="{FF2B5EF4-FFF2-40B4-BE49-F238E27FC236}">
                <a16:creationId xmlns:a16="http://schemas.microsoft.com/office/drawing/2014/main" id="{E714E7CE-4430-4985-BA49-DFA3CC95F02F}"/>
              </a:ext>
            </a:extLst>
          </p:cNvPr>
          <p:cNvSpPr>
            <a:spLocks noGrp="1"/>
          </p:cNvSpPr>
          <p:nvPr>
            <p:ph type="dt" sz="half" idx="11"/>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C262A71B-1116-457F-B5A0-53FDAB242429}"/>
              </a:ext>
            </a:extLst>
          </p:cNvPr>
          <p:cNvSpPr>
            <a:spLocks noGrp="1"/>
          </p:cNvSpPr>
          <p:nvPr>
            <p:ph type="ftr" sz="quarter" idx="12"/>
          </p:nvPr>
        </p:nvSpPr>
        <p:spPr/>
        <p:txBody>
          <a:bodyPr/>
          <a:lstStyle/>
          <a:p>
            <a:endParaRPr lang="sv-SE" dirty="0"/>
          </a:p>
        </p:txBody>
      </p:sp>
      <p:sp>
        <p:nvSpPr>
          <p:cNvPr id="9" name="Platshållare för bildnummer 8">
            <a:extLst>
              <a:ext uri="{FF2B5EF4-FFF2-40B4-BE49-F238E27FC236}">
                <a16:creationId xmlns:a16="http://schemas.microsoft.com/office/drawing/2014/main" id="{27599015-55E9-4B9A-86D1-266F50988657}"/>
              </a:ext>
            </a:extLst>
          </p:cNvPr>
          <p:cNvSpPr>
            <a:spLocks noGrp="1"/>
          </p:cNvSpPr>
          <p:nvPr>
            <p:ph type="sldNum" sz="quarter" idx="13"/>
          </p:nvPr>
        </p:nvSpPr>
        <p:spPr/>
        <p:txBody>
          <a:bodyPr/>
          <a:lstStyle/>
          <a:p>
            <a:fld id="{5BC4F65D-E8CF-43F4-9BF9-C68DC7E86418}" type="slidenum">
              <a:rPr lang="sv-SE" smtClean="0"/>
              <a:pPr/>
              <a:t>‹#›</a:t>
            </a:fld>
            <a:endParaRPr lang="sv-SE" dirty="0"/>
          </a:p>
        </p:txBody>
      </p:sp>
      <p:sp>
        <p:nvSpPr>
          <p:cNvPr id="16" name="Platshållare för text 15">
            <a:extLst>
              <a:ext uri="{FF2B5EF4-FFF2-40B4-BE49-F238E27FC236}">
                <a16:creationId xmlns:a16="http://schemas.microsoft.com/office/drawing/2014/main" id="{2B1AD83D-E36E-4F16-8C67-27F15AB76E3C}"/>
              </a:ext>
            </a:extLst>
          </p:cNvPr>
          <p:cNvSpPr>
            <a:spLocks noGrp="1"/>
          </p:cNvSpPr>
          <p:nvPr>
            <p:ph type="body" sz="quarter" idx="15" hasCustomPrompt="1"/>
          </p:nvPr>
        </p:nvSpPr>
        <p:spPr>
          <a:xfrm>
            <a:off x="739455" y="5762264"/>
            <a:ext cx="547200" cy="620674"/>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 </a:t>
            </a:r>
          </a:p>
        </p:txBody>
      </p:sp>
    </p:spTree>
    <p:extLst>
      <p:ext uri="{BB962C8B-B14F-4D97-AF65-F5344CB8AC3E}">
        <p14:creationId xmlns:p14="http://schemas.microsoft.com/office/powerpoint/2010/main" val="230645438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1">
    <p:bg bwMode="ltGray">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1844746" y="1296346"/>
            <a:ext cx="8515350" cy="1325563"/>
          </a:xfrm>
          <a:prstGeom prst="rect">
            <a:avLst/>
          </a:prstGeom>
        </p:spPr>
        <p:txBody>
          <a:bodyPr anchor="t" anchorCtr="0">
            <a:noAutofit/>
          </a:bodyPr>
          <a:lstStyle>
            <a:lvl1pPr algn="l">
              <a:lnSpc>
                <a:spcPts val="5000"/>
              </a:lnSpc>
              <a:defRPr sz="5000">
                <a:solidFill>
                  <a:schemeClr val="tx1"/>
                </a:solidFill>
              </a:defRPr>
            </a:lvl1pPr>
          </a:lstStyle>
          <a:p>
            <a:r>
              <a:rPr lang="sv-SE" dirty="0"/>
              <a:t>Kapitelsida rubrik</a:t>
            </a:r>
          </a:p>
        </p:txBody>
      </p:sp>
      <p:sp>
        <p:nvSpPr>
          <p:cNvPr id="6" name="Platshållare för datum 5">
            <a:extLst>
              <a:ext uri="{FF2B5EF4-FFF2-40B4-BE49-F238E27FC236}">
                <a16:creationId xmlns:a16="http://schemas.microsoft.com/office/drawing/2014/main" id="{D7C27ACB-6EE2-4232-ADF9-7E3FAE2F73A1}"/>
              </a:ext>
            </a:extLst>
          </p:cNvPr>
          <p:cNvSpPr>
            <a:spLocks noGrp="1"/>
          </p:cNvSpPr>
          <p:nvPr>
            <p:ph type="dt" sz="half" idx="10"/>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45F39AEF-6B83-4A1F-88B8-260069A11F6D}"/>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9F8DB89C-BC78-41A2-BE5C-20929238F556}"/>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1922836203"/>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2">
    <p:bg bwMode="ltGray">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1844746" y="1296346"/>
            <a:ext cx="8515350" cy="1325563"/>
          </a:xfrm>
          <a:prstGeom prst="rect">
            <a:avLst/>
          </a:prstGeom>
        </p:spPr>
        <p:txBody>
          <a:bodyPr anchor="t" anchorCtr="0">
            <a:noAutofit/>
          </a:bodyPr>
          <a:lstStyle>
            <a:lvl1pPr algn="l">
              <a:lnSpc>
                <a:spcPts val="5000"/>
              </a:lnSpc>
              <a:defRPr sz="5000">
                <a:solidFill>
                  <a:schemeClr val="tx1"/>
                </a:solidFill>
              </a:defRPr>
            </a:lvl1pPr>
          </a:lstStyle>
          <a:p>
            <a:r>
              <a:rPr lang="sv-SE" dirty="0"/>
              <a:t>Kapitelsida rubrik</a:t>
            </a:r>
          </a:p>
        </p:txBody>
      </p:sp>
      <p:sp>
        <p:nvSpPr>
          <p:cNvPr id="6" name="Platshållare för datum 5">
            <a:extLst>
              <a:ext uri="{FF2B5EF4-FFF2-40B4-BE49-F238E27FC236}">
                <a16:creationId xmlns:a16="http://schemas.microsoft.com/office/drawing/2014/main" id="{FA6EE341-152C-4B7D-BCAA-998BE35CC4D6}"/>
              </a:ext>
            </a:extLst>
          </p:cNvPr>
          <p:cNvSpPr>
            <a:spLocks noGrp="1"/>
          </p:cNvSpPr>
          <p:nvPr>
            <p:ph type="dt" sz="half" idx="10"/>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FA1DD2E2-2D51-4A3B-9C71-385E1B97B17B}"/>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157EE97F-7B20-41BC-A2E5-F2775CF6B50C}"/>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13828359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3">
    <p:bg bwMode="ltGray">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1844746" y="1296346"/>
            <a:ext cx="8515350" cy="1325563"/>
          </a:xfrm>
          <a:prstGeom prst="rect">
            <a:avLst/>
          </a:prstGeom>
        </p:spPr>
        <p:txBody>
          <a:bodyPr anchor="t" anchorCtr="0">
            <a:noAutofit/>
          </a:bodyPr>
          <a:lstStyle>
            <a:lvl1pPr algn="l">
              <a:lnSpc>
                <a:spcPts val="5000"/>
              </a:lnSpc>
              <a:defRPr sz="5000">
                <a:solidFill>
                  <a:schemeClr val="tx1"/>
                </a:solidFill>
              </a:defRPr>
            </a:lvl1pPr>
          </a:lstStyle>
          <a:p>
            <a:r>
              <a:rPr lang="sv-SE" dirty="0"/>
              <a:t>Kapitelsida rubrik</a:t>
            </a:r>
          </a:p>
        </p:txBody>
      </p:sp>
      <p:sp>
        <p:nvSpPr>
          <p:cNvPr id="6" name="Platshållare för datum 5">
            <a:extLst>
              <a:ext uri="{FF2B5EF4-FFF2-40B4-BE49-F238E27FC236}">
                <a16:creationId xmlns:a16="http://schemas.microsoft.com/office/drawing/2014/main" id="{53814667-9318-45E4-ADBE-B0F4465BC937}"/>
              </a:ext>
            </a:extLst>
          </p:cNvPr>
          <p:cNvSpPr>
            <a:spLocks noGrp="1"/>
          </p:cNvSpPr>
          <p:nvPr>
            <p:ph type="dt" sz="half" idx="10"/>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1E9A082C-BAD0-4607-8BD1-DBC8961DE221}"/>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AF42A3B9-8A52-4C46-8AEE-346460186834}"/>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97882353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Platshållare för rubrik 1">
            <a:extLst>
              <a:ext uri="{FF2B5EF4-FFF2-40B4-BE49-F238E27FC236}">
                <a16:creationId xmlns:a16="http://schemas.microsoft.com/office/drawing/2014/main" id="{E7CC2552-3E36-4395-8FFB-71F0E02FCCAB}"/>
              </a:ext>
            </a:extLst>
          </p:cNvPr>
          <p:cNvSpPr>
            <a:spLocks noGrp="1"/>
          </p:cNvSpPr>
          <p:nvPr>
            <p:ph type="title"/>
          </p:nvPr>
        </p:nvSpPr>
        <p:spPr>
          <a:xfrm>
            <a:off x="1844766" y="809450"/>
            <a:ext cx="8515350" cy="1325563"/>
          </a:xfrm>
          <a:prstGeom prst="rect">
            <a:avLst/>
          </a:prstGeom>
        </p:spPr>
        <p:txBody>
          <a:bodyPr vert="horz" lIns="0" tIns="0" rIns="0" bIns="0" rtlCol="0" anchor="t" anchorCtr="0">
            <a:noAutofit/>
          </a:bodyPr>
          <a:lstStyle/>
          <a:p>
            <a:r>
              <a:rPr lang="sv-SE" dirty="0"/>
              <a:t>Klicka här för att ändra mall för rubrikformat</a:t>
            </a:r>
          </a:p>
        </p:txBody>
      </p:sp>
      <p:sp>
        <p:nvSpPr>
          <p:cNvPr id="12" name="Platshållare för text 2">
            <a:extLst>
              <a:ext uri="{FF2B5EF4-FFF2-40B4-BE49-F238E27FC236}">
                <a16:creationId xmlns:a16="http://schemas.microsoft.com/office/drawing/2014/main" id="{D42663DD-2093-4B94-B16D-D2ED61DD2636}"/>
              </a:ext>
            </a:extLst>
          </p:cNvPr>
          <p:cNvSpPr>
            <a:spLocks noGrp="1"/>
          </p:cNvSpPr>
          <p:nvPr>
            <p:ph type="body" idx="1"/>
          </p:nvPr>
        </p:nvSpPr>
        <p:spPr>
          <a:xfrm>
            <a:off x="1844766" y="2821894"/>
            <a:ext cx="8515350" cy="2733676"/>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6</a:t>
            </a:r>
          </a:p>
          <a:p>
            <a:pPr lvl="6"/>
            <a:r>
              <a:rPr lang="sv-SE" dirty="0"/>
              <a:t>7</a:t>
            </a:r>
          </a:p>
          <a:p>
            <a:pPr lvl="7"/>
            <a:r>
              <a:rPr lang="sv-SE" dirty="0"/>
              <a:t>8</a:t>
            </a:r>
          </a:p>
          <a:p>
            <a:pPr lvl="8"/>
            <a:r>
              <a:rPr lang="sv-SE" dirty="0"/>
              <a:t>9</a:t>
            </a:r>
          </a:p>
        </p:txBody>
      </p:sp>
      <p:sp>
        <p:nvSpPr>
          <p:cNvPr id="4" name="Platshållare för datum 3">
            <a:extLst>
              <a:ext uri="{FF2B5EF4-FFF2-40B4-BE49-F238E27FC236}">
                <a16:creationId xmlns:a16="http://schemas.microsoft.com/office/drawing/2014/main" id="{9627DED6-7C45-4BFF-BA19-9EB26FD48C54}"/>
              </a:ext>
            </a:extLst>
          </p:cNvPr>
          <p:cNvSpPr>
            <a:spLocks noGrp="1"/>
          </p:cNvSpPr>
          <p:nvPr>
            <p:ph type="dt" sz="half" idx="2"/>
          </p:nvPr>
        </p:nvSpPr>
        <p:spPr>
          <a:xfrm>
            <a:off x="1844766" y="6117397"/>
            <a:ext cx="1216486" cy="360000"/>
          </a:xfrm>
          <a:prstGeom prst="rect">
            <a:avLst/>
          </a:prstGeom>
        </p:spPr>
        <p:txBody>
          <a:bodyPr vert="horz" lIns="0" tIns="0" rIns="0" bIns="0" rtlCol="0" anchor="ctr"/>
          <a:lstStyle>
            <a:lvl1pPr algn="l">
              <a:lnSpc>
                <a:spcPts val="1200"/>
              </a:lnSpc>
              <a:defRPr sz="900">
                <a:solidFill>
                  <a:schemeClr val="tx2"/>
                </a:solidFill>
                <a:latin typeface="+mj-lt"/>
              </a:defRPr>
            </a:lvl1pPr>
          </a:lstStyle>
          <a:p>
            <a:fld id="{DD6FA40D-1A6B-47F3-AD8F-738E56F60A5B}" type="datetime1">
              <a:rPr lang="sv-SE" smtClean="0"/>
              <a:pPr/>
              <a:t>2024-12-02</a:t>
            </a:fld>
            <a:endParaRPr lang="sv-SE" dirty="0"/>
          </a:p>
        </p:txBody>
      </p:sp>
      <p:sp>
        <p:nvSpPr>
          <p:cNvPr id="2" name="Platshållare för sidfot 1">
            <a:extLst>
              <a:ext uri="{FF2B5EF4-FFF2-40B4-BE49-F238E27FC236}">
                <a16:creationId xmlns:a16="http://schemas.microsoft.com/office/drawing/2014/main" id="{6B319D03-8C02-49E4-9E11-08A87F0D607B}"/>
              </a:ext>
            </a:extLst>
          </p:cNvPr>
          <p:cNvSpPr>
            <a:spLocks noGrp="1"/>
          </p:cNvSpPr>
          <p:nvPr>
            <p:ph type="ftr" sz="quarter" idx="3"/>
          </p:nvPr>
        </p:nvSpPr>
        <p:spPr>
          <a:xfrm>
            <a:off x="4038600" y="6117397"/>
            <a:ext cx="4114800" cy="360000"/>
          </a:xfrm>
          <a:prstGeom prst="rect">
            <a:avLst/>
          </a:prstGeom>
        </p:spPr>
        <p:txBody>
          <a:bodyPr vert="horz" lIns="91440" tIns="45720" rIns="91440" bIns="45720" rtlCol="0" anchor="ctr"/>
          <a:lstStyle>
            <a:lvl1pPr algn="ctr">
              <a:defRPr sz="900">
                <a:solidFill>
                  <a:schemeClr val="tx2"/>
                </a:solidFill>
                <a:latin typeface="+mj-lt"/>
              </a:defRPr>
            </a:lvl1pPr>
          </a:lstStyle>
          <a:p>
            <a:endParaRPr lang="sv-SE" dirty="0"/>
          </a:p>
        </p:txBody>
      </p:sp>
      <p:sp>
        <p:nvSpPr>
          <p:cNvPr id="6" name="Platshållare för bildnummer 5">
            <a:extLst>
              <a:ext uri="{FF2B5EF4-FFF2-40B4-BE49-F238E27FC236}">
                <a16:creationId xmlns:a16="http://schemas.microsoft.com/office/drawing/2014/main" id="{4FDE0324-73A0-419D-8DD6-D50D96864630}"/>
              </a:ext>
            </a:extLst>
          </p:cNvPr>
          <p:cNvSpPr>
            <a:spLocks noGrp="1"/>
          </p:cNvSpPr>
          <p:nvPr>
            <p:ph type="sldNum" sz="quarter" idx="4"/>
          </p:nvPr>
        </p:nvSpPr>
        <p:spPr>
          <a:xfrm>
            <a:off x="10883106" y="6117397"/>
            <a:ext cx="590550" cy="360000"/>
          </a:xfrm>
          <a:prstGeom prst="rect">
            <a:avLst/>
          </a:prstGeom>
        </p:spPr>
        <p:txBody>
          <a:bodyPr vert="horz" lIns="0" tIns="0" rIns="91440" bIns="0" rtlCol="0" anchor="ctr"/>
          <a:lstStyle>
            <a:lvl1pPr algn="r">
              <a:lnSpc>
                <a:spcPts val="1200"/>
              </a:lnSpc>
              <a:defRPr sz="900">
                <a:solidFill>
                  <a:schemeClr val="tx2"/>
                </a:solidFill>
                <a:latin typeface="+mj-lt"/>
              </a:defRPr>
            </a:lvl1pPr>
          </a:lstStyle>
          <a:p>
            <a:fld id="{5BC4F65D-E8CF-43F4-9BF9-C68DC7E86418}" type="slidenum">
              <a:rPr lang="sv-SE" smtClean="0"/>
              <a:pPr/>
              <a:t>‹#›</a:t>
            </a:fld>
            <a:endParaRPr lang="sv-SE" dirty="0"/>
          </a:p>
        </p:txBody>
      </p:sp>
      <p:grpSp>
        <p:nvGrpSpPr>
          <p:cNvPr id="15" name="Bild 1">
            <a:extLst>
              <a:ext uri="{FF2B5EF4-FFF2-40B4-BE49-F238E27FC236}">
                <a16:creationId xmlns:a16="http://schemas.microsoft.com/office/drawing/2014/main" id="{2F403638-799E-4113-8DCD-875F099FF5FF}"/>
              </a:ext>
            </a:extLst>
          </p:cNvPr>
          <p:cNvGrpSpPr>
            <a:grpSpLocks noChangeAspect="1"/>
          </p:cNvGrpSpPr>
          <p:nvPr userDrawn="1"/>
        </p:nvGrpSpPr>
        <p:grpSpPr bwMode="black">
          <a:xfrm>
            <a:off x="739455" y="5762264"/>
            <a:ext cx="547200" cy="620674"/>
            <a:chOff x="-5735959" y="-2756567"/>
            <a:chExt cx="6052559" cy="6865228"/>
          </a:xfrm>
          <a:solidFill>
            <a:schemeClr val="tx1"/>
          </a:solidFill>
        </p:grpSpPr>
        <p:sp>
          <p:nvSpPr>
            <p:cNvPr id="16" name="Frihandsfigur: Form 15">
              <a:extLst>
                <a:ext uri="{FF2B5EF4-FFF2-40B4-BE49-F238E27FC236}">
                  <a16:creationId xmlns:a16="http://schemas.microsoft.com/office/drawing/2014/main" id="{AE5E74F8-CEA1-4737-A3E3-5920FA89D976}"/>
                </a:ext>
              </a:extLst>
            </p:cNvPr>
            <p:cNvSpPr/>
            <p:nvPr/>
          </p:nvSpPr>
          <p:spPr bwMode="black">
            <a:xfrm>
              <a:off x="-3647168" y="-2756567"/>
              <a:ext cx="1922259" cy="6865228"/>
            </a:xfrm>
            <a:custGeom>
              <a:avLst/>
              <a:gdLst>
                <a:gd name="connsiteX0" fmla="*/ 1176122 w 1922263"/>
                <a:gd name="connsiteY0" fmla="*/ 778661 h 6865226"/>
                <a:gd name="connsiteX1" fmla="*/ 962938 w 1922263"/>
                <a:gd name="connsiteY1" fmla="*/ 566923 h 6865226"/>
                <a:gd name="connsiteX2" fmla="*/ 751200 w 1922263"/>
                <a:gd name="connsiteY2" fmla="*/ 778661 h 6865226"/>
                <a:gd name="connsiteX3" fmla="*/ 751200 w 1922263"/>
                <a:gd name="connsiteY3" fmla="*/ 6108245 h 6865226"/>
                <a:gd name="connsiteX4" fmla="*/ 962938 w 1922263"/>
                <a:gd name="connsiteY4" fmla="*/ 6319983 h 6865226"/>
                <a:gd name="connsiteX5" fmla="*/ 1176122 w 1922263"/>
                <a:gd name="connsiteY5" fmla="*/ 6108245 h 6865226"/>
                <a:gd name="connsiteX6" fmla="*/ 1176122 w 1922263"/>
                <a:gd name="connsiteY6" fmla="*/ 4187427 h 6865226"/>
                <a:gd name="connsiteX7" fmla="*/ 1201415 w 1922263"/>
                <a:gd name="connsiteY7" fmla="*/ 4162134 h 6865226"/>
                <a:gd name="connsiteX8" fmla="*/ 1895164 w 1922263"/>
                <a:gd name="connsiteY8" fmla="*/ 4162134 h 6865226"/>
                <a:gd name="connsiteX9" fmla="*/ 1920457 w 1922263"/>
                <a:gd name="connsiteY9" fmla="*/ 4187427 h 6865226"/>
                <a:gd name="connsiteX10" fmla="*/ 1920457 w 1922263"/>
                <a:gd name="connsiteY10" fmla="*/ 6124144 h 6865226"/>
                <a:gd name="connsiteX11" fmla="*/ 962938 w 1922263"/>
                <a:gd name="connsiteY11" fmla="*/ 6864866 h 6865226"/>
                <a:gd name="connsiteX12" fmla="*/ 5420 w 1922263"/>
                <a:gd name="connsiteY12" fmla="*/ 6124144 h 6865226"/>
                <a:gd name="connsiteX13" fmla="*/ 5420 w 1922263"/>
                <a:gd name="connsiteY13" fmla="*/ 745419 h 6865226"/>
                <a:gd name="connsiteX14" fmla="*/ 962938 w 1922263"/>
                <a:gd name="connsiteY14" fmla="*/ 5420 h 6865226"/>
                <a:gd name="connsiteX15" fmla="*/ 1920457 w 1922263"/>
                <a:gd name="connsiteY15" fmla="*/ 746142 h 6865226"/>
                <a:gd name="connsiteX16" fmla="*/ 1920457 w 1922263"/>
                <a:gd name="connsiteY16" fmla="*/ 2659733 h 6865226"/>
                <a:gd name="connsiteX17" fmla="*/ 1895164 w 1922263"/>
                <a:gd name="connsiteY17" fmla="*/ 2685026 h 6865226"/>
                <a:gd name="connsiteX18" fmla="*/ 1201415 w 1922263"/>
                <a:gd name="connsiteY18" fmla="*/ 2685026 h 6865226"/>
                <a:gd name="connsiteX19" fmla="*/ 1176122 w 1922263"/>
                <a:gd name="connsiteY19" fmla="*/ 2659733 h 6865226"/>
                <a:gd name="connsiteX20" fmla="*/ 1176122 w 1922263"/>
                <a:gd name="connsiteY20" fmla="*/ 778661 h 686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2263" h="6865226">
                  <a:moveTo>
                    <a:pt x="1176122" y="778661"/>
                  </a:moveTo>
                  <a:cubicBezTo>
                    <a:pt x="1176122" y="660868"/>
                    <a:pt x="1080009" y="566923"/>
                    <a:pt x="962938" y="566923"/>
                  </a:cubicBezTo>
                  <a:cubicBezTo>
                    <a:pt x="847313" y="566923"/>
                    <a:pt x="751200" y="660868"/>
                    <a:pt x="751200" y="778661"/>
                  </a:cubicBezTo>
                  <a:cubicBezTo>
                    <a:pt x="751200" y="6108245"/>
                    <a:pt x="751200" y="6108245"/>
                    <a:pt x="751200" y="6108245"/>
                  </a:cubicBezTo>
                  <a:cubicBezTo>
                    <a:pt x="751200" y="6226038"/>
                    <a:pt x="847313" y="6319983"/>
                    <a:pt x="962938" y="6319983"/>
                  </a:cubicBezTo>
                  <a:cubicBezTo>
                    <a:pt x="1080731" y="6319983"/>
                    <a:pt x="1176122" y="6226038"/>
                    <a:pt x="1176122" y="6108245"/>
                  </a:cubicBezTo>
                  <a:cubicBezTo>
                    <a:pt x="1176122" y="4187427"/>
                    <a:pt x="1176122" y="4187427"/>
                    <a:pt x="1176122" y="4187427"/>
                  </a:cubicBezTo>
                  <a:cubicBezTo>
                    <a:pt x="1176122" y="4172974"/>
                    <a:pt x="1186962" y="4162134"/>
                    <a:pt x="1201415" y="4162134"/>
                  </a:cubicBezTo>
                  <a:cubicBezTo>
                    <a:pt x="1895164" y="4162134"/>
                    <a:pt x="1895164" y="4162134"/>
                    <a:pt x="1895164" y="4162134"/>
                  </a:cubicBezTo>
                  <a:cubicBezTo>
                    <a:pt x="1909617" y="4162134"/>
                    <a:pt x="1920457" y="4172974"/>
                    <a:pt x="1920457" y="4187427"/>
                  </a:cubicBezTo>
                  <a:cubicBezTo>
                    <a:pt x="1920457" y="6124144"/>
                    <a:pt x="1920457" y="6124144"/>
                    <a:pt x="1920457" y="6124144"/>
                  </a:cubicBezTo>
                  <a:cubicBezTo>
                    <a:pt x="1920457" y="6534612"/>
                    <a:pt x="1492645" y="6864866"/>
                    <a:pt x="962938" y="6864866"/>
                  </a:cubicBezTo>
                  <a:cubicBezTo>
                    <a:pt x="435400" y="6864866"/>
                    <a:pt x="5420" y="6533889"/>
                    <a:pt x="5420" y="6124144"/>
                  </a:cubicBezTo>
                  <a:cubicBezTo>
                    <a:pt x="5420" y="745419"/>
                    <a:pt x="5420" y="745419"/>
                    <a:pt x="5420" y="745419"/>
                  </a:cubicBezTo>
                  <a:cubicBezTo>
                    <a:pt x="5420" y="337841"/>
                    <a:pt x="435400" y="5420"/>
                    <a:pt x="962938" y="5420"/>
                  </a:cubicBezTo>
                  <a:cubicBezTo>
                    <a:pt x="1492645" y="5420"/>
                    <a:pt x="1920457" y="337841"/>
                    <a:pt x="1920457" y="746142"/>
                  </a:cubicBezTo>
                  <a:cubicBezTo>
                    <a:pt x="1920457" y="2659733"/>
                    <a:pt x="1920457" y="2659733"/>
                    <a:pt x="1920457" y="2659733"/>
                  </a:cubicBezTo>
                  <a:cubicBezTo>
                    <a:pt x="1920457" y="2674186"/>
                    <a:pt x="1909617" y="2685026"/>
                    <a:pt x="1895164" y="2685026"/>
                  </a:cubicBezTo>
                  <a:cubicBezTo>
                    <a:pt x="1201415" y="2685026"/>
                    <a:pt x="1201415" y="2685026"/>
                    <a:pt x="1201415" y="2685026"/>
                  </a:cubicBezTo>
                  <a:cubicBezTo>
                    <a:pt x="1186962" y="2685026"/>
                    <a:pt x="1176122" y="2674186"/>
                    <a:pt x="1176122" y="2659733"/>
                  </a:cubicBezTo>
                  <a:lnTo>
                    <a:pt x="1176122" y="778661"/>
                  </a:lnTo>
                  <a:close/>
                </a:path>
              </a:pathLst>
            </a:custGeom>
            <a:grpFill/>
            <a:ln w="9525"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26D430B5-46AA-49E3-A523-30C658742042}"/>
                </a:ext>
              </a:extLst>
            </p:cNvPr>
            <p:cNvSpPr/>
            <p:nvPr/>
          </p:nvSpPr>
          <p:spPr bwMode="black">
            <a:xfrm>
              <a:off x="-5735959" y="-2118466"/>
              <a:ext cx="1951173" cy="5860737"/>
            </a:xfrm>
            <a:custGeom>
              <a:avLst/>
              <a:gdLst>
                <a:gd name="connsiteX0" fmla="*/ 31033 w 1951169"/>
                <a:gd name="connsiteY0" fmla="*/ 746142 h 5860735"/>
                <a:gd name="connsiteX1" fmla="*/ 69334 w 1951169"/>
                <a:gd name="connsiteY1" fmla="*/ 1853973 h 5860735"/>
                <a:gd name="connsiteX2" fmla="*/ 757302 w 1951169"/>
                <a:gd name="connsiteY2" fmla="*/ 3088991 h 5860735"/>
                <a:gd name="connsiteX3" fmla="*/ 1200289 w 1951169"/>
                <a:gd name="connsiteY3" fmla="*/ 4095650 h 5860735"/>
                <a:gd name="connsiteX4" fmla="*/ 1200289 w 1951169"/>
                <a:gd name="connsiteY4" fmla="*/ 5073402 h 5860735"/>
                <a:gd name="connsiteX5" fmla="*/ 988551 w 1951169"/>
                <a:gd name="connsiteY5" fmla="*/ 5285141 h 5860735"/>
                <a:gd name="connsiteX6" fmla="*/ 776813 w 1951169"/>
                <a:gd name="connsiteY6" fmla="*/ 5073402 h 5860735"/>
                <a:gd name="connsiteX7" fmla="*/ 776813 w 1951169"/>
                <a:gd name="connsiteY7" fmla="*/ 3575338 h 5860735"/>
                <a:gd name="connsiteX8" fmla="*/ 749352 w 1951169"/>
                <a:gd name="connsiteY8" fmla="*/ 3550045 h 5860735"/>
                <a:gd name="connsiteX9" fmla="*/ 55603 w 1951169"/>
                <a:gd name="connsiteY9" fmla="*/ 3550045 h 5860735"/>
                <a:gd name="connsiteX10" fmla="*/ 30310 w 1951169"/>
                <a:gd name="connsiteY10" fmla="*/ 3575338 h 5860735"/>
                <a:gd name="connsiteX11" fmla="*/ 30310 w 1951169"/>
                <a:gd name="connsiteY11" fmla="*/ 5118207 h 5860735"/>
                <a:gd name="connsiteX12" fmla="*/ 987829 w 1951169"/>
                <a:gd name="connsiteY12" fmla="*/ 5858929 h 5860735"/>
                <a:gd name="connsiteX13" fmla="*/ 1945347 w 1951169"/>
                <a:gd name="connsiteY13" fmla="*/ 5118207 h 5860735"/>
                <a:gd name="connsiteX14" fmla="*/ 1945347 w 1951169"/>
                <a:gd name="connsiteY14" fmla="*/ 4095650 h 5860735"/>
                <a:gd name="connsiteX15" fmla="*/ 1502359 w 1951169"/>
                <a:gd name="connsiteY15" fmla="*/ 2872194 h 5860735"/>
                <a:gd name="connsiteX16" fmla="*/ 815114 w 1951169"/>
                <a:gd name="connsiteY16" fmla="*/ 1636453 h 5860735"/>
                <a:gd name="connsiteX17" fmla="*/ 776813 w 1951169"/>
                <a:gd name="connsiteY17" fmla="*/ 716513 h 5860735"/>
                <a:gd name="connsiteX18" fmla="*/ 988551 w 1951169"/>
                <a:gd name="connsiteY18" fmla="*/ 504775 h 5860735"/>
                <a:gd name="connsiteX19" fmla="*/ 1200289 w 1951169"/>
                <a:gd name="connsiteY19" fmla="*/ 716513 h 5860735"/>
                <a:gd name="connsiteX20" fmla="*/ 1200289 w 1951169"/>
                <a:gd name="connsiteY20" fmla="*/ 2048367 h 5860735"/>
                <a:gd name="connsiteX21" fmla="*/ 1225582 w 1951169"/>
                <a:gd name="connsiteY21" fmla="*/ 2073660 h 5860735"/>
                <a:gd name="connsiteX22" fmla="*/ 1919331 w 1951169"/>
                <a:gd name="connsiteY22" fmla="*/ 2073660 h 5860735"/>
                <a:gd name="connsiteX23" fmla="*/ 1946792 w 1951169"/>
                <a:gd name="connsiteY23" fmla="*/ 2048367 h 5860735"/>
                <a:gd name="connsiteX24" fmla="*/ 1946792 w 1951169"/>
                <a:gd name="connsiteY24" fmla="*/ 745419 h 5860735"/>
                <a:gd name="connsiteX25" fmla="*/ 988551 w 1951169"/>
                <a:gd name="connsiteY25" fmla="*/ 5420 h 5860735"/>
                <a:gd name="connsiteX26" fmla="*/ 31033 w 1951169"/>
                <a:gd name="connsiteY26" fmla="*/ 746142 h 586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1169" h="5860735">
                  <a:moveTo>
                    <a:pt x="31033" y="746142"/>
                  </a:moveTo>
                  <a:cubicBezTo>
                    <a:pt x="-14494" y="1056884"/>
                    <a:pt x="2127" y="1566356"/>
                    <a:pt x="69334" y="1853973"/>
                  </a:cubicBezTo>
                  <a:cubicBezTo>
                    <a:pt x="143044" y="2166160"/>
                    <a:pt x="565798" y="2796315"/>
                    <a:pt x="757302" y="3088991"/>
                  </a:cubicBezTo>
                  <a:cubicBezTo>
                    <a:pt x="948805" y="3381666"/>
                    <a:pt x="1203903" y="3688795"/>
                    <a:pt x="1200289" y="4095650"/>
                  </a:cubicBezTo>
                  <a:cubicBezTo>
                    <a:pt x="1200289" y="5073402"/>
                    <a:pt x="1200289" y="5073402"/>
                    <a:pt x="1200289" y="5073402"/>
                  </a:cubicBezTo>
                  <a:cubicBezTo>
                    <a:pt x="1200289" y="5191196"/>
                    <a:pt x="1104176" y="5285141"/>
                    <a:pt x="988551" y="5285141"/>
                  </a:cubicBezTo>
                  <a:cubicBezTo>
                    <a:pt x="870758" y="5285141"/>
                    <a:pt x="776813" y="5191196"/>
                    <a:pt x="776813" y="5073402"/>
                  </a:cubicBezTo>
                  <a:cubicBezTo>
                    <a:pt x="776813" y="3575338"/>
                    <a:pt x="776813" y="3575338"/>
                    <a:pt x="776813" y="3575338"/>
                  </a:cubicBezTo>
                  <a:cubicBezTo>
                    <a:pt x="776813" y="3562330"/>
                    <a:pt x="763805" y="3550045"/>
                    <a:pt x="749352" y="3550045"/>
                  </a:cubicBezTo>
                  <a:cubicBezTo>
                    <a:pt x="55603" y="3550045"/>
                    <a:pt x="55603" y="3550045"/>
                    <a:pt x="55603" y="3550045"/>
                  </a:cubicBezTo>
                  <a:cubicBezTo>
                    <a:pt x="41150" y="3550045"/>
                    <a:pt x="30310" y="3563053"/>
                    <a:pt x="30310" y="3575338"/>
                  </a:cubicBezTo>
                  <a:cubicBezTo>
                    <a:pt x="30310" y="5118207"/>
                    <a:pt x="30310" y="5118207"/>
                    <a:pt x="30310" y="5118207"/>
                  </a:cubicBezTo>
                  <a:cubicBezTo>
                    <a:pt x="30310" y="5526508"/>
                    <a:pt x="458845" y="5858929"/>
                    <a:pt x="987829" y="5858929"/>
                  </a:cubicBezTo>
                  <a:cubicBezTo>
                    <a:pt x="1515367" y="5858929"/>
                    <a:pt x="1945347" y="5526508"/>
                    <a:pt x="1945347" y="5118207"/>
                  </a:cubicBezTo>
                  <a:cubicBezTo>
                    <a:pt x="1945347" y="4095650"/>
                    <a:pt x="1945347" y="4095650"/>
                    <a:pt x="1945347" y="4095650"/>
                  </a:cubicBezTo>
                  <a:cubicBezTo>
                    <a:pt x="1941734" y="3396119"/>
                    <a:pt x="1750230" y="3293502"/>
                    <a:pt x="1502359" y="2872194"/>
                  </a:cubicBezTo>
                  <a:cubicBezTo>
                    <a:pt x="1324586" y="2570847"/>
                    <a:pt x="887379" y="1949363"/>
                    <a:pt x="815114" y="1636453"/>
                  </a:cubicBezTo>
                  <a:cubicBezTo>
                    <a:pt x="747907" y="1348836"/>
                    <a:pt x="750075" y="1018583"/>
                    <a:pt x="776813" y="716513"/>
                  </a:cubicBezTo>
                  <a:cubicBezTo>
                    <a:pt x="776813" y="600888"/>
                    <a:pt x="870758" y="504775"/>
                    <a:pt x="988551" y="504775"/>
                  </a:cubicBezTo>
                  <a:cubicBezTo>
                    <a:pt x="1104176" y="504775"/>
                    <a:pt x="1200289" y="600888"/>
                    <a:pt x="1200289" y="716513"/>
                  </a:cubicBezTo>
                  <a:cubicBezTo>
                    <a:pt x="1200289" y="2048367"/>
                    <a:pt x="1200289" y="2048367"/>
                    <a:pt x="1200289" y="2048367"/>
                  </a:cubicBezTo>
                  <a:cubicBezTo>
                    <a:pt x="1200289" y="2062820"/>
                    <a:pt x="1211129" y="2073660"/>
                    <a:pt x="1225582" y="2073660"/>
                  </a:cubicBezTo>
                  <a:cubicBezTo>
                    <a:pt x="1919331" y="2073660"/>
                    <a:pt x="1919331" y="2073660"/>
                    <a:pt x="1919331" y="2073660"/>
                  </a:cubicBezTo>
                  <a:cubicBezTo>
                    <a:pt x="1933784" y="2073660"/>
                    <a:pt x="1946792" y="2062820"/>
                    <a:pt x="1946792" y="2048367"/>
                  </a:cubicBezTo>
                  <a:cubicBezTo>
                    <a:pt x="1946792" y="745419"/>
                    <a:pt x="1946792" y="745419"/>
                    <a:pt x="1946792" y="745419"/>
                  </a:cubicBezTo>
                  <a:cubicBezTo>
                    <a:pt x="1946070" y="335673"/>
                    <a:pt x="1516090" y="5420"/>
                    <a:pt x="988551" y="5420"/>
                  </a:cubicBezTo>
                  <a:cubicBezTo>
                    <a:pt x="459567" y="5420"/>
                    <a:pt x="31033" y="335673"/>
                    <a:pt x="31033" y="746142"/>
                  </a:cubicBezTo>
                </a:path>
              </a:pathLst>
            </a:custGeom>
            <a:grpFill/>
            <a:ln w="9525"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60780B84-A019-4B75-9F4C-7897F1FA975A}"/>
                </a:ext>
              </a:extLst>
            </p:cNvPr>
            <p:cNvSpPr/>
            <p:nvPr/>
          </p:nvSpPr>
          <p:spPr bwMode="black">
            <a:xfrm>
              <a:off x="-1583985" y="-2060651"/>
              <a:ext cx="1900585" cy="5687300"/>
            </a:xfrm>
            <a:custGeom>
              <a:avLst/>
              <a:gdLst>
                <a:gd name="connsiteX0" fmla="*/ 777216 w 1900583"/>
                <a:gd name="connsiteY0" fmla="*/ 2935788 h 5687298"/>
                <a:gd name="connsiteX1" fmla="*/ 751923 w 1900583"/>
                <a:gd name="connsiteY1" fmla="*/ 2961081 h 5687298"/>
                <a:gd name="connsiteX2" fmla="*/ 751923 w 1900583"/>
                <a:gd name="connsiteY2" fmla="*/ 5129047 h 5687298"/>
                <a:gd name="connsiteX3" fmla="*/ 777216 w 1900583"/>
                <a:gd name="connsiteY3" fmla="*/ 5154340 h 5687298"/>
                <a:gd name="connsiteX4" fmla="*/ 903680 w 1900583"/>
                <a:gd name="connsiteY4" fmla="*/ 5154340 h 5687298"/>
                <a:gd name="connsiteX5" fmla="*/ 1158778 w 1900583"/>
                <a:gd name="connsiteY5" fmla="*/ 4899243 h 5687298"/>
                <a:gd name="connsiteX6" fmla="*/ 1158778 w 1900583"/>
                <a:gd name="connsiteY6" fmla="*/ 3190162 h 5687298"/>
                <a:gd name="connsiteX7" fmla="*/ 903680 w 1900583"/>
                <a:gd name="connsiteY7" fmla="*/ 2935065 h 5687298"/>
                <a:gd name="connsiteX8" fmla="*/ 777216 w 1900583"/>
                <a:gd name="connsiteY8" fmla="*/ 2935065 h 5687298"/>
                <a:gd name="connsiteX9" fmla="*/ 777216 w 1900583"/>
                <a:gd name="connsiteY9" fmla="*/ 559697 h 5687298"/>
                <a:gd name="connsiteX10" fmla="*/ 751923 w 1900583"/>
                <a:gd name="connsiteY10" fmla="*/ 584990 h 5687298"/>
                <a:gd name="connsiteX11" fmla="*/ 751923 w 1900583"/>
                <a:gd name="connsiteY11" fmla="*/ 2350437 h 5687298"/>
                <a:gd name="connsiteX12" fmla="*/ 777216 w 1900583"/>
                <a:gd name="connsiteY12" fmla="*/ 2375730 h 5687298"/>
                <a:gd name="connsiteX13" fmla="*/ 882001 w 1900583"/>
                <a:gd name="connsiteY13" fmla="*/ 2375730 h 5687298"/>
                <a:gd name="connsiteX14" fmla="*/ 1137098 w 1900583"/>
                <a:gd name="connsiteY14" fmla="*/ 2120632 h 5687298"/>
                <a:gd name="connsiteX15" fmla="*/ 1137098 w 1900583"/>
                <a:gd name="connsiteY15" fmla="*/ 814071 h 5687298"/>
                <a:gd name="connsiteX16" fmla="*/ 882001 w 1900583"/>
                <a:gd name="connsiteY16" fmla="*/ 558974 h 5687298"/>
                <a:gd name="connsiteX17" fmla="*/ 777216 w 1900583"/>
                <a:gd name="connsiteY17" fmla="*/ 558974 h 5687298"/>
                <a:gd name="connsiteX18" fmla="*/ 30713 w 1900583"/>
                <a:gd name="connsiteY18" fmla="*/ 5420 h 5687298"/>
                <a:gd name="connsiteX19" fmla="*/ 1098797 w 1900583"/>
                <a:gd name="connsiteY19" fmla="*/ 5420 h 5687298"/>
                <a:gd name="connsiteX20" fmla="*/ 1895886 w 1900583"/>
                <a:gd name="connsiteY20" fmla="*/ 802509 h 5687298"/>
                <a:gd name="connsiteX21" fmla="*/ 1895886 w 1900583"/>
                <a:gd name="connsiteY21" fmla="*/ 1921179 h 5687298"/>
                <a:gd name="connsiteX22" fmla="*/ 1408094 w 1900583"/>
                <a:gd name="connsiteY22" fmla="*/ 2589636 h 5687298"/>
                <a:gd name="connsiteX23" fmla="*/ 1408094 w 1900583"/>
                <a:gd name="connsiteY23" fmla="*/ 2606257 h 5687298"/>
                <a:gd name="connsiteX24" fmla="*/ 1895886 w 1900583"/>
                <a:gd name="connsiteY24" fmla="*/ 3274713 h 5687298"/>
                <a:gd name="connsiteX25" fmla="*/ 1895886 w 1900583"/>
                <a:gd name="connsiteY25" fmla="*/ 4982348 h 5687298"/>
                <a:gd name="connsiteX26" fmla="*/ 1192743 w 1900583"/>
                <a:gd name="connsiteY26" fmla="*/ 5685492 h 5687298"/>
                <a:gd name="connsiteX27" fmla="*/ 30713 w 1900583"/>
                <a:gd name="connsiteY27" fmla="*/ 5685492 h 5687298"/>
                <a:gd name="connsiteX28" fmla="*/ 5420 w 1900583"/>
                <a:gd name="connsiteY28" fmla="*/ 5660199 h 5687298"/>
                <a:gd name="connsiteX29" fmla="*/ 5420 w 1900583"/>
                <a:gd name="connsiteY29" fmla="*/ 30713 h 5687298"/>
                <a:gd name="connsiteX30" fmla="*/ 30713 w 1900583"/>
                <a:gd name="connsiteY30" fmla="*/ 5420 h 568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0583" h="5687298">
                  <a:moveTo>
                    <a:pt x="777216" y="2935788"/>
                  </a:moveTo>
                  <a:cubicBezTo>
                    <a:pt x="762763" y="2935788"/>
                    <a:pt x="751923" y="2948796"/>
                    <a:pt x="751923" y="2961081"/>
                  </a:cubicBezTo>
                  <a:cubicBezTo>
                    <a:pt x="751923" y="5129047"/>
                    <a:pt x="751923" y="5129047"/>
                    <a:pt x="751923" y="5129047"/>
                  </a:cubicBezTo>
                  <a:cubicBezTo>
                    <a:pt x="751923" y="5142055"/>
                    <a:pt x="762763" y="5154340"/>
                    <a:pt x="777216" y="5154340"/>
                  </a:cubicBezTo>
                  <a:cubicBezTo>
                    <a:pt x="903680" y="5154340"/>
                    <a:pt x="903680" y="5154340"/>
                    <a:pt x="903680" y="5154340"/>
                  </a:cubicBezTo>
                  <a:cubicBezTo>
                    <a:pt x="1044598" y="5154340"/>
                    <a:pt x="1158778" y="5040161"/>
                    <a:pt x="1158778" y="4899243"/>
                  </a:cubicBezTo>
                  <a:cubicBezTo>
                    <a:pt x="1158778" y="3190162"/>
                    <a:pt x="1158778" y="3190162"/>
                    <a:pt x="1158778" y="3190162"/>
                  </a:cubicBezTo>
                  <a:cubicBezTo>
                    <a:pt x="1158778" y="3049245"/>
                    <a:pt x="1044598" y="2935065"/>
                    <a:pt x="903680" y="2935065"/>
                  </a:cubicBezTo>
                  <a:lnTo>
                    <a:pt x="777216" y="2935065"/>
                  </a:lnTo>
                  <a:close/>
                  <a:moveTo>
                    <a:pt x="777216" y="559697"/>
                  </a:moveTo>
                  <a:cubicBezTo>
                    <a:pt x="762763" y="559697"/>
                    <a:pt x="751923" y="570536"/>
                    <a:pt x="751923" y="584990"/>
                  </a:cubicBezTo>
                  <a:cubicBezTo>
                    <a:pt x="751923" y="2350437"/>
                    <a:pt x="751923" y="2350437"/>
                    <a:pt x="751923" y="2350437"/>
                  </a:cubicBezTo>
                  <a:cubicBezTo>
                    <a:pt x="751923" y="2364890"/>
                    <a:pt x="762763" y="2375730"/>
                    <a:pt x="777216" y="2375730"/>
                  </a:cubicBezTo>
                  <a:cubicBezTo>
                    <a:pt x="882001" y="2375730"/>
                    <a:pt x="882001" y="2375730"/>
                    <a:pt x="882001" y="2375730"/>
                  </a:cubicBezTo>
                  <a:cubicBezTo>
                    <a:pt x="1022919" y="2375730"/>
                    <a:pt x="1137098" y="2261550"/>
                    <a:pt x="1137098" y="2120632"/>
                  </a:cubicBezTo>
                  <a:cubicBezTo>
                    <a:pt x="1137098" y="814071"/>
                    <a:pt x="1137098" y="814071"/>
                    <a:pt x="1137098" y="814071"/>
                  </a:cubicBezTo>
                  <a:cubicBezTo>
                    <a:pt x="1137098" y="673154"/>
                    <a:pt x="1022919" y="558974"/>
                    <a:pt x="882001" y="558974"/>
                  </a:cubicBezTo>
                  <a:lnTo>
                    <a:pt x="777216" y="558974"/>
                  </a:lnTo>
                  <a:close/>
                  <a:moveTo>
                    <a:pt x="30713" y="5420"/>
                  </a:moveTo>
                  <a:cubicBezTo>
                    <a:pt x="1098797" y="5420"/>
                    <a:pt x="1098797" y="5420"/>
                    <a:pt x="1098797" y="5420"/>
                  </a:cubicBezTo>
                  <a:cubicBezTo>
                    <a:pt x="1539617" y="5420"/>
                    <a:pt x="1895886" y="361689"/>
                    <a:pt x="1895886" y="802509"/>
                  </a:cubicBezTo>
                  <a:cubicBezTo>
                    <a:pt x="1895886" y="1921179"/>
                    <a:pt x="1895886" y="1921179"/>
                    <a:pt x="1895886" y="1921179"/>
                  </a:cubicBezTo>
                  <a:cubicBezTo>
                    <a:pt x="1895886" y="2235535"/>
                    <a:pt x="1691375" y="2499304"/>
                    <a:pt x="1408094" y="2589636"/>
                  </a:cubicBezTo>
                  <a:cubicBezTo>
                    <a:pt x="1408094" y="2606257"/>
                    <a:pt x="1408094" y="2606257"/>
                    <a:pt x="1408094" y="2606257"/>
                  </a:cubicBezTo>
                  <a:cubicBezTo>
                    <a:pt x="1692098" y="2696589"/>
                    <a:pt x="1895886" y="2962526"/>
                    <a:pt x="1895886" y="3274713"/>
                  </a:cubicBezTo>
                  <a:cubicBezTo>
                    <a:pt x="1895886" y="4982348"/>
                    <a:pt x="1895886" y="4982348"/>
                    <a:pt x="1895886" y="4982348"/>
                  </a:cubicBezTo>
                  <a:cubicBezTo>
                    <a:pt x="1895886" y="5371137"/>
                    <a:pt x="1581531" y="5685492"/>
                    <a:pt x="1192743" y="5685492"/>
                  </a:cubicBezTo>
                  <a:cubicBezTo>
                    <a:pt x="30713" y="5685492"/>
                    <a:pt x="30713" y="5685492"/>
                    <a:pt x="30713" y="5685492"/>
                  </a:cubicBezTo>
                  <a:cubicBezTo>
                    <a:pt x="17705" y="5685492"/>
                    <a:pt x="5420" y="5672484"/>
                    <a:pt x="5420" y="5660199"/>
                  </a:cubicBezTo>
                  <a:cubicBezTo>
                    <a:pt x="5420" y="30713"/>
                    <a:pt x="5420" y="30713"/>
                    <a:pt x="5420" y="30713"/>
                  </a:cubicBezTo>
                  <a:cubicBezTo>
                    <a:pt x="5420" y="16260"/>
                    <a:pt x="18428" y="5420"/>
                    <a:pt x="30713" y="5420"/>
                  </a:cubicBezTo>
                </a:path>
              </a:pathLst>
            </a:custGeom>
            <a:grpFill/>
            <a:ln w="9525" cap="flat">
              <a:noFill/>
              <a:prstDash val="solid"/>
              <a:miter/>
            </a:ln>
          </p:spPr>
          <p:txBody>
            <a:bodyPr rtlCol="0" anchor="ctr"/>
            <a:lstStyle/>
            <a:p>
              <a:endParaRPr lang="sv-SE" dirty="0"/>
            </a:p>
          </p:txBody>
        </p:sp>
      </p:grpSp>
    </p:spTree>
    <p:extLst>
      <p:ext uri="{BB962C8B-B14F-4D97-AF65-F5344CB8AC3E}">
        <p14:creationId xmlns:p14="http://schemas.microsoft.com/office/powerpoint/2010/main" val="1808895532"/>
      </p:ext>
    </p:extLst>
  </p:cSld>
  <p:clrMap bg1="lt1" tx1="dk1" bg2="lt2" tx2="dk2" accent1="accent1" accent2="accent2" accent3="accent3" accent4="accent4" accent5="accent5" accent6="accent6" hlink="hlink" folHlink="folHlink"/>
  <p:sldLayoutIdLst>
    <p:sldLayoutId id="2147483649" r:id="rId1"/>
    <p:sldLayoutId id="2147483711" r:id="rId2"/>
    <p:sldLayoutId id="2147483712" r:id="rId3"/>
    <p:sldLayoutId id="2147483713" r:id="rId4"/>
    <p:sldLayoutId id="2147483722" r:id="rId5"/>
    <p:sldLayoutId id="2147483723" r:id="rId6"/>
    <p:sldLayoutId id="2147483714" r:id="rId7"/>
    <p:sldLayoutId id="2147483715" r:id="rId8"/>
    <p:sldLayoutId id="2147483716" r:id="rId9"/>
    <p:sldLayoutId id="2147483717" r:id="rId10"/>
    <p:sldLayoutId id="2147483687" r:id="rId11"/>
    <p:sldLayoutId id="2147483721" r:id="rId12"/>
    <p:sldLayoutId id="2147483693" r:id="rId13"/>
    <p:sldLayoutId id="2147483709" r:id="rId14"/>
    <p:sldLayoutId id="2147483710" r:id="rId15"/>
    <p:sldLayoutId id="2147483718" r:id="rId16"/>
    <p:sldLayoutId id="2147483669" r:id="rId17"/>
    <p:sldLayoutId id="2147483708" r:id="rId18"/>
    <p:sldLayoutId id="2147483719" r:id="rId19"/>
    <p:sldLayoutId id="2147483696" r:id="rId20"/>
    <p:sldLayoutId id="2147483707" r:id="rId21"/>
    <p:sldLayoutId id="2147483688" r:id="rId22"/>
    <p:sldLayoutId id="2147483694" r:id="rId23"/>
    <p:sldLayoutId id="2147483695" r:id="rId24"/>
    <p:sldLayoutId id="2147483706" r:id="rId25"/>
    <p:sldLayoutId id="2147483705" r:id="rId26"/>
    <p:sldLayoutId id="2147483704" r:id="rId27"/>
    <p:sldLayoutId id="2147483700" r:id="rId28"/>
  </p:sldLayoutIdLst>
  <p:hf sldNum="0" hdr="0" ftr="0" dt="0"/>
  <p:txStyles>
    <p:titleStyle>
      <a:lvl1pPr algn="l" defTabSz="914400" rtl="0" eaLnBrk="1" latinLnBrk="0" hangingPunct="1">
        <a:lnSpc>
          <a:spcPts val="4200"/>
        </a:lnSpc>
        <a:spcBef>
          <a:spcPct val="0"/>
        </a:spcBef>
        <a:buNone/>
        <a:defRPr sz="3800" b="1" kern="1200">
          <a:solidFill>
            <a:schemeClr val="tx2"/>
          </a:solidFill>
          <a:latin typeface="+mj-lt"/>
          <a:ea typeface="+mj-ea"/>
          <a:cs typeface="+mj-cs"/>
        </a:defRPr>
      </a:lvl1pPr>
    </p:titleStyle>
    <p:bodyStyle>
      <a:lvl1pPr marL="307975" indent="-307975" algn="l" defTabSz="914400" rtl="0" eaLnBrk="1" latinLnBrk="0" hangingPunct="1">
        <a:lnSpc>
          <a:spcPct val="100000"/>
        </a:lnSpc>
        <a:spcBef>
          <a:spcPts val="600"/>
        </a:spcBef>
        <a:buSzPct val="93000"/>
        <a:buFont typeface="Arial" panose="020B0604020202020204" pitchFamily="34" charset="0"/>
        <a:buChar char="•"/>
        <a:defRPr sz="2000" kern="1200">
          <a:solidFill>
            <a:schemeClr val="tx1"/>
          </a:solidFill>
          <a:latin typeface="+mn-lt"/>
          <a:ea typeface="+mn-ea"/>
          <a:cs typeface="+mn-cs"/>
        </a:defRPr>
      </a:lvl1pPr>
      <a:lvl2pPr marL="627063" indent="-312738" algn="l" defTabSz="914400" rtl="0" eaLnBrk="1" latinLnBrk="0" hangingPunct="1">
        <a:lnSpc>
          <a:spcPct val="100000"/>
        </a:lnSpc>
        <a:spcBef>
          <a:spcPts val="0"/>
        </a:spcBef>
        <a:buSzPct val="93000"/>
        <a:buFont typeface="Arial" panose="020B0604020202020204" pitchFamily="34" charset="0"/>
        <a:buChar char="•"/>
        <a:defRPr sz="2000" kern="1200">
          <a:solidFill>
            <a:schemeClr val="tx1"/>
          </a:solidFill>
          <a:latin typeface="+mn-lt"/>
          <a:ea typeface="+mn-ea"/>
          <a:cs typeface="+mn-cs"/>
        </a:defRPr>
      </a:lvl2pPr>
      <a:lvl3pPr marL="893763" indent="-303213" algn="l" defTabSz="914400" rtl="0" eaLnBrk="1" latinLnBrk="0" hangingPunct="1">
        <a:lnSpc>
          <a:spcPct val="100000"/>
        </a:lnSpc>
        <a:spcBef>
          <a:spcPts val="0"/>
        </a:spcBef>
        <a:buSzPct val="93000"/>
        <a:buFont typeface="Roboto" panose="02000000000000000000" pitchFamily="2" charset="0"/>
        <a:buChar char="&gt;"/>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0"/>
        </a:spcBef>
        <a:buSzPct val="93000"/>
        <a:buFont typeface="Roboto" panose="02000000000000000000" pitchFamily="2" charset="0"/>
        <a:buChar char="&gt;"/>
        <a:defRPr sz="2000" kern="1200">
          <a:solidFill>
            <a:schemeClr val="tx1"/>
          </a:solidFill>
          <a:latin typeface="+mn-lt"/>
          <a:ea typeface="+mn-ea"/>
          <a:cs typeface="+mn-cs"/>
        </a:defRPr>
      </a:lvl4pPr>
      <a:lvl5pPr marL="1447800" indent="-276225" algn="l" defTabSz="914400" rtl="0" eaLnBrk="1" latinLnBrk="0" hangingPunct="1">
        <a:lnSpc>
          <a:spcPct val="100000"/>
        </a:lnSpc>
        <a:spcBef>
          <a:spcPts val="0"/>
        </a:spcBef>
        <a:buSzPct val="93000"/>
        <a:buFont typeface="Roboto" panose="02000000000000000000" pitchFamily="2" charset="0"/>
        <a:buChar char="&gt;"/>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39" userDrawn="1">
          <p15:clr>
            <a:srgbClr val="F26B43"/>
          </p15:clr>
        </p15:guide>
        <p15:guide id="2" orient="horz" pos="3498" userDrawn="1">
          <p15:clr>
            <a:srgbClr val="F26B43"/>
          </p15:clr>
        </p15:guide>
        <p15:guide id="3" pos="1164" userDrawn="1">
          <p15:clr>
            <a:srgbClr val="F26B43"/>
          </p15:clr>
        </p15:guide>
        <p15:guide id="4" orient="horz" pos="1344" userDrawn="1">
          <p15:clr>
            <a:srgbClr val="F26B43"/>
          </p15:clr>
        </p15:guide>
        <p15:guide id="5" orient="horz" pos="1774" userDrawn="1">
          <p15:clr>
            <a:srgbClr val="F26B43"/>
          </p15:clr>
        </p15:guide>
        <p15:guide id="6" orient="horz" pos="3997" userDrawn="1">
          <p15:clr>
            <a:srgbClr val="F26B43"/>
          </p15:clr>
        </p15:guide>
        <p15:guide id="7" pos="4430" userDrawn="1">
          <p15:clr>
            <a:srgbClr val="F26B43"/>
          </p15:clr>
        </p15:guide>
        <p15:guide id="8" pos="4203" userDrawn="1">
          <p15:clr>
            <a:srgbClr val="F26B43"/>
          </p15:clr>
        </p15:guide>
        <p15:guide id="9"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1B9E0-C7B8-4541-82EC-863CF04FC07C}"/>
              </a:ext>
            </a:extLst>
          </p:cNvPr>
          <p:cNvSpPr>
            <a:spLocks noGrp="1"/>
          </p:cNvSpPr>
          <p:nvPr>
            <p:ph type="ctrTitle"/>
          </p:nvPr>
        </p:nvSpPr>
        <p:spPr/>
        <p:txBody>
          <a:bodyPr/>
          <a:lstStyle/>
          <a:p>
            <a:r>
              <a:rPr lang="sv-SE" dirty="0"/>
              <a:t>Statistiksekretess för regiondatabasen	</a:t>
            </a:r>
          </a:p>
        </p:txBody>
      </p:sp>
      <p:sp>
        <p:nvSpPr>
          <p:cNvPr id="3" name="Platshållare för text 2">
            <a:extLst>
              <a:ext uri="{FF2B5EF4-FFF2-40B4-BE49-F238E27FC236}">
                <a16:creationId xmlns:a16="http://schemas.microsoft.com/office/drawing/2014/main" id="{6A2E04A2-3F69-48A4-843F-2C8B6DD89423}"/>
              </a:ext>
            </a:extLst>
          </p:cNvPr>
          <p:cNvSpPr>
            <a:spLocks noGrp="1"/>
          </p:cNvSpPr>
          <p:nvPr>
            <p:ph type="body" sz="quarter" idx="10"/>
          </p:nvPr>
        </p:nvSpPr>
        <p:spPr/>
        <p:txBody>
          <a:bodyPr/>
          <a:lstStyle/>
          <a:p>
            <a:r>
              <a:rPr lang="sv-SE" dirty="0"/>
              <a:t>Daniel Granqvist</a:t>
            </a:r>
          </a:p>
          <a:p>
            <a:r>
              <a:rPr lang="sv-SE" dirty="0"/>
              <a:t>Verksjurist och dataskyddsombud</a:t>
            </a:r>
          </a:p>
          <a:p>
            <a:r>
              <a:rPr lang="sv-SE" dirty="0"/>
              <a:t>SCB</a:t>
            </a:r>
          </a:p>
        </p:txBody>
      </p:sp>
    </p:spTree>
    <p:extLst>
      <p:ext uri="{BB962C8B-B14F-4D97-AF65-F5344CB8AC3E}">
        <p14:creationId xmlns:p14="http://schemas.microsoft.com/office/powerpoint/2010/main" val="3245807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354575-E548-46E4-A7A7-6AA33667E0A2}"/>
              </a:ext>
            </a:extLst>
          </p:cNvPr>
          <p:cNvSpPr>
            <a:spLocks noGrp="1"/>
          </p:cNvSpPr>
          <p:nvPr>
            <p:ph type="ctrTitle"/>
          </p:nvPr>
        </p:nvSpPr>
        <p:spPr/>
        <p:txBody>
          <a:bodyPr/>
          <a:lstStyle/>
          <a:p>
            <a:r>
              <a:rPr lang="sv-SE"/>
              <a:t>Frågor?</a:t>
            </a:r>
          </a:p>
        </p:txBody>
      </p:sp>
    </p:spTree>
    <p:extLst>
      <p:ext uri="{BB962C8B-B14F-4D97-AF65-F5344CB8AC3E}">
        <p14:creationId xmlns:p14="http://schemas.microsoft.com/office/powerpoint/2010/main" val="100515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6537AE-A456-40CC-8436-042D68A68DBA}"/>
              </a:ext>
            </a:extLst>
          </p:cNvPr>
          <p:cNvSpPr>
            <a:spLocks noGrp="1"/>
          </p:cNvSpPr>
          <p:nvPr>
            <p:ph type="ctrTitle"/>
          </p:nvPr>
        </p:nvSpPr>
        <p:spPr/>
        <p:txBody>
          <a:bodyPr/>
          <a:lstStyle/>
          <a:p>
            <a:r>
              <a:rPr lang="sv-SE" dirty="0"/>
              <a:t>Statistiksekretess</a:t>
            </a:r>
          </a:p>
        </p:txBody>
      </p:sp>
    </p:spTree>
    <p:extLst>
      <p:ext uri="{BB962C8B-B14F-4D97-AF65-F5344CB8AC3E}">
        <p14:creationId xmlns:p14="http://schemas.microsoft.com/office/powerpoint/2010/main" val="76246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67E3F8-FC30-46BD-B061-DAA3FA287AE9}"/>
              </a:ext>
            </a:extLst>
          </p:cNvPr>
          <p:cNvSpPr>
            <a:spLocks noGrp="1"/>
          </p:cNvSpPr>
          <p:nvPr>
            <p:ph type="title"/>
          </p:nvPr>
        </p:nvSpPr>
        <p:spPr>
          <a:xfrm>
            <a:off x="1844766" y="1320075"/>
            <a:ext cx="4827497" cy="1325563"/>
          </a:xfrm>
        </p:spPr>
        <p:txBody>
          <a:bodyPr anchor="t">
            <a:normAutofit/>
          </a:bodyPr>
          <a:lstStyle/>
          <a:p>
            <a:r>
              <a:rPr lang="sv-SE" dirty="0"/>
              <a:t>Bestämmelsen</a:t>
            </a:r>
          </a:p>
        </p:txBody>
      </p:sp>
      <p:sp>
        <p:nvSpPr>
          <p:cNvPr id="3" name="Platshållare för text 2">
            <a:extLst>
              <a:ext uri="{FF2B5EF4-FFF2-40B4-BE49-F238E27FC236}">
                <a16:creationId xmlns:a16="http://schemas.microsoft.com/office/drawing/2014/main" id="{906B5DBD-3E99-4508-B207-C969ED45BF5F}"/>
              </a:ext>
            </a:extLst>
          </p:cNvPr>
          <p:cNvSpPr>
            <a:spLocks noGrp="1"/>
          </p:cNvSpPr>
          <p:nvPr>
            <p:ph type="body" sz="quarter" idx="14"/>
          </p:nvPr>
        </p:nvSpPr>
        <p:spPr>
          <a:xfrm>
            <a:off x="1844764" y="2308915"/>
            <a:ext cx="5019861" cy="2732088"/>
          </a:xfrm>
        </p:spPr>
        <p:txBody>
          <a:bodyPr>
            <a:normAutofit/>
          </a:bodyPr>
          <a:lstStyle/>
          <a:p>
            <a:pPr marL="0" indent="0" fontAlgn="base">
              <a:lnSpc>
                <a:spcPct val="90000"/>
              </a:lnSpc>
              <a:buNone/>
            </a:pPr>
            <a:r>
              <a:rPr lang="sv-SE" b="0" i="0" dirty="0">
                <a:effectLst/>
              </a:rPr>
              <a:t>Sekretess gäller i sådan särskild verksamhet hos en myndighet som avser framställning av statistik för uppgift som avser en enskilds personliga eller ekonomiska förhållanden och som kan hänföras till den enskilde.</a:t>
            </a:r>
          </a:p>
          <a:p>
            <a:pPr marL="0" indent="0" fontAlgn="base">
              <a:lnSpc>
                <a:spcPct val="90000"/>
              </a:lnSpc>
              <a:buNone/>
            </a:pPr>
            <a:endParaRPr lang="sv-SE" dirty="0"/>
          </a:p>
          <a:p>
            <a:pPr marL="0" indent="0" fontAlgn="base">
              <a:lnSpc>
                <a:spcPct val="90000"/>
              </a:lnSpc>
              <a:buNone/>
            </a:pPr>
            <a:r>
              <a:rPr lang="sv-SE" b="0" i="1" dirty="0">
                <a:effectLst/>
              </a:rPr>
              <a:t>24 kap. 8 § första stycket offentlighets- och sekretesslagen (2009:400). </a:t>
            </a:r>
          </a:p>
        </p:txBody>
      </p:sp>
      <p:pic>
        <p:nvPicPr>
          <p:cNvPr id="6" name="Platshållare för bild 5">
            <a:extLst>
              <a:ext uri="{FF2B5EF4-FFF2-40B4-BE49-F238E27FC236}">
                <a16:creationId xmlns:a16="http://schemas.microsoft.com/office/drawing/2014/main" id="{2166FDE8-886C-0A0C-1AF1-193559573374}"/>
              </a:ext>
            </a:extLst>
          </p:cNvPr>
          <p:cNvPicPr>
            <a:picLocks noGrp="1" noChangeAspect="1"/>
          </p:cNvPicPr>
          <p:nvPr>
            <p:ph sz="quarter" idx="15"/>
          </p:nvPr>
        </p:nvPicPr>
        <p:blipFill>
          <a:blip r:embed="rId3"/>
          <a:srcRect l="2639" r="1100"/>
          <a:stretch/>
        </p:blipFill>
        <p:spPr>
          <a:xfrm>
            <a:off x="7818438" y="10"/>
            <a:ext cx="4373562" cy="6857990"/>
          </a:xfrm>
          <a:prstGeom prst="rect">
            <a:avLst/>
          </a:prstGeom>
          <a:noFill/>
        </p:spPr>
      </p:pic>
    </p:spTree>
    <p:extLst>
      <p:ext uri="{BB962C8B-B14F-4D97-AF65-F5344CB8AC3E}">
        <p14:creationId xmlns:p14="http://schemas.microsoft.com/office/powerpoint/2010/main" val="207796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D91486-47D3-4F29-B973-1F89D33B2C60}"/>
              </a:ext>
            </a:extLst>
          </p:cNvPr>
          <p:cNvSpPr>
            <a:spLocks noGrp="1"/>
          </p:cNvSpPr>
          <p:nvPr>
            <p:ph type="title"/>
          </p:nvPr>
        </p:nvSpPr>
        <p:spPr>
          <a:xfrm>
            <a:off x="1844766" y="1320075"/>
            <a:ext cx="4827497" cy="1325563"/>
          </a:xfrm>
        </p:spPr>
        <p:txBody>
          <a:bodyPr anchor="t">
            <a:normAutofit/>
          </a:bodyPr>
          <a:lstStyle/>
          <a:p>
            <a:r>
              <a:rPr lang="sv-SE" dirty="0"/>
              <a:t>Absolut sekretess</a:t>
            </a:r>
          </a:p>
        </p:txBody>
      </p:sp>
      <p:sp>
        <p:nvSpPr>
          <p:cNvPr id="3" name="Platshållare för text 2">
            <a:extLst>
              <a:ext uri="{FF2B5EF4-FFF2-40B4-BE49-F238E27FC236}">
                <a16:creationId xmlns:a16="http://schemas.microsoft.com/office/drawing/2014/main" id="{5843556B-97E9-4E69-8BAB-76740AFFD102}"/>
              </a:ext>
            </a:extLst>
          </p:cNvPr>
          <p:cNvSpPr>
            <a:spLocks noGrp="1"/>
          </p:cNvSpPr>
          <p:nvPr>
            <p:ph type="body" sz="quarter" idx="14"/>
          </p:nvPr>
        </p:nvSpPr>
        <p:spPr>
          <a:xfrm>
            <a:off x="1839914" y="2279374"/>
            <a:ext cx="4827498" cy="3278464"/>
          </a:xfrm>
        </p:spPr>
        <p:txBody>
          <a:bodyPr>
            <a:normAutofit/>
          </a:bodyPr>
          <a:lstStyle/>
          <a:p>
            <a:r>
              <a:rPr lang="sv-SE" dirty="0"/>
              <a:t>Ingen skadeprövning, sekretess gäller oavsett om skada kan tänkas</a:t>
            </a:r>
          </a:p>
          <a:p>
            <a:r>
              <a:rPr lang="sv-SE" dirty="0"/>
              <a:t>Sekretess oavsett om uppgifterna vore offentliga på annat håll</a:t>
            </a:r>
          </a:p>
          <a:p>
            <a:r>
              <a:rPr lang="sv-SE" dirty="0"/>
              <a:t>Sekretess oavsett om uppgifterna kan betraktas som helt harmlösa</a:t>
            </a:r>
          </a:p>
        </p:txBody>
      </p:sp>
      <p:pic>
        <p:nvPicPr>
          <p:cNvPr id="5" name="Picture 2">
            <a:extLst>
              <a:ext uri="{FF2B5EF4-FFF2-40B4-BE49-F238E27FC236}">
                <a16:creationId xmlns:a16="http://schemas.microsoft.com/office/drawing/2014/main" id="{FE845B62-0FA1-83FA-CA3A-27B6DBA8D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460"/>
          <a:stretch/>
        </p:blipFill>
        <p:spPr bwMode="auto">
          <a:xfrm>
            <a:off x="7818438" y="10"/>
            <a:ext cx="4373562" cy="6857990"/>
          </a:xfrm>
          <a:prstGeom prst="rect">
            <a:avLst/>
          </a:prstGeom>
          <a:solidFill>
            <a:srgbClr val="FFFFFF"/>
          </a:solidFill>
        </p:spPr>
      </p:pic>
    </p:spTree>
    <p:extLst>
      <p:ext uri="{BB962C8B-B14F-4D97-AF65-F5344CB8AC3E}">
        <p14:creationId xmlns:p14="http://schemas.microsoft.com/office/powerpoint/2010/main" val="21403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19531D-7E7C-4E4C-81A0-58308BBAF0C4}"/>
              </a:ext>
            </a:extLst>
          </p:cNvPr>
          <p:cNvSpPr>
            <a:spLocks noGrp="1"/>
          </p:cNvSpPr>
          <p:nvPr>
            <p:ph type="title"/>
          </p:nvPr>
        </p:nvSpPr>
        <p:spPr>
          <a:xfrm>
            <a:off x="1844766" y="1320075"/>
            <a:ext cx="4827497" cy="1325563"/>
          </a:xfrm>
        </p:spPr>
        <p:txBody>
          <a:bodyPr anchor="t">
            <a:normAutofit/>
          </a:bodyPr>
          <a:lstStyle/>
          <a:p>
            <a:r>
              <a:rPr lang="sv-SE" dirty="0"/>
              <a:t>Undantag</a:t>
            </a:r>
          </a:p>
        </p:txBody>
      </p:sp>
      <p:sp>
        <p:nvSpPr>
          <p:cNvPr id="3" name="Platshållare för text 2">
            <a:extLst>
              <a:ext uri="{FF2B5EF4-FFF2-40B4-BE49-F238E27FC236}">
                <a16:creationId xmlns:a16="http://schemas.microsoft.com/office/drawing/2014/main" id="{A79326DD-7E94-4EF6-B3F5-12CC7DE0DF3F}"/>
              </a:ext>
            </a:extLst>
          </p:cNvPr>
          <p:cNvSpPr>
            <a:spLocks noGrp="1"/>
          </p:cNvSpPr>
          <p:nvPr>
            <p:ph type="body" sz="quarter" idx="14"/>
          </p:nvPr>
        </p:nvSpPr>
        <p:spPr>
          <a:xfrm>
            <a:off x="1839914" y="2319130"/>
            <a:ext cx="4827498" cy="3238708"/>
          </a:xfrm>
        </p:spPr>
        <p:txBody>
          <a:bodyPr>
            <a:noAutofit/>
          </a:bodyPr>
          <a:lstStyle/>
          <a:p>
            <a:pPr marL="0" indent="0">
              <a:lnSpc>
                <a:spcPct val="90000"/>
              </a:lnSpc>
              <a:buNone/>
            </a:pPr>
            <a:r>
              <a:rPr lang="sv-SE" b="0" i="0" dirty="0">
                <a:effectLst/>
              </a:rPr>
              <a:t>Uppgift som behövs för forsknings- eller statistikändamål och uppgift som inte genom namn, annan identitetsbeteckning eller liknande förhållande är direkt hänförlig till den enskilde får dock lämnas ut, om det står klart att uppgiften kan röjas utan att den enskilde eller någon närstående till denne lider skada eller men.</a:t>
            </a:r>
          </a:p>
          <a:p>
            <a:pPr marL="0" indent="0">
              <a:lnSpc>
                <a:spcPct val="90000"/>
              </a:lnSpc>
              <a:buNone/>
            </a:pPr>
            <a:endParaRPr lang="sv-SE" dirty="0"/>
          </a:p>
          <a:p>
            <a:pPr marL="0" indent="0">
              <a:lnSpc>
                <a:spcPct val="90000"/>
              </a:lnSpc>
              <a:buNone/>
            </a:pPr>
            <a:r>
              <a:rPr lang="sv-SE" i="1" dirty="0"/>
              <a:t>24 kap. 8 § tredje stycket första meningen</a:t>
            </a:r>
          </a:p>
        </p:txBody>
      </p:sp>
      <p:pic>
        <p:nvPicPr>
          <p:cNvPr id="2050" name="Picture 2">
            <a:extLst>
              <a:ext uri="{FF2B5EF4-FFF2-40B4-BE49-F238E27FC236}">
                <a16:creationId xmlns:a16="http://schemas.microsoft.com/office/drawing/2014/main" id="{BDDC925D-06C6-99B3-EAFB-D972AC3B1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478" r="18952" b="-1"/>
          <a:stretch/>
        </p:blipFill>
        <p:spPr bwMode="auto">
          <a:xfrm>
            <a:off x="7818438" y="10"/>
            <a:ext cx="4373562" cy="6857990"/>
          </a:xfrm>
          <a:prstGeom prst="rect">
            <a:avLst/>
          </a:prstGeom>
          <a:solidFill>
            <a:srgbClr val="FFFFFF"/>
          </a:solidFill>
        </p:spPr>
      </p:pic>
    </p:spTree>
    <p:extLst>
      <p:ext uri="{BB962C8B-B14F-4D97-AF65-F5344CB8AC3E}">
        <p14:creationId xmlns:p14="http://schemas.microsoft.com/office/powerpoint/2010/main" val="16532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CDB398-0BEC-6847-7051-95972D151F8D}"/>
              </a:ext>
            </a:extLst>
          </p:cNvPr>
          <p:cNvSpPr>
            <a:spLocks noGrp="1"/>
          </p:cNvSpPr>
          <p:nvPr>
            <p:ph type="ctrTitle"/>
          </p:nvPr>
        </p:nvSpPr>
        <p:spPr/>
        <p:txBody>
          <a:bodyPr/>
          <a:lstStyle/>
          <a:p>
            <a:r>
              <a:rPr lang="sv-SE" dirty="0"/>
              <a:t>Utlämnande till regiondatabasen</a:t>
            </a:r>
          </a:p>
        </p:txBody>
      </p:sp>
    </p:spTree>
    <p:extLst>
      <p:ext uri="{BB962C8B-B14F-4D97-AF65-F5344CB8AC3E}">
        <p14:creationId xmlns:p14="http://schemas.microsoft.com/office/powerpoint/2010/main" val="1663172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3BB116-7DB9-44D4-8ECD-537E629EEE68}"/>
              </a:ext>
            </a:extLst>
          </p:cNvPr>
          <p:cNvSpPr>
            <a:spLocks noGrp="1"/>
          </p:cNvSpPr>
          <p:nvPr>
            <p:ph type="title"/>
          </p:nvPr>
        </p:nvSpPr>
        <p:spPr>
          <a:xfrm>
            <a:off x="1844766" y="1320075"/>
            <a:ext cx="4827497" cy="1325563"/>
          </a:xfrm>
        </p:spPr>
        <p:txBody>
          <a:bodyPr anchor="t">
            <a:normAutofit/>
          </a:bodyPr>
          <a:lstStyle/>
          <a:p>
            <a:r>
              <a:rPr lang="sv-SE" dirty="0"/>
              <a:t>Sekretessprövning</a:t>
            </a:r>
          </a:p>
        </p:txBody>
      </p:sp>
      <p:sp>
        <p:nvSpPr>
          <p:cNvPr id="3" name="Platshållare för text 2">
            <a:extLst>
              <a:ext uri="{FF2B5EF4-FFF2-40B4-BE49-F238E27FC236}">
                <a16:creationId xmlns:a16="http://schemas.microsoft.com/office/drawing/2014/main" id="{5471BBC4-1E0C-4755-91C3-95483E189248}"/>
              </a:ext>
            </a:extLst>
          </p:cNvPr>
          <p:cNvSpPr>
            <a:spLocks noGrp="1"/>
          </p:cNvSpPr>
          <p:nvPr>
            <p:ph type="body" sz="quarter" idx="14"/>
          </p:nvPr>
        </p:nvSpPr>
        <p:spPr>
          <a:xfrm>
            <a:off x="1839914" y="2318197"/>
            <a:ext cx="4832350" cy="3239641"/>
          </a:xfrm>
        </p:spPr>
        <p:txBody>
          <a:bodyPr>
            <a:normAutofit/>
          </a:bodyPr>
          <a:lstStyle/>
          <a:p>
            <a:r>
              <a:rPr lang="sv-SE" dirty="0"/>
              <a:t>Uppgift som behövs</a:t>
            </a:r>
          </a:p>
          <a:p>
            <a:r>
              <a:rPr lang="sv-SE" dirty="0"/>
              <a:t>För statistikändamål</a:t>
            </a:r>
          </a:p>
          <a:p>
            <a:r>
              <a:rPr lang="sv-SE" dirty="0"/>
              <a:t>Det står klart att uppgiften kan röjas utan att den enskilde eller någon närstående till denne lider skada eller men</a:t>
            </a:r>
          </a:p>
          <a:p>
            <a:endParaRPr lang="sv-SE" dirty="0"/>
          </a:p>
          <a:p>
            <a:pPr marL="0" indent="0">
              <a:buNone/>
            </a:pPr>
            <a:r>
              <a:rPr lang="sv-SE" dirty="0"/>
              <a:t>Prövning ska ske varje gång.</a:t>
            </a:r>
          </a:p>
        </p:txBody>
      </p:sp>
      <p:pic>
        <p:nvPicPr>
          <p:cNvPr id="3074" name="Picture 2">
            <a:extLst>
              <a:ext uri="{FF2B5EF4-FFF2-40B4-BE49-F238E27FC236}">
                <a16:creationId xmlns:a16="http://schemas.microsoft.com/office/drawing/2014/main" id="{422CF5DA-2354-FE74-51D1-B9AB5980E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040" r="16131"/>
          <a:stretch/>
        </p:blipFill>
        <p:spPr bwMode="auto">
          <a:xfrm>
            <a:off x="7630664" y="0"/>
            <a:ext cx="4561335" cy="6857990"/>
          </a:xfrm>
          <a:prstGeom prst="rect">
            <a:avLst/>
          </a:prstGeom>
          <a:solidFill>
            <a:srgbClr val="FFFFFF"/>
          </a:solidFill>
        </p:spPr>
      </p:pic>
    </p:spTree>
    <p:extLst>
      <p:ext uri="{BB962C8B-B14F-4D97-AF65-F5344CB8AC3E}">
        <p14:creationId xmlns:p14="http://schemas.microsoft.com/office/powerpoint/2010/main" val="226970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F4A2B3-22D6-422E-92FC-A6621A9B31E9}"/>
              </a:ext>
            </a:extLst>
          </p:cNvPr>
          <p:cNvSpPr>
            <a:spLocks noGrp="1"/>
          </p:cNvSpPr>
          <p:nvPr>
            <p:ph type="title"/>
          </p:nvPr>
        </p:nvSpPr>
        <p:spPr>
          <a:xfrm>
            <a:off x="1844766" y="1320075"/>
            <a:ext cx="4827497" cy="1325563"/>
          </a:xfrm>
        </p:spPr>
        <p:txBody>
          <a:bodyPr anchor="t">
            <a:normAutofit/>
          </a:bodyPr>
          <a:lstStyle/>
          <a:p>
            <a:r>
              <a:rPr lang="sv-SE" dirty="0"/>
              <a:t>Beslut eller intyg</a:t>
            </a:r>
          </a:p>
        </p:txBody>
      </p:sp>
      <p:sp>
        <p:nvSpPr>
          <p:cNvPr id="3" name="Platshållare för text 2">
            <a:extLst>
              <a:ext uri="{FF2B5EF4-FFF2-40B4-BE49-F238E27FC236}">
                <a16:creationId xmlns:a16="http://schemas.microsoft.com/office/drawing/2014/main" id="{D863629E-5A88-4AA9-9A53-1B0509969BF8}"/>
              </a:ext>
            </a:extLst>
          </p:cNvPr>
          <p:cNvSpPr>
            <a:spLocks noGrp="1"/>
          </p:cNvSpPr>
          <p:nvPr>
            <p:ph type="body" sz="quarter" idx="14"/>
          </p:nvPr>
        </p:nvSpPr>
        <p:spPr>
          <a:xfrm>
            <a:off x="1839914" y="2176529"/>
            <a:ext cx="4827498" cy="4262908"/>
          </a:xfrm>
        </p:spPr>
        <p:txBody>
          <a:bodyPr>
            <a:noAutofit/>
          </a:bodyPr>
          <a:lstStyle/>
          <a:p>
            <a:pPr marL="342900" lvl="0" indent="-342900" fontAlgn="ctr">
              <a:buFont typeface="+mj-lt"/>
              <a:buAutoNum type="arabicPeriod"/>
              <a:tabLst>
                <a:tab pos="457200" algn="l"/>
              </a:tabLst>
            </a:pPr>
            <a:r>
              <a:rPr lang="sv-SE" dirty="0">
                <a:effectLst/>
                <a:ea typeface="Times New Roman" panose="02020603050405020304" pitchFamily="18" charset="0"/>
                <a:cs typeface="Calibri" panose="020F0502020204030204" pitchFamily="34" charset="0"/>
              </a:rPr>
              <a:t>Vilken region (eller kommun) det gäller.</a:t>
            </a:r>
            <a:endParaRPr lang="sv-SE" dirty="0">
              <a:effectLst/>
              <a:ea typeface="Calibri" panose="020F0502020204030204" pitchFamily="34" charset="0"/>
              <a:cs typeface="Calibri" panose="020F0502020204030204" pitchFamily="34" charset="0"/>
            </a:endParaRPr>
          </a:p>
          <a:p>
            <a:pPr marL="342900" lvl="0" indent="-342900" fontAlgn="ctr">
              <a:buFont typeface="+mj-lt"/>
              <a:buAutoNum type="arabicPeriod"/>
              <a:tabLst>
                <a:tab pos="457200" algn="l"/>
              </a:tabLst>
            </a:pPr>
            <a:r>
              <a:rPr lang="sv-SE" dirty="0">
                <a:effectLst/>
                <a:ea typeface="Times New Roman" panose="02020603050405020304" pitchFamily="18" charset="0"/>
                <a:cs typeface="Calibri" panose="020F0502020204030204" pitchFamily="34" charset="0"/>
              </a:rPr>
              <a:t>Vilken sekretess som gäller för statistikverksamheten.</a:t>
            </a:r>
            <a:endParaRPr lang="sv-SE" dirty="0">
              <a:effectLst/>
              <a:ea typeface="Calibri" panose="020F0502020204030204" pitchFamily="34" charset="0"/>
              <a:cs typeface="Calibri" panose="020F0502020204030204" pitchFamily="34" charset="0"/>
            </a:endParaRPr>
          </a:p>
          <a:p>
            <a:pPr marL="342900" lvl="0" indent="-342900" fontAlgn="ctr">
              <a:buFont typeface="+mj-lt"/>
              <a:buAutoNum type="arabicPeriod"/>
              <a:tabLst>
                <a:tab pos="457200" algn="l"/>
              </a:tabLst>
            </a:pPr>
            <a:r>
              <a:rPr lang="sv-SE" dirty="0">
                <a:effectLst/>
                <a:ea typeface="Times New Roman" panose="02020603050405020304" pitchFamily="18" charset="0"/>
                <a:cs typeface="Calibri" panose="020F0502020204030204" pitchFamily="34" charset="0"/>
              </a:rPr>
              <a:t>Vilken kommunal myndighet i regionen som statistikverksamheten är organiserad under.</a:t>
            </a:r>
            <a:endParaRPr lang="sv-SE" dirty="0">
              <a:effectLst/>
              <a:ea typeface="Calibri" panose="020F0502020204030204" pitchFamily="34" charset="0"/>
              <a:cs typeface="Calibri" panose="020F0502020204030204" pitchFamily="34" charset="0"/>
            </a:endParaRPr>
          </a:p>
          <a:p>
            <a:pPr marL="342900" lvl="0" indent="-342900" fontAlgn="ctr">
              <a:buFont typeface="+mj-lt"/>
              <a:buAutoNum type="arabicPeriod"/>
              <a:tabLst>
                <a:tab pos="457200" algn="l"/>
              </a:tabLst>
            </a:pPr>
            <a:r>
              <a:rPr lang="sv-SE" dirty="0">
                <a:effectLst/>
                <a:ea typeface="Times New Roman" panose="02020603050405020304" pitchFamily="18" charset="0"/>
                <a:cs typeface="Calibri" panose="020F0502020204030204" pitchFamily="34" charset="0"/>
              </a:rPr>
              <a:t>Hur verksamheten är avskild från annan verksamhet vid den aktuella kommunala myndigheten, så att sekretessprövning sker och sekretesskyddet fungerar i praktiken även gentemot den kommunala myndighetens övriga verksamhet</a:t>
            </a:r>
            <a:endParaRPr lang="sv-SE" dirty="0">
              <a:effectLst/>
              <a:ea typeface="Calibri" panose="020F0502020204030204" pitchFamily="34" charset="0"/>
              <a:cs typeface="Calibri" panose="020F0502020204030204" pitchFamily="34" charset="0"/>
            </a:endParaRPr>
          </a:p>
        </p:txBody>
      </p:sp>
      <p:pic>
        <p:nvPicPr>
          <p:cNvPr id="5122" name="Picture 2" descr="En bild som visar trappor, byggnad, vägg, Symmetri&#10;&#10;Automatiskt genererad beskrivning">
            <a:extLst>
              <a:ext uri="{FF2B5EF4-FFF2-40B4-BE49-F238E27FC236}">
                <a16:creationId xmlns:a16="http://schemas.microsoft.com/office/drawing/2014/main" id="{C38DCA28-748B-4493-96B5-7529E6A5F583}"/>
              </a:ext>
            </a:extLst>
          </p:cNvPr>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l="33477" r="30651"/>
          <a:stretch/>
        </p:blipFill>
        <p:spPr bwMode="auto">
          <a:xfrm>
            <a:off x="7818438" y="10"/>
            <a:ext cx="4373562" cy="6857990"/>
          </a:xfrm>
          <a:prstGeom prst="rect">
            <a:avLst/>
          </a:prstGeom>
          <a:solidFill>
            <a:srgbClr val="FFFFFF"/>
          </a:solidFill>
        </p:spPr>
      </p:pic>
    </p:spTree>
    <p:extLst>
      <p:ext uri="{BB962C8B-B14F-4D97-AF65-F5344CB8AC3E}">
        <p14:creationId xmlns:p14="http://schemas.microsoft.com/office/powerpoint/2010/main" val="2749183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BA093A-6865-459E-9037-7CAC2CE5AF06}"/>
              </a:ext>
            </a:extLst>
          </p:cNvPr>
          <p:cNvSpPr>
            <a:spLocks noGrp="1"/>
          </p:cNvSpPr>
          <p:nvPr>
            <p:ph type="title"/>
          </p:nvPr>
        </p:nvSpPr>
        <p:spPr>
          <a:xfrm>
            <a:off x="1844766" y="1320075"/>
            <a:ext cx="4827497" cy="1325563"/>
          </a:xfrm>
        </p:spPr>
        <p:txBody>
          <a:bodyPr anchor="t">
            <a:normAutofit/>
          </a:bodyPr>
          <a:lstStyle/>
          <a:p>
            <a:r>
              <a:rPr lang="sv-SE" dirty="0"/>
              <a:t>Mottagare</a:t>
            </a:r>
          </a:p>
        </p:txBody>
      </p:sp>
      <p:sp>
        <p:nvSpPr>
          <p:cNvPr id="3" name="Platshållare för text 2">
            <a:extLst>
              <a:ext uri="{FF2B5EF4-FFF2-40B4-BE49-F238E27FC236}">
                <a16:creationId xmlns:a16="http://schemas.microsoft.com/office/drawing/2014/main" id="{F146B9A2-6454-4D74-BABB-2D6C8F834C71}"/>
              </a:ext>
            </a:extLst>
          </p:cNvPr>
          <p:cNvSpPr>
            <a:spLocks noGrp="1"/>
          </p:cNvSpPr>
          <p:nvPr>
            <p:ph type="body" sz="quarter" idx="14"/>
          </p:nvPr>
        </p:nvSpPr>
        <p:spPr>
          <a:xfrm>
            <a:off x="1839914" y="2825750"/>
            <a:ext cx="4827498" cy="2732088"/>
          </a:xfrm>
        </p:spPr>
        <p:txBody>
          <a:bodyPr>
            <a:normAutofit/>
          </a:bodyPr>
          <a:lstStyle/>
          <a:p>
            <a:r>
              <a:rPr lang="sv-SE" dirty="0"/>
              <a:t>Behöriga medarbetare</a:t>
            </a:r>
          </a:p>
          <a:p>
            <a:r>
              <a:rPr lang="sv-SE" dirty="0"/>
              <a:t>Intyg när de börjar</a:t>
            </a:r>
          </a:p>
          <a:p>
            <a:r>
              <a:rPr lang="sv-SE" dirty="0"/>
              <a:t>Meddelande när de slutar</a:t>
            </a:r>
          </a:p>
          <a:p>
            <a:endParaRPr lang="sv-SE" dirty="0"/>
          </a:p>
          <a:p>
            <a:endParaRPr lang="sv-SE" dirty="0"/>
          </a:p>
        </p:txBody>
      </p:sp>
      <p:pic>
        <p:nvPicPr>
          <p:cNvPr id="4098" name="Picture 2" descr="En bild som visar bibliotek, scen, bokskåp, inomhus&#10;&#10;Automatiskt genererad beskrivning">
            <a:extLst>
              <a:ext uri="{FF2B5EF4-FFF2-40B4-BE49-F238E27FC236}">
                <a16:creationId xmlns:a16="http://schemas.microsoft.com/office/drawing/2014/main" id="{8A577951-BE18-85D4-366A-DC1F7BEEA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329" r="35841"/>
          <a:stretch/>
        </p:blipFill>
        <p:spPr bwMode="auto">
          <a:xfrm>
            <a:off x="7818438" y="10"/>
            <a:ext cx="4373562" cy="6857990"/>
          </a:xfrm>
          <a:prstGeom prst="rect">
            <a:avLst/>
          </a:prstGeom>
          <a:solidFill>
            <a:srgbClr val="FFFFFF"/>
          </a:solidFill>
        </p:spPr>
      </p:pic>
    </p:spTree>
    <p:extLst>
      <p:ext uri="{BB962C8B-B14F-4D97-AF65-F5344CB8AC3E}">
        <p14:creationId xmlns:p14="http://schemas.microsoft.com/office/powerpoint/2010/main" val="699463695"/>
      </p:ext>
    </p:extLst>
  </p:cSld>
  <p:clrMapOvr>
    <a:masterClrMapping/>
  </p:clrMapOvr>
</p:sld>
</file>

<file path=ppt/theme/theme1.xml><?xml version="1.0" encoding="utf-8"?>
<a:theme xmlns:a="http://schemas.openxmlformats.org/drawingml/2006/main" name="SCB">
  <a:themeElements>
    <a:clrScheme name="SCB">
      <a:dk1>
        <a:sysClr val="windowText" lastClr="000000"/>
      </a:dk1>
      <a:lt1>
        <a:sysClr val="window" lastClr="FFFFFF"/>
      </a:lt1>
      <a:dk2>
        <a:srgbClr val="1E00BE"/>
      </a:dk2>
      <a:lt2>
        <a:srgbClr val="FFFFFF"/>
      </a:lt2>
      <a:accent1>
        <a:srgbClr val="91289B"/>
      </a:accent1>
      <a:accent2>
        <a:srgbClr val="329B46"/>
      </a:accent2>
      <a:accent3>
        <a:srgbClr val="F05A3C"/>
      </a:accent3>
      <a:accent4>
        <a:srgbClr val="FFBE2D"/>
      </a:accent4>
      <a:accent5>
        <a:srgbClr val="0AAFEB"/>
      </a:accent5>
      <a:accent6>
        <a:srgbClr val="878782"/>
      </a:accent6>
      <a:hlink>
        <a:srgbClr val="190069"/>
      </a:hlink>
      <a:folHlink>
        <a:srgbClr val="190069"/>
      </a:folHlink>
    </a:clrScheme>
    <a:fontScheme name="SCB">
      <a:majorFont>
        <a:latin typeface="PT Serif"/>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boto"/>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vart">
      <a:srgbClr val="000000"/>
    </a:custClr>
    <a:custClr name="Lila mellan">
      <a:srgbClr val="DE82DC"/>
    </a:custClr>
    <a:custClr name="Lila ljus">
      <a:srgbClr val="F0C3E6"/>
    </a:custClr>
    <a:custClr name="D Stödlinjer">
      <a:srgbClr val="D3D3EF"/>
    </a:custClr>
    <a:custClr name="Primärblå">
      <a:srgbClr val="1E00BE"/>
    </a:custClr>
    <a:custClr name="Lila ljus">
      <a:srgbClr val="F0C3E6"/>
    </a:custClr>
    <a:custClr name="Primärblå">
      <a:srgbClr val="1E00BE"/>
    </a:custClr>
    <a:custClr name="Grön ljus">
      <a:srgbClr val="CDF0B4"/>
    </a:custClr>
    <a:custClr name="Primärblå">
      <a:srgbClr val="1E00BE"/>
    </a:custClr>
    <a:custClr name="Lila mellan">
      <a:srgbClr val="C86EC8"/>
    </a:custClr>
    <a:custClr name="Grå">
      <a:srgbClr val="878782"/>
    </a:custClr>
    <a:custClr name="Grön mellan">
      <a:srgbClr val="87CD78"/>
    </a:custClr>
    <a:custClr name="Grön ljus">
      <a:srgbClr val="CDF0B4"/>
    </a:custClr>
    <a:custClr>
      <a:srgbClr val="FFFFFF"/>
    </a:custClr>
    <a:custClr name="D Primärblå mellan">
      <a:srgbClr val="D2CCF2"/>
    </a:custClr>
    <a:custClr name="D Gul">
      <a:srgbClr val="FFB309"/>
    </a:custClr>
    <a:custClr name="D Primärblå mellan">
      <a:srgbClr val="D2CCF2"/>
    </a:custClr>
    <a:custClr name="Lila">
      <a:srgbClr val="91289B"/>
    </a:custClr>
    <a:custClr name="Blå">
      <a:srgbClr val="0AAFEB"/>
    </a:custClr>
    <a:custClr name="Röd mellan">
      <a:srgbClr val="FF8C69"/>
    </a:custClr>
    <a:custClr name="Grå mellan">
      <a:srgbClr val="C8C8C3"/>
    </a:custClr>
    <a:custClr name="Röd mellan">
      <a:srgbClr val="FF8C69"/>
    </a:custClr>
    <a:custClr name="Röd ljus">
      <a:srgbClr val="FFCDB9"/>
    </a:custClr>
    <a:custClr>
      <a:srgbClr val="FFFFFF"/>
    </a:custClr>
    <a:custClr name="Grön">
      <a:srgbClr val="329B46"/>
    </a:custClr>
    <a:custClr name="Gul mellan">
      <a:srgbClr val="FFDC82"/>
    </a:custClr>
    <a:custClr name="D Primärblå ljus">
      <a:srgbClr val="EDEDFF"/>
    </a:custClr>
    <a:custClr name="Lila mellan">
      <a:srgbClr val="C86EC8"/>
    </a:custClr>
    <a:custClr name="Röd">
      <a:srgbClr val="F05A3C"/>
    </a:custClr>
    <a:custClr name="Lila">
      <a:srgbClr val="91289B"/>
    </a:custClr>
    <a:custClr name="Grå ljus">
      <a:srgbClr val="E6E6E1"/>
    </a:custClr>
    <a:custClr name="Gul mellan">
      <a:srgbClr val="FFD478"/>
    </a:custClr>
    <a:custClr name="Gul ljus">
      <a:srgbClr val="FFF0B9"/>
    </a:custClr>
    <a:custClr>
      <a:srgbClr val="FFFFFF"/>
    </a:custClr>
    <a:custClr name="D Grön mellan">
      <a:srgbClr val="70DC69"/>
    </a:custClr>
    <a:custClr>
      <a:srgbClr val="FFFFFF"/>
    </a:custClr>
    <a:custClr name="Grön">
      <a:srgbClr val="329B46"/>
    </a:custClr>
    <a:custClr name="Lila ljus">
      <a:srgbClr val="F0C3E6"/>
    </a:custClr>
    <a:custClr name="Grå">
      <a:srgbClr val="878782"/>
    </a:custClr>
    <a:custClr>
      <a:srgbClr val="FFFFFF"/>
    </a:custClr>
    <a:custClr name="Vit">
      <a:srgbClr val="FFFFFF"/>
    </a:custClr>
    <a:custClr name="Blå mellan">
      <a:srgbClr val="64CDFA"/>
    </a:custClr>
    <a:custClr name="Blå ljus">
      <a:srgbClr val="B4E6FD"/>
    </a:custClr>
    <a:custClr>
      <a:srgbClr val="FFFFFF"/>
    </a:custClr>
    <a:custClr name="Lila">
      <a:srgbClr val="91289B"/>
    </a:custClr>
    <a:custClr>
      <a:srgbClr val="FFFFFF"/>
    </a:custClr>
    <a:custClr name="D Grön mellan">
      <a:srgbClr val="70DC69"/>
    </a:custClr>
    <a:custClr>
      <a:srgbClr val="FFFFFF"/>
    </a:custClr>
    <a:custClr name="D Gul">
      <a:srgbClr val="FFB309"/>
    </a:custClr>
    <a:custClr>
      <a:srgbClr val="FFFFFF"/>
    </a:custClr>
  </a:custClrLst>
  <a:extLst>
    <a:ext uri="{05A4C25C-085E-4340-85A3-A5531E510DB2}">
      <thm15:themeFamily xmlns:thm15="http://schemas.microsoft.com/office/thememl/2012/main" name="SCB.potx" id="{54284DA6-8648-473C-BBD0-2FB7C049A7C8}" vid="{4699E81E-BEB9-4973-AF40-0DD3A527502E}"/>
    </a:ext>
  </a:extLst>
</a:theme>
</file>

<file path=ppt/theme/theme2.xml><?xml version="1.0" encoding="utf-8"?>
<a:theme xmlns:a="http://schemas.openxmlformats.org/drawingml/2006/main" name="Default">
  <a:themeElements>
    <a:clrScheme name="SCB">
      <a:dk1>
        <a:sysClr val="windowText" lastClr="000000"/>
      </a:dk1>
      <a:lt1>
        <a:sysClr val="window" lastClr="FFFFFF"/>
      </a:lt1>
      <a:dk2>
        <a:srgbClr val="1E00BE"/>
      </a:dk2>
      <a:lt2>
        <a:srgbClr val="FFFFFF"/>
      </a:lt2>
      <a:accent1>
        <a:srgbClr val="91289B"/>
      </a:accent1>
      <a:accent2>
        <a:srgbClr val="329B46"/>
      </a:accent2>
      <a:accent3>
        <a:srgbClr val="F05A3C"/>
      </a:accent3>
      <a:accent4>
        <a:srgbClr val="FFBE2D"/>
      </a:accent4>
      <a:accent5>
        <a:srgbClr val="0AAFEB"/>
      </a:accent5>
      <a:accent6>
        <a:srgbClr val="878782"/>
      </a:accent6>
      <a:hlink>
        <a:srgbClr val="190069"/>
      </a:hlink>
      <a:folHlink>
        <a:srgbClr val="1900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vart">
      <a:srgbClr val="000000"/>
    </a:custClr>
    <a:custClr name="Lila mellan">
      <a:srgbClr val="DE82DC"/>
    </a:custClr>
    <a:custClr name="Lila ljus">
      <a:srgbClr val="F0C3E6"/>
    </a:custClr>
    <a:custClr name="D Stödlinjer">
      <a:srgbClr val="D3D3EF"/>
    </a:custClr>
    <a:custClr name="Primärblå">
      <a:srgbClr val="1E00BE"/>
    </a:custClr>
    <a:custClr name="Lila ljus">
      <a:srgbClr val="F0C3E6"/>
    </a:custClr>
    <a:custClr name="Primärblå">
      <a:srgbClr val="1E00BE"/>
    </a:custClr>
    <a:custClr name="Grön ljus">
      <a:srgbClr val="CDF0B4"/>
    </a:custClr>
    <a:custClr name="Primärblå">
      <a:srgbClr val="1E00BE"/>
    </a:custClr>
    <a:custClr name="Lila mellan">
      <a:srgbClr val="C86EC8"/>
    </a:custClr>
    <a:custClr name="Grå">
      <a:srgbClr val="878782"/>
    </a:custClr>
    <a:custClr name="Grön mellan">
      <a:srgbClr val="87CD78"/>
    </a:custClr>
    <a:custClr name="Grön ljus">
      <a:srgbClr val="CDF0B4"/>
    </a:custClr>
    <a:custClr>
      <a:srgbClr val="FFFFFF"/>
    </a:custClr>
    <a:custClr name="D Primärblå mellan">
      <a:srgbClr val="D2CCF2"/>
    </a:custClr>
    <a:custClr name="D Gul">
      <a:srgbClr val="FFB309"/>
    </a:custClr>
    <a:custClr name="D Primärblå mellan">
      <a:srgbClr val="D2CCF2"/>
    </a:custClr>
    <a:custClr name="Lila">
      <a:srgbClr val="91289B"/>
    </a:custClr>
    <a:custClr name="Blå">
      <a:srgbClr val="0AAFEB"/>
    </a:custClr>
    <a:custClr name="Röd mellan">
      <a:srgbClr val="FF8C69"/>
    </a:custClr>
    <a:custClr name="Grå mellan">
      <a:srgbClr val="C8C8C3"/>
    </a:custClr>
    <a:custClr name="Röd mellan">
      <a:srgbClr val="FF8C69"/>
    </a:custClr>
    <a:custClr name="Röd ljus">
      <a:srgbClr val="FFCDB9"/>
    </a:custClr>
    <a:custClr>
      <a:srgbClr val="FFFFFF"/>
    </a:custClr>
    <a:custClr name="Grön">
      <a:srgbClr val="329B46"/>
    </a:custClr>
    <a:custClr name="Gul mellan">
      <a:srgbClr val="FFDC82"/>
    </a:custClr>
    <a:custClr name="D Primärblå ljus">
      <a:srgbClr val="EDEDFF"/>
    </a:custClr>
    <a:custClr name="Lila mellan">
      <a:srgbClr val="C86EC8"/>
    </a:custClr>
    <a:custClr name="Röd">
      <a:srgbClr val="F05A3C"/>
    </a:custClr>
    <a:custClr name="Lila">
      <a:srgbClr val="91289B"/>
    </a:custClr>
    <a:custClr name="Grå ljus">
      <a:srgbClr val="E6E6E1"/>
    </a:custClr>
    <a:custClr name="Gul mellan">
      <a:srgbClr val="FFD478"/>
    </a:custClr>
    <a:custClr name="Gul ljus">
      <a:srgbClr val="FFF0B9"/>
    </a:custClr>
    <a:custClr>
      <a:srgbClr val="FFFFFF"/>
    </a:custClr>
    <a:custClr name="D Grön mellan">
      <a:srgbClr val="70DC69"/>
    </a:custClr>
    <a:custClr>
      <a:srgbClr val="FFFFFF"/>
    </a:custClr>
    <a:custClr name="Grön">
      <a:srgbClr val="329B46"/>
    </a:custClr>
    <a:custClr name="Lila ljus">
      <a:srgbClr val="F0C3E6"/>
    </a:custClr>
    <a:custClr name="Grå">
      <a:srgbClr val="878782"/>
    </a:custClr>
    <a:custClr>
      <a:srgbClr val="FFFFFF"/>
    </a:custClr>
    <a:custClr name="Vit">
      <a:srgbClr val="FFFFFF"/>
    </a:custClr>
    <a:custClr name="Blå mellan">
      <a:srgbClr val="64CDFA"/>
    </a:custClr>
    <a:custClr name="Blå ljus">
      <a:srgbClr val="B4E6FD"/>
    </a:custClr>
    <a:custClr>
      <a:srgbClr val="FFFFFF"/>
    </a:custClr>
    <a:custClr name="Lila">
      <a:srgbClr val="91289B"/>
    </a:custClr>
    <a:custClr>
      <a:srgbClr val="FFFFFF"/>
    </a:custClr>
    <a:custClr name="D Grön mellan">
      <a:srgbClr val="70DC69"/>
    </a:custClr>
    <a:custClr>
      <a:srgbClr val="FFFFFF"/>
    </a:custClr>
    <a:custClr name="D Gul">
      <a:srgbClr val="FFB309"/>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docProps/app.xml><?xml version="1.0" encoding="utf-8"?>
<Properties xmlns="http://schemas.openxmlformats.org/officeDocument/2006/extended-properties" xmlns:vt="http://schemas.openxmlformats.org/officeDocument/2006/docPropsVTypes">
  <Template>blank</Template>
  <TotalTime>0</TotalTime>
  <Words>259</Words>
  <Application>Microsoft Office PowerPoint</Application>
  <PresentationFormat>Bredbild</PresentationFormat>
  <Paragraphs>37</Paragraphs>
  <Slides>10</Slides>
  <Notes>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10</vt:i4>
      </vt:variant>
    </vt:vector>
  </HeadingPairs>
  <TitlesOfParts>
    <vt:vector size="16" baseType="lpstr">
      <vt:lpstr>Arial</vt:lpstr>
      <vt:lpstr>Calibri</vt:lpstr>
      <vt:lpstr>PT Serif</vt:lpstr>
      <vt:lpstr>Roboto</vt:lpstr>
      <vt:lpstr>Times New Roman</vt:lpstr>
      <vt:lpstr>SCB</vt:lpstr>
      <vt:lpstr>Statistiksekretess för regiondatabasen </vt:lpstr>
      <vt:lpstr>Statistiksekretess</vt:lpstr>
      <vt:lpstr>Bestämmelsen</vt:lpstr>
      <vt:lpstr>Absolut sekretess</vt:lpstr>
      <vt:lpstr>Undantag</vt:lpstr>
      <vt:lpstr>Utlämnande till regiondatabasen</vt:lpstr>
      <vt:lpstr>Sekretessprövning</vt:lpstr>
      <vt:lpstr>Beslut eller intyg</vt:lpstr>
      <vt:lpstr>Mottagare</vt:lpstr>
      <vt:lpstr>Frågor?</vt:lpstr>
    </vt:vector>
  </TitlesOfParts>
  <Company>SCB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göra en presentation</dc:title>
  <dc:creator>Granqvist Daniel ML/VS/SPEC-Ö</dc:creator>
  <cp:lastModifiedBy>Ilkka Kemppainen</cp:lastModifiedBy>
  <cp:revision>20</cp:revision>
  <dcterms:created xsi:type="dcterms:W3CDTF">2022-02-03T13:34:44Z</dcterms:created>
  <dcterms:modified xsi:type="dcterms:W3CDTF">2024-12-02T09:06:40Z</dcterms:modified>
</cp:coreProperties>
</file>