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4867" r:id="rId5"/>
    <p:sldId id="4868" r:id="rId6"/>
    <p:sldId id="11128" r:id="rId7"/>
    <p:sldId id="2147475487" r:id="rId8"/>
    <p:sldId id="2147475483" r:id="rId9"/>
    <p:sldId id="11122" r:id="rId10"/>
    <p:sldId id="2147475489" r:id="rId11"/>
    <p:sldId id="2147475202" r:id="rId12"/>
    <p:sldId id="4890" r:id="rId13"/>
    <p:sldId id="11130" r:id="rId14"/>
    <p:sldId id="9861" r:id="rId15"/>
    <p:sldId id="2147475225" r:id="rId16"/>
    <p:sldId id="1862286518" r:id="rId17"/>
    <p:sldId id="2147475228" r:id="rId18"/>
    <p:sldId id="2147475226" r:id="rId19"/>
    <p:sldId id="2147475227" r:id="rId20"/>
    <p:sldId id="2147475220" r:id="rId21"/>
    <p:sldId id="2147475490" r:id="rId22"/>
    <p:sldId id="2147475491" r:id="rId23"/>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Presentation" id="{334D09DB-4949-2444-87D0-B13AD2825008}">
          <p14:sldIdLst>
            <p14:sldId id="4867"/>
            <p14:sldId id="4868"/>
            <p14:sldId id="11128"/>
            <p14:sldId id="2147475487"/>
            <p14:sldId id="2147475483"/>
            <p14:sldId id="11122"/>
            <p14:sldId id="2147475489"/>
            <p14:sldId id="2147475202"/>
            <p14:sldId id="4890"/>
            <p14:sldId id="11130"/>
            <p14:sldId id="9861"/>
            <p14:sldId id="2147475225"/>
            <p14:sldId id="1862286518"/>
            <p14:sldId id="2147475228"/>
            <p14:sldId id="2147475226"/>
            <p14:sldId id="2147475227"/>
            <p14:sldId id="2147475220"/>
            <p14:sldId id="2147475490"/>
            <p14:sldId id="21474754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78171"/>
    <a:srgbClr val="695F59"/>
    <a:srgbClr val="F0EFEE"/>
    <a:srgbClr val="5A6751"/>
    <a:srgbClr val="D58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5652" autoAdjust="0"/>
  </p:normalViewPr>
  <p:slideViewPr>
    <p:cSldViewPr snapToGrid="0">
      <p:cViewPr varScale="1">
        <p:scale>
          <a:sx n="79" d="100"/>
          <a:sy n="79" d="100"/>
        </p:scale>
        <p:origin x="1162" y="77"/>
      </p:cViewPr>
      <p:guideLst/>
    </p:cSldViewPr>
  </p:slideViewPr>
  <p:outlineViewPr>
    <p:cViewPr>
      <p:scale>
        <a:sx n="33" d="100"/>
        <a:sy n="33" d="100"/>
      </p:scale>
      <p:origin x="0" y="-9032"/>
    </p:cViewPr>
  </p:outlineViewPr>
  <p:notesTextViewPr>
    <p:cViewPr>
      <p:scale>
        <a:sx n="1" d="1"/>
        <a:sy n="1" d="1"/>
      </p:scale>
      <p:origin x="0" y="0"/>
    </p:cViewPr>
  </p:notesTextViewPr>
  <p:notesViewPr>
    <p:cSldViewPr snapToGrid="0">
      <p:cViewPr>
        <p:scale>
          <a:sx n="1" d="2"/>
          <a:sy n="1" d="2"/>
        </p:scale>
        <p:origin x="5224" y="22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kka Kemppainen" userId="488c6192-0747-4372-a8ab-4d4c200329d3" providerId="ADAL" clId="{A7AFE304-6738-4F97-984A-AADA377015CC}"/>
    <pc:docChg chg="addSld modSection">
      <pc:chgData name="Ilkka Kemppainen" userId="488c6192-0747-4372-a8ab-4d4c200329d3" providerId="ADAL" clId="{A7AFE304-6738-4F97-984A-AADA377015CC}" dt="2024-12-05T08:32:25.066" v="1" actId="680"/>
      <pc:docMkLst>
        <pc:docMk/>
      </pc:docMkLst>
      <pc:sldChg chg="new">
        <pc:chgData name="Ilkka Kemppainen" userId="488c6192-0747-4372-a8ab-4d4c200329d3" providerId="ADAL" clId="{A7AFE304-6738-4F97-984A-AADA377015CC}" dt="2024-12-05T08:32:23.670" v="0" actId="680"/>
        <pc:sldMkLst>
          <pc:docMk/>
          <pc:sldMk cId="85171953" sldId="2147475490"/>
        </pc:sldMkLst>
      </pc:sldChg>
      <pc:sldChg chg="new">
        <pc:chgData name="Ilkka Kemppainen" userId="488c6192-0747-4372-a8ab-4d4c200329d3" providerId="ADAL" clId="{A7AFE304-6738-4F97-984A-AADA377015CC}" dt="2024-12-05T08:32:25.066" v="1" actId="680"/>
        <pc:sldMkLst>
          <pc:docMk/>
          <pc:sldMk cId="2818965922" sldId="21474754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B9DE4-7885-4841-85D5-0599E2E0454A}" type="doc">
      <dgm:prSet loTypeId="urn:microsoft.com/office/officeart/2005/8/layout/hProcess9" loCatId="process" qsTypeId="urn:microsoft.com/office/officeart/2005/8/quickstyle/simple2" qsCatId="simple" csTypeId="urn:microsoft.com/office/officeart/2005/8/colors/colorful1" csCatId="colorful" phldr="1"/>
      <dgm:spPr/>
    </dgm:pt>
    <dgm:pt modelId="{2E6A1FC6-2474-4019-A2F2-EE0AA5626FB7}">
      <dgm:prSet phldrT="[Text]"/>
      <dgm:spPr/>
      <dgm:t>
        <a:bodyPr/>
        <a:lstStyle/>
        <a:p>
          <a:r>
            <a:rPr lang="sv-SE" dirty="0"/>
            <a:t>PSI-direktivet (upphävt) - EU</a:t>
          </a:r>
        </a:p>
      </dgm:t>
    </dgm:pt>
    <dgm:pt modelId="{D3A383B0-1834-4148-90EE-934918D5C083}" type="parTrans" cxnId="{BF755B50-1C3A-481C-8BBA-6D5D047D68C3}">
      <dgm:prSet/>
      <dgm:spPr/>
      <dgm:t>
        <a:bodyPr/>
        <a:lstStyle/>
        <a:p>
          <a:endParaRPr lang="sv-SE"/>
        </a:p>
      </dgm:t>
    </dgm:pt>
    <dgm:pt modelId="{5F064215-E2B3-48FE-BFE0-9DFA483D734E}" type="sibTrans" cxnId="{BF755B50-1C3A-481C-8BBA-6D5D047D68C3}">
      <dgm:prSet/>
      <dgm:spPr/>
      <dgm:t>
        <a:bodyPr/>
        <a:lstStyle/>
        <a:p>
          <a:endParaRPr lang="sv-SE"/>
        </a:p>
      </dgm:t>
    </dgm:pt>
    <dgm:pt modelId="{39F368EA-259D-4980-9291-66FF4BDD7D32}">
      <dgm:prSet phldrT="[Text]"/>
      <dgm:spPr/>
      <dgm:t>
        <a:bodyPr/>
        <a:lstStyle/>
        <a:p>
          <a:r>
            <a:rPr lang="sv-SE" dirty="0"/>
            <a:t>Öppna data-direktivet - EU </a:t>
          </a:r>
        </a:p>
      </dgm:t>
    </dgm:pt>
    <dgm:pt modelId="{6EC6471E-F35A-4F1F-82D5-45DE27B589F5}" type="parTrans" cxnId="{F49B4210-7F56-4D07-B915-8F714C904A86}">
      <dgm:prSet/>
      <dgm:spPr/>
      <dgm:t>
        <a:bodyPr/>
        <a:lstStyle/>
        <a:p>
          <a:endParaRPr lang="sv-SE"/>
        </a:p>
      </dgm:t>
    </dgm:pt>
    <dgm:pt modelId="{92CD86DA-B197-47DF-A1F0-BAF8C7DC7A91}" type="sibTrans" cxnId="{F49B4210-7F56-4D07-B915-8F714C904A86}">
      <dgm:prSet/>
      <dgm:spPr/>
      <dgm:t>
        <a:bodyPr/>
        <a:lstStyle/>
        <a:p>
          <a:endParaRPr lang="sv-SE"/>
        </a:p>
      </dgm:t>
    </dgm:pt>
    <dgm:pt modelId="{7061B22D-E3C0-4F96-8A7E-2B1D30654523}">
      <dgm:prSet phldrT="[Text]"/>
      <dgm:spPr/>
      <dgm:t>
        <a:bodyPr/>
        <a:lstStyle/>
        <a:p>
          <a:r>
            <a:rPr lang="sv-SE" dirty="0"/>
            <a:t>Dataförvaltnings-förordningen - EU </a:t>
          </a:r>
        </a:p>
      </dgm:t>
    </dgm:pt>
    <dgm:pt modelId="{69250F8E-56B3-441F-A4CE-6CB340931102}" type="parTrans" cxnId="{E008F598-99C0-4474-B61B-BFB199128CE3}">
      <dgm:prSet/>
      <dgm:spPr/>
      <dgm:t>
        <a:bodyPr/>
        <a:lstStyle/>
        <a:p>
          <a:endParaRPr lang="sv-SE"/>
        </a:p>
      </dgm:t>
    </dgm:pt>
    <dgm:pt modelId="{D5C1D964-2D0B-405A-B06E-ECCAACC0CCD2}" type="sibTrans" cxnId="{E008F598-99C0-4474-B61B-BFB199128CE3}">
      <dgm:prSet/>
      <dgm:spPr/>
      <dgm:t>
        <a:bodyPr/>
        <a:lstStyle/>
        <a:p>
          <a:endParaRPr lang="sv-SE"/>
        </a:p>
      </dgm:t>
    </dgm:pt>
    <dgm:pt modelId="{2A1F3440-58BA-40B5-B228-B8ED9AF673C7}">
      <dgm:prSet phldrT="[Text]"/>
      <dgm:spPr/>
      <dgm:t>
        <a:bodyPr/>
        <a:lstStyle/>
        <a:p>
          <a:r>
            <a:rPr lang="sv-SE" dirty="0"/>
            <a:t>Öppna datalagen - Sverige</a:t>
          </a:r>
        </a:p>
      </dgm:t>
    </dgm:pt>
    <dgm:pt modelId="{DA074A7F-6180-461B-AF1B-93C8A2395AEF}" type="parTrans" cxnId="{89E21794-4103-4E03-9502-4F8C1DB02116}">
      <dgm:prSet/>
      <dgm:spPr/>
      <dgm:t>
        <a:bodyPr/>
        <a:lstStyle/>
        <a:p>
          <a:endParaRPr lang="sv-SE"/>
        </a:p>
      </dgm:t>
    </dgm:pt>
    <dgm:pt modelId="{BF113798-E59C-4D81-8FC8-178CE6E931FD}" type="sibTrans" cxnId="{89E21794-4103-4E03-9502-4F8C1DB02116}">
      <dgm:prSet/>
      <dgm:spPr/>
      <dgm:t>
        <a:bodyPr/>
        <a:lstStyle/>
        <a:p>
          <a:endParaRPr lang="sv-SE"/>
        </a:p>
      </dgm:t>
    </dgm:pt>
    <dgm:pt modelId="{CFDB091A-24B5-40D8-BA50-167FB1FA42CF}" type="pres">
      <dgm:prSet presAssocID="{33FB9DE4-7885-4841-85D5-0599E2E0454A}" presName="CompostProcess" presStyleCnt="0">
        <dgm:presLayoutVars>
          <dgm:dir/>
          <dgm:resizeHandles val="exact"/>
        </dgm:presLayoutVars>
      </dgm:prSet>
      <dgm:spPr/>
    </dgm:pt>
    <dgm:pt modelId="{C5E70904-CA95-4F52-868E-EE3B069F2B82}" type="pres">
      <dgm:prSet presAssocID="{33FB9DE4-7885-4841-85D5-0599E2E0454A}" presName="arrow" presStyleLbl="bgShp" presStyleIdx="0" presStyleCnt="1" custLinFactNeighborX="-1221" custLinFactNeighborY="14897"/>
      <dgm:spPr/>
    </dgm:pt>
    <dgm:pt modelId="{BB4903A6-102E-4EB3-9206-A6589B88742C}" type="pres">
      <dgm:prSet presAssocID="{33FB9DE4-7885-4841-85D5-0599E2E0454A}" presName="linearProcess" presStyleCnt="0"/>
      <dgm:spPr/>
    </dgm:pt>
    <dgm:pt modelId="{EDE4451D-1D4C-428B-B8BA-E6CFAFD38D4E}" type="pres">
      <dgm:prSet presAssocID="{2E6A1FC6-2474-4019-A2F2-EE0AA5626FB7}" presName="textNode" presStyleLbl="node1" presStyleIdx="0" presStyleCnt="4">
        <dgm:presLayoutVars>
          <dgm:bulletEnabled val="1"/>
        </dgm:presLayoutVars>
      </dgm:prSet>
      <dgm:spPr/>
    </dgm:pt>
    <dgm:pt modelId="{FF68DF9E-D69E-4ACC-9FD5-3323EF801CBF}" type="pres">
      <dgm:prSet presAssocID="{5F064215-E2B3-48FE-BFE0-9DFA483D734E}" presName="sibTrans" presStyleCnt="0"/>
      <dgm:spPr/>
    </dgm:pt>
    <dgm:pt modelId="{9CB6DB7D-9A9D-4267-B1A1-F6D5C2C97B1F}" type="pres">
      <dgm:prSet presAssocID="{39F368EA-259D-4980-9291-66FF4BDD7D32}" presName="textNode" presStyleLbl="node1" presStyleIdx="1" presStyleCnt="4">
        <dgm:presLayoutVars>
          <dgm:bulletEnabled val="1"/>
        </dgm:presLayoutVars>
      </dgm:prSet>
      <dgm:spPr/>
    </dgm:pt>
    <dgm:pt modelId="{92785432-8A1D-4AC5-AE79-F65DF77CDFE0}" type="pres">
      <dgm:prSet presAssocID="{92CD86DA-B197-47DF-A1F0-BAF8C7DC7A91}" presName="sibTrans" presStyleCnt="0"/>
      <dgm:spPr/>
    </dgm:pt>
    <dgm:pt modelId="{59FDF2B7-FC4C-41C1-A681-21A90627FFD7}" type="pres">
      <dgm:prSet presAssocID="{2A1F3440-58BA-40B5-B228-B8ED9AF673C7}" presName="textNode" presStyleLbl="node1" presStyleIdx="2" presStyleCnt="4">
        <dgm:presLayoutVars>
          <dgm:bulletEnabled val="1"/>
        </dgm:presLayoutVars>
      </dgm:prSet>
      <dgm:spPr/>
    </dgm:pt>
    <dgm:pt modelId="{F427CCA1-6359-48E0-B8B1-AB3651B6F986}" type="pres">
      <dgm:prSet presAssocID="{BF113798-E59C-4D81-8FC8-178CE6E931FD}" presName="sibTrans" presStyleCnt="0"/>
      <dgm:spPr/>
    </dgm:pt>
    <dgm:pt modelId="{9167D160-3139-42F5-BA28-18772F009DB3}" type="pres">
      <dgm:prSet presAssocID="{7061B22D-E3C0-4F96-8A7E-2B1D30654523}" presName="textNode" presStyleLbl="node1" presStyleIdx="3" presStyleCnt="4" custScaleX="102886">
        <dgm:presLayoutVars>
          <dgm:bulletEnabled val="1"/>
        </dgm:presLayoutVars>
      </dgm:prSet>
      <dgm:spPr/>
    </dgm:pt>
  </dgm:ptLst>
  <dgm:cxnLst>
    <dgm:cxn modelId="{F49B4210-7F56-4D07-B915-8F714C904A86}" srcId="{33FB9DE4-7885-4841-85D5-0599E2E0454A}" destId="{39F368EA-259D-4980-9291-66FF4BDD7D32}" srcOrd="1" destOrd="0" parTransId="{6EC6471E-F35A-4F1F-82D5-45DE27B589F5}" sibTransId="{92CD86DA-B197-47DF-A1F0-BAF8C7DC7A91}"/>
    <dgm:cxn modelId="{21965A15-5EA3-4289-AA9A-C000489EF438}" type="presOf" srcId="{2E6A1FC6-2474-4019-A2F2-EE0AA5626FB7}" destId="{EDE4451D-1D4C-428B-B8BA-E6CFAFD38D4E}" srcOrd="0" destOrd="0" presId="urn:microsoft.com/office/officeart/2005/8/layout/hProcess9"/>
    <dgm:cxn modelId="{BF755B50-1C3A-481C-8BBA-6D5D047D68C3}" srcId="{33FB9DE4-7885-4841-85D5-0599E2E0454A}" destId="{2E6A1FC6-2474-4019-A2F2-EE0AA5626FB7}" srcOrd="0" destOrd="0" parTransId="{D3A383B0-1834-4148-90EE-934918D5C083}" sibTransId="{5F064215-E2B3-48FE-BFE0-9DFA483D734E}"/>
    <dgm:cxn modelId="{AFFF9B73-6F21-4B92-824A-0960663A9447}" type="presOf" srcId="{33FB9DE4-7885-4841-85D5-0599E2E0454A}" destId="{CFDB091A-24B5-40D8-BA50-167FB1FA42CF}" srcOrd="0" destOrd="0" presId="urn:microsoft.com/office/officeart/2005/8/layout/hProcess9"/>
    <dgm:cxn modelId="{EAD17077-0093-4DBF-BC4D-B72CD3989B7F}" type="presOf" srcId="{2A1F3440-58BA-40B5-B228-B8ED9AF673C7}" destId="{59FDF2B7-FC4C-41C1-A681-21A90627FFD7}" srcOrd="0" destOrd="0" presId="urn:microsoft.com/office/officeart/2005/8/layout/hProcess9"/>
    <dgm:cxn modelId="{3EDC9384-2BBE-4FBE-B02B-C3A80E98BD55}" type="presOf" srcId="{7061B22D-E3C0-4F96-8A7E-2B1D30654523}" destId="{9167D160-3139-42F5-BA28-18772F009DB3}" srcOrd="0" destOrd="0" presId="urn:microsoft.com/office/officeart/2005/8/layout/hProcess9"/>
    <dgm:cxn modelId="{89E21794-4103-4E03-9502-4F8C1DB02116}" srcId="{33FB9DE4-7885-4841-85D5-0599E2E0454A}" destId="{2A1F3440-58BA-40B5-B228-B8ED9AF673C7}" srcOrd="2" destOrd="0" parTransId="{DA074A7F-6180-461B-AF1B-93C8A2395AEF}" sibTransId="{BF113798-E59C-4D81-8FC8-178CE6E931FD}"/>
    <dgm:cxn modelId="{E008F598-99C0-4474-B61B-BFB199128CE3}" srcId="{33FB9DE4-7885-4841-85D5-0599E2E0454A}" destId="{7061B22D-E3C0-4F96-8A7E-2B1D30654523}" srcOrd="3" destOrd="0" parTransId="{69250F8E-56B3-441F-A4CE-6CB340931102}" sibTransId="{D5C1D964-2D0B-405A-B06E-ECCAACC0CCD2}"/>
    <dgm:cxn modelId="{0AE55BD6-D7F3-42F6-BB63-C1A6C56222B1}" type="presOf" srcId="{39F368EA-259D-4980-9291-66FF4BDD7D32}" destId="{9CB6DB7D-9A9D-4267-B1A1-F6D5C2C97B1F}" srcOrd="0" destOrd="0" presId="urn:microsoft.com/office/officeart/2005/8/layout/hProcess9"/>
    <dgm:cxn modelId="{0936A1F9-3AFB-4823-8C8D-E7BC63F205A2}" type="presParOf" srcId="{CFDB091A-24B5-40D8-BA50-167FB1FA42CF}" destId="{C5E70904-CA95-4F52-868E-EE3B069F2B82}" srcOrd="0" destOrd="0" presId="urn:microsoft.com/office/officeart/2005/8/layout/hProcess9"/>
    <dgm:cxn modelId="{A23DFE6B-C3A6-456C-8586-51BF274569DA}" type="presParOf" srcId="{CFDB091A-24B5-40D8-BA50-167FB1FA42CF}" destId="{BB4903A6-102E-4EB3-9206-A6589B88742C}" srcOrd="1" destOrd="0" presId="urn:microsoft.com/office/officeart/2005/8/layout/hProcess9"/>
    <dgm:cxn modelId="{CAC1A099-3DB1-4FC0-A3EF-B9FC11DE1E1A}" type="presParOf" srcId="{BB4903A6-102E-4EB3-9206-A6589B88742C}" destId="{EDE4451D-1D4C-428B-B8BA-E6CFAFD38D4E}" srcOrd="0" destOrd="0" presId="urn:microsoft.com/office/officeart/2005/8/layout/hProcess9"/>
    <dgm:cxn modelId="{A80BCF2B-FC04-4622-B186-B24A1DF76AFC}" type="presParOf" srcId="{BB4903A6-102E-4EB3-9206-A6589B88742C}" destId="{FF68DF9E-D69E-4ACC-9FD5-3323EF801CBF}" srcOrd="1" destOrd="0" presId="urn:microsoft.com/office/officeart/2005/8/layout/hProcess9"/>
    <dgm:cxn modelId="{501D4337-8F26-44ED-934B-68D9921A0575}" type="presParOf" srcId="{BB4903A6-102E-4EB3-9206-A6589B88742C}" destId="{9CB6DB7D-9A9D-4267-B1A1-F6D5C2C97B1F}" srcOrd="2" destOrd="0" presId="urn:microsoft.com/office/officeart/2005/8/layout/hProcess9"/>
    <dgm:cxn modelId="{FE50D4E9-9CA4-4149-B9F4-360D05C6F2FF}" type="presParOf" srcId="{BB4903A6-102E-4EB3-9206-A6589B88742C}" destId="{92785432-8A1D-4AC5-AE79-F65DF77CDFE0}" srcOrd="3" destOrd="0" presId="urn:microsoft.com/office/officeart/2005/8/layout/hProcess9"/>
    <dgm:cxn modelId="{5DA30AFB-FDF4-4F61-913B-09B134F251CF}" type="presParOf" srcId="{BB4903A6-102E-4EB3-9206-A6589B88742C}" destId="{59FDF2B7-FC4C-41C1-A681-21A90627FFD7}" srcOrd="4" destOrd="0" presId="urn:microsoft.com/office/officeart/2005/8/layout/hProcess9"/>
    <dgm:cxn modelId="{BD12679C-7ADB-45D5-9CE3-7E4D915271E7}" type="presParOf" srcId="{BB4903A6-102E-4EB3-9206-A6589B88742C}" destId="{F427CCA1-6359-48E0-B8B1-AB3651B6F986}" srcOrd="5" destOrd="0" presId="urn:microsoft.com/office/officeart/2005/8/layout/hProcess9"/>
    <dgm:cxn modelId="{7948230A-1EF3-4E1E-82D5-8B3EA2344C28}" type="presParOf" srcId="{BB4903A6-102E-4EB3-9206-A6589B88742C}" destId="{9167D160-3139-42F5-BA28-18772F009DB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70904-CA95-4F52-868E-EE3B069F2B82}">
      <dsp:nvSpPr>
        <dsp:cNvPr id="0" name=""/>
        <dsp:cNvSpPr/>
      </dsp:nvSpPr>
      <dsp:spPr>
        <a:xfrm>
          <a:off x="525243" y="0"/>
          <a:ext cx="6908800" cy="397090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4451D-1D4C-428B-B8BA-E6CFAFD38D4E}">
      <dsp:nvSpPr>
        <dsp:cNvPr id="0" name=""/>
        <dsp:cNvSpPr/>
      </dsp:nvSpPr>
      <dsp:spPr>
        <a:xfrm>
          <a:off x="711" y="1191272"/>
          <a:ext cx="1944687" cy="158836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PSI-direktivet (upphävt) - EU</a:t>
          </a:r>
        </a:p>
      </dsp:txBody>
      <dsp:txXfrm>
        <a:off x="78248" y="1268809"/>
        <a:ext cx="1789613" cy="1433289"/>
      </dsp:txXfrm>
    </dsp:sp>
    <dsp:sp modelId="{9CB6DB7D-9A9D-4267-B1A1-F6D5C2C97B1F}">
      <dsp:nvSpPr>
        <dsp:cNvPr id="0" name=""/>
        <dsp:cNvSpPr/>
      </dsp:nvSpPr>
      <dsp:spPr>
        <a:xfrm>
          <a:off x="2042633" y="1191272"/>
          <a:ext cx="1944687" cy="158836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Öppna data-direktivet - EU </a:t>
          </a:r>
        </a:p>
      </dsp:txBody>
      <dsp:txXfrm>
        <a:off x="2120170" y="1268809"/>
        <a:ext cx="1789613" cy="1433289"/>
      </dsp:txXfrm>
    </dsp:sp>
    <dsp:sp modelId="{59FDF2B7-FC4C-41C1-A681-21A90627FFD7}">
      <dsp:nvSpPr>
        <dsp:cNvPr id="0" name=""/>
        <dsp:cNvSpPr/>
      </dsp:nvSpPr>
      <dsp:spPr>
        <a:xfrm>
          <a:off x="4084555" y="1191272"/>
          <a:ext cx="1944687" cy="1588363"/>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Öppna datalagen - Sverige</a:t>
          </a:r>
        </a:p>
      </dsp:txBody>
      <dsp:txXfrm>
        <a:off x="4162092" y="1268809"/>
        <a:ext cx="1789613" cy="1433289"/>
      </dsp:txXfrm>
    </dsp:sp>
    <dsp:sp modelId="{9167D160-3139-42F5-BA28-18772F009DB3}">
      <dsp:nvSpPr>
        <dsp:cNvPr id="0" name=""/>
        <dsp:cNvSpPr/>
      </dsp:nvSpPr>
      <dsp:spPr>
        <a:xfrm>
          <a:off x="6126477" y="1191272"/>
          <a:ext cx="2000811" cy="158836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Dataförvaltnings-förordningen - EU </a:t>
          </a:r>
        </a:p>
      </dsp:txBody>
      <dsp:txXfrm>
        <a:off x="6204014" y="1268809"/>
        <a:ext cx="1845737" cy="14332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BEDCFF1-4750-E44C-9473-FF4346B38E32}" type="datetimeFigureOut">
              <a:rPr lang="sv-SE"/>
              <a:pPr>
                <a:defRPr/>
              </a:pPr>
              <a:t>2024-12-05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DB6019E-456D-244D-8796-AA8A06B9EEF6}" type="slidenum">
              <a:rPr lang="sv-SE"/>
              <a:pPr>
                <a:defRPr/>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89585D9-3BD5-B940-9248-F0C3045CDC8E}" type="datetimeFigureOut">
              <a:rPr lang="sv-SE"/>
              <a:pPr>
                <a:defRPr/>
              </a:pPr>
              <a:t>2024-12-05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6BFEAFB-667B-5B4B-B079-3BB44DA1556E}"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[Plats för bild och presentation av den som talar]</a:t>
            </a:r>
          </a:p>
          <a:p>
            <a:endParaRPr lang="sv-SE" dirty="0"/>
          </a:p>
          <a:p>
            <a:r>
              <a:rPr lang="sv-SE" dirty="0"/>
              <a:t>Hej, jag heter…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F6BFEAFB-667B-5B4B-B079-3BB44DA1556E}" type="slidenum">
              <a:rPr lang="sv-SE" smtClean="0"/>
              <a:pPr>
                <a:defRPr/>
              </a:pPr>
              <a:t>3</a:t>
            </a:fld>
            <a:endParaRPr lang="sv-SE"/>
          </a:p>
        </p:txBody>
      </p:sp>
    </p:spTree>
    <p:extLst>
      <p:ext uri="{BB962C8B-B14F-4D97-AF65-F5344CB8AC3E}">
        <p14:creationId xmlns:p14="http://schemas.microsoft.com/office/powerpoint/2010/main" val="297316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6BFEAFB-667B-5B4B-B079-3BB44DA1556E}" type="slidenum">
              <a:rPr lang="sv-SE" smtClean="0"/>
              <a:pPr>
                <a:defRPr/>
              </a:pPr>
              <a:t>4</a:t>
            </a:fld>
            <a:endParaRPr lang="sv-SE"/>
          </a:p>
        </p:txBody>
      </p:sp>
    </p:spTree>
    <p:extLst>
      <p:ext uri="{BB962C8B-B14F-4D97-AF65-F5344CB8AC3E}">
        <p14:creationId xmlns:p14="http://schemas.microsoft.com/office/powerpoint/2010/main" val="265787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err="1">
                <a:solidFill>
                  <a:schemeClr val="tx1"/>
                </a:solidFill>
                <a:effectLst/>
                <a:highlight>
                  <a:srgbClr val="FFFF00"/>
                </a:highlight>
                <a:latin typeface="+mn-lt"/>
                <a:ea typeface="+mn-ea"/>
                <a:cs typeface="+mn-cs"/>
              </a:rPr>
              <a:t>Diggs</a:t>
            </a:r>
            <a:r>
              <a:rPr lang="sv-SE" sz="1200" kern="1200" dirty="0">
                <a:solidFill>
                  <a:schemeClr val="tx1"/>
                </a:solidFill>
                <a:effectLst/>
                <a:highlight>
                  <a:srgbClr val="FFFF00"/>
                </a:highlight>
                <a:latin typeface="+mn-lt"/>
                <a:ea typeface="+mn-ea"/>
                <a:cs typeface="+mn-cs"/>
              </a:rPr>
              <a:t> uppdragsgivare är regeringen och vi är en myndighet under </a:t>
            </a:r>
            <a:r>
              <a:rPr lang="sv-SE" sz="1200" b="0" kern="1200" dirty="0">
                <a:solidFill>
                  <a:schemeClr val="tx1"/>
                </a:solidFill>
                <a:effectLst/>
                <a:latin typeface="+mn-lt"/>
                <a:ea typeface="+mn-ea"/>
                <a:cs typeface="+mn-cs"/>
              </a:rPr>
              <a:t>Finansdepartementet</a:t>
            </a:r>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a:t>
            </a:r>
            <a:r>
              <a:rPr lang="sv-SE" b="0" i="0" dirty="0">
                <a:solidFill>
                  <a:srgbClr val="292A2B"/>
                </a:solidFill>
                <a:effectLst/>
                <a:latin typeface="temafont"/>
              </a:rPr>
              <a:t>Våra uppgifter beskrivs i vår instruktion. Vi styrs också av det årliga regleringsbrevet och av direkta regeringsuppdrag, där vi kan få ansvar för att utreda en fråga eller utveckla en speciell lösning. Dessa uppgifter och uppdrag pekar alla i samma riktning: att göra den offentliga förvaltningen mer effektiv och ändamålsenlig. </a:t>
            </a:r>
          </a:p>
          <a:p>
            <a:endParaRPr lang="sv-SE" b="0" i="0" dirty="0">
              <a:solidFill>
                <a:srgbClr val="292A2B"/>
              </a:solidFill>
              <a:effectLst/>
              <a:latin typeface="temafont"/>
            </a:endParaRPr>
          </a:p>
          <a:p>
            <a:r>
              <a:rPr lang="sv-SE" b="0" i="0" u="none" dirty="0">
                <a:solidFill>
                  <a:srgbClr val="292A2B"/>
                </a:solidFill>
                <a:effectLst/>
                <a:latin typeface="ubuntu" panose="020B0504030602030204" pitchFamily="34" charset="0"/>
              </a:rPr>
              <a:t>Våra huvudsakliga uppgifter är att:</a:t>
            </a:r>
            <a:endParaRPr lang="sv-SE" sz="1200" b="0" i="0" u="none" kern="1200" dirty="0">
              <a:solidFill>
                <a:schemeClr val="tx1"/>
              </a:solidFill>
              <a:effectLst/>
              <a:highlight>
                <a:srgbClr val="FFFF00"/>
              </a:highlight>
              <a:latin typeface="+mn-lt"/>
              <a:ea typeface="+mn-ea"/>
              <a:cs typeface="+mn-cs"/>
            </a:endParaRPr>
          </a:p>
          <a:p>
            <a:pPr marL="171450" indent="-171450" algn="l">
              <a:buFont typeface="Arial" panose="020B0604020202020204" pitchFamily="34" charset="0"/>
              <a:buChar char="•"/>
            </a:pPr>
            <a:r>
              <a:rPr lang="sv-SE" b="0" i="0" dirty="0">
                <a:solidFill>
                  <a:srgbClr val="292A2B"/>
                </a:solidFill>
                <a:effectLst/>
                <a:latin typeface="ubuntu" panose="020B0504030602030204" pitchFamily="34" charset="0"/>
              </a:rPr>
              <a:t>Samordna och stödja den förvaltningsgemensamma digitaliseringen.</a:t>
            </a:r>
          </a:p>
          <a:p>
            <a:pPr marL="171450" indent="-171450" algn="l">
              <a:buFont typeface="Arial" panose="020B0604020202020204" pitchFamily="34" charset="0"/>
              <a:buChar char="•"/>
            </a:pPr>
            <a:r>
              <a:rPr lang="sv-SE" b="0" i="0" dirty="0">
                <a:solidFill>
                  <a:srgbClr val="292A2B"/>
                </a:solidFill>
                <a:effectLst/>
                <a:latin typeface="ubuntu" panose="020B0504030602030204" pitchFamily="34" charset="0"/>
              </a:rPr>
              <a:t>Ansvara för den förvaltningsgemensamma digitala infrastrukturen.</a:t>
            </a:r>
          </a:p>
          <a:p>
            <a:pPr marL="171450" indent="-171450" algn="l">
              <a:buFont typeface="Arial" panose="020B0604020202020204" pitchFamily="34" charset="0"/>
              <a:buChar char="•"/>
            </a:pPr>
            <a:r>
              <a:rPr lang="sv-SE" b="0" i="0" dirty="0">
                <a:solidFill>
                  <a:srgbClr val="292A2B"/>
                </a:solidFill>
                <a:effectLst/>
                <a:latin typeface="ubuntu" panose="020B0504030602030204" pitchFamily="34" charset="0"/>
              </a:rPr>
              <a:t>Bistå regeringen med underlag för den offentliga förvaltningen och av samhällets digitalisering. I detta ingår att följa upp, analysera och beskriva den utvecklingen.</a:t>
            </a:r>
          </a:p>
          <a:p>
            <a:pPr marL="0" indent="0" algn="l">
              <a:buFont typeface="Arial" panose="020B0604020202020204" pitchFamily="34" charset="0"/>
              <a:buNone/>
            </a:pPr>
            <a:endParaRPr lang="sv-SE" b="0" i="0" dirty="0">
              <a:solidFill>
                <a:srgbClr val="292A2B"/>
              </a:solidFill>
              <a:effectLst/>
              <a:latin typeface="ubuntu" panose="020B0504030602030204" pitchFamily="34" charset="0"/>
            </a:endParaRPr>
          </a:p>
          <a:p>
            <a:pPr lvl="0"/>
            <a:r>
              <a:rPr lang="sv-SE" b="0" i="0" dirty="0" err="1">
                <a:solidFill>
                  <a:srgbClr val="292A2B"/>
                </a:solidFill>
                <a:effectLst/>
                <a:latin typeface="ubuntu" panose="020B0504030602030204" pitchFamily="34" charset="0"/>
              </a:rPr>
              <a:t>Digg</a:t>
            </a:r>
            <a:r>
              <a:rPr lang="sv-SE" b="0" i="0" dirty="0">
                <a:solidFill>
                  <a:srgbClr val="292A2B"/>
                </a:solidFill>
                <a:effectLst/>
                <a:latin typeface="ubuntu" panose="020B0504030602030204" pitchFamily="34" charset="0"/>
              </a:rPr>
              <a:t> är också en av Sveriges beredskapsmyndigheter. </a:t>
            </a:r>
            <a:r>
              <a:rPr lang="sv-SE" sz="1200" kern="1200" dirty="0">
                <a:solidFill>
                  <a:schemeClr val="tx1"/>
                </a:solidFill>
                <a:effectLst/>
                <a:latin typeface="+mn-lt"/>
                <a:ea typeface="+mn-ea"/>
                <a:cs typeface="+mn-cs"/>
              </a:rPr>
              <a:t>Uppdraget innebär att vi ska ha god förmåga att motstå hot och risker, förebygga sårbarheter, hantera fredstida krissituationer och genomföra våra uppgifter vid höjd beredskap. </a:t>
            </a:r>
          </a:p>
          <a:p>
            <a:pPr marL="171450" indent="-171450" algn="l">
              <a:buFont typeface="Arial" panose="020B0604020202020204" pitchFamily="34" charset="0"/>
              <a:buChar char="•"/>
            </a:pPr>
            <a:endParaRPr lang="sv-SE" b="0" i="0" dirty="0">
              <a:solidFill>
                <a:srgbClr val="292A2B"/>
              </a:solidFill>
              <a:effectLst/>
              <a:latin typeface="ubuntu" panose="020B0504030602030204" pitchFamily="34" charset="0"/>
            </a:endParaRPr>
          </a:p>
          <a:p>
            <a:pPr marL="171450" indent="-171450" algn="l">
              <a:buFont typeface="Arial" panose="020B0604020202020204" pitchFamily="34" charset="0"/>
              <a:buChar char="•"/>
            </a:pPr>
            <a:endParaRPr lang="sv-SE" b="0" i="0" dirty="0">
              <a:solidFill>
                <a:srgbClr val="292A2B"/>
              </a:solidFill>
              <a:effectLst/>
              <a:latin typeface="ubuntu" panose="020B05040306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u="sng" kern="1200" dirty="0">
                <a:solidFill>
                  <a:schemeClr val="tx1"/>
                </a:solidFill>
                <a:effectLst/>
                <a:latin typeface="+mn-lt"/>
                <a:ea typeface="+mn-ea"/>
                <a:cs typeface="+mn-cs"/>
              </a:rPr>
              <a:t>***Fördjupning***</a:t>
            </a:r>
          </a:p>
          <a:p>
            <a:pPr lvl="0"/>
            <a:endParaRPr lang="sv-SE" sz="1200" kern="1200" dirty="0">
              <a:solidFill>
                <a:schemeClr val="tx1"/>
              </a:solidFill>
              <a:effectLst/>
              <a:latin typeface="+mn-lt"/>
              <a:ea typeface="+mn-ea"/>
              <a:cs typeface="+mn-cs"/>
            </a:endParaRPr>
          </a:p>
          <a:p>
            <a:pPr lvl="0"/>
            <a:r>
              <a:rPr lang="sv-SE" sz="1200" kern="1200" dirty="0" err="1">
                <a:solidFill>
                  <a:schemeClr val="tx1"/>
                </a:solidFill>
                <a:effectLst/>
                <a:latin typeface="+mn-lt"/>
                <a:ea typeface="+mn-ea"/>
                <a:cs typeface="+mn-cs"/>
              </a:rPr>
              <a:t>Digg</a:t>
            </a:r>
            <a:r>
              <a:rPr lang="sv-SE" sz="1200" kern="1200" dirty="0">
                <a:solidFill>
                  <a:schemeClr val="tx1"/>
                </a:solidFill>
                <a:effectLst/>
                <a:latin typeface="+mn-lt"/>
                <a:ea typeface="+mn-ea"/>
                <a:cs typeface="+mn-cs"/>
              </a:rPr>
              <a:t> är en av Sveriges 61 statliga myndigheter som är så kallade beredskapsmyndigheter. Det är myndigheter med särskild betydelse för samhällets civila beredskap. Vi är beredskapsmyndighet inom sektorn Försörjning av grunddata tillsammans med Skatteverket, Lantmäteriet och Bolagsverket. </a:t>
            </a:r>
            <a:r>
              <a:rPr lang="sv-SE" b="0" i="0" dirty="0">
                <a:solidFill>
                  <a:srgbClr val="292A2B"/>
                </a:solidFill>
                <a:effectLst/>
                <a:latin typeface="temafont"/>
              </a:rPr>
              <a:t>Det innebär att vi ska säkerställa tillgången till grunddata även under kris. </a:t>
            </a:r>
            <a:r>
              <a:rPr lang="sv-SE" sz="1800" dirty="0">
                <a:effectLst/>
                <a:latin typeface="Calibri" panose="020F0502020204030204" pitchFamily="34" charset="0"/>
                <a:ea typeface="Calibri" panose="020F0502020204030204" pitchFamily="34" charset="0"/>
              </a:rPr>
              <a:t>Skatteverket är sektorsansvarig myndighet. Det innebär att de leder och samordnar arbetet i sektorn.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pPr>
              <a:defRPr/>
            </a:pPr>
            <a:fld id="{F6BFEAFB-667B-5B4B-B079-3BB44DA1556E}" type="slidenum">
              <a:rPr lang="sv-SE" smtClean="0"/>
              <a:pPr>
                <a:defRPr/>
              </a:pPr>
              <a:t>5</a:t>
            </a:fld>
            <a:endParaRPr lang="sv-SE" dirty="0"/>
          </a:p>
        </p:txBody>
      </p:sp>
    </p:spTree>
    <p:extLst>
      <p:ext uri="{BB962C8B-B14F-4D97-AF65-F5344CB8AC3E}">
        <p14:creationId xmlns:p14="http://schemas.microsoft.com/office/powerpoint/2010/main" val="393223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När </a:t>
            </a:r>
            <a:r>
              <a:rPr lang="sv-SE" sz="1200" kern="1200" dirty="0" err="1">
                <a:solidFill>
                  <a:schemeClr val="tx1"/>
                </a:solidFill>
                <a:effectLst/>
                <a:latin typeface="+mn-lt"/>
                <a:ea typeface="+mn-ea"/>
                <a:cs typeface="+mn-cs"/>
              </a:rPr>
              <a:t>Digg</a:t>
            </a:r>
            <a:r>
              <a:rPr lang="sv-SE" sz="1200" kern="1200" dirty="0">
                <a:solidFill>
                  <a:schemeClr val="tx1"/>
                </a:solidFill>
                <a:effectLst/>
                <a:latin typeface="+mn-lt"/>
                <a:ea typeface="+mn-ea"/>
                <a:cs typeface="+mn-cs"/>
              </a:rPr>
              <a:t> startade, hösten 2018, var vi 39 anställda. I dag är vi omkring 170 medarbetare. Vår tillväxt har alltså varit stor, och vi hoppas att vi kommer att fortsätta växa de närmaste åren. Vi är organiserad i sex avdelningar med totalt tolv enheter som ansvarar för olika områden. </a:t>
            </a:r>
            <a:r>
              <a:rPr lang="sv-SE" b="0" i="0" dirty="0" err="1">
                <a:solidFill>
                  <a:srgbClr val="292A2B"/>
                </a:solidFill>
                <a:effectLst/>
                <a:latin typeface="temafont"/>
              </a:rPr>
              <a:t>Digg</a:t>
            </a:r>
            <a:r>
              <a:rPr lang="sv-SE" b="0" i="0" dirty="0">
                <a:solidFill>
                  <a:srgbClr val="292A2B"/>
                </a:solidFill>
                <a:effectLst/>
                <a:latin typeface="temafont"/>
              </a:rPr>
              <a:t> leds av generaldirektör Anna Eriksson, som är myndighetschef.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err="1">
                <a:solidFill>
                  <a:schemeClr val="tx1"/>
                </a:solidFill>
                <a:effectLst/>
                <a:latin typeface="+mn-lt"/>
                <a:ea typeface="+mn-ea"/>
                <a:cs typeface="+mn-cs"/>
              </a:rPr>
              <a:t>Digg</a:t>
            </a:r>
            <a:r>
              <a:rPr lang="sv-SE" sz="1200" kern="1200" dirty="0">
                <a:solidFill>
                  <a:schemeClr val="tx1"/>
                </a:solidFill>
                <a:effectLst/>
                <a:latin typeface="+mn-lt"/>
                <a:ea typeface="+mn-ea"/>
                <a:cs typeface="+mn-cs"/>
              </a:rPr>
              <a:t> har två kontor – ett huvudkontor i Sundsvall och ett kontor i Stockholm. Vi arbetar med ett stort antal regeringsuppdrag, under 2023 hanterade vi hela 21 stycken.  </a:t>
            </a:r>
          </a:p>
          <a:p>
            <a:endParaRPr lang="sv-SE" sz="1200" b="1" u="sng" kern="1200" dirty="0">
              <a:solidFill>
                <a:schemeClr val="tx1"/>
              </a:solidFill>
              <a:effectLst/>
              <a:latin typeface="+mn-lt"/>
              <a:ea typeface="+mn-ea"/>
              <a:cs typeface="+mn-cs"/>
            </a:endParaRPr>
          </a:p>
          <a:p>
            <a:r>
              <a:rPr lang="sv-SE" sz="1200" b="0" u="sng" kern="1200" dirty="0">
                <a:solidFill>
                  <a:schemeClr val="tx1"/>
                </a:solidFill>
                <a:effectLst/>
                <a:latin typeface="+mn-lt"/>
                <a:ea typeface="+mn-ea"/>
                <a:cs typeface="+mn-cs"/>
              </a:rPr>
              <a:t>***Fördjupning***</a:t>
            </a:r>
          </a:p>
          <a:p>
            <a:r>
              <a:rPr lang="sv-SE" sz="1200" kern="1200" dirty="0">
                <a:solidFill>
                  <a:schemeClr val="tx1"/>
                </a:solidFill>
                <a:effectLst/>
                <a:latin typeface="+mn-lt"/>
                <a:ea typeface="+mn-ea"/>
                <a:cs typeface="+mn-cs"/>
              </a:rPr>
              <a:t>Varje avdelning leds av en avdelningschef som har det övergripande ansvaret för verksamheten i respektive område. Inom avdelningen finns enheter som leds av enhetschefer med ansvar för verksamheten inom teamets sakområden utifrån uppsatta mål och inriktningar. Myndighetens ledningsgrupp består av </a:t>
            </a:r>
            <a:r>
              <a:rPr lang="sv-SE" sz="1200" kern="1200" dirty="0" err="1">
                <a:solidFill>
                  <a:schemeClr val="tx1"/>
                </a:solidFill>
                <a:effectLst/>
                <a:latin typeface="+mn-lt"/>
                <a:ea typeface="+mn-ea"/>
                <a:cs typeface="+mn-cs"/>
              </a:rPr>
              <a:t>Diggs</a:t>
            </a:r>
            <a:r>
              <a:rPr lang="sv-SE" sz="1200" kern="1200" dirty="0">
                <a:solidFill>
                  <a:schemeClr val="tx1"/>
                </a:solidFill>
                <a:effectLst/>
                <a:latin typeface="+mn-lt"/>
                <a:ea typeface="+mn-ea"/>
                <a:cs typeface="+mn-cs"/>
              </a:rPr>
              <a:t> generaldirektör och samtliga avdelningschefer.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AE89D-9E6B-45AC-BFAC-2A4FAB3915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96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Diggs kundtjänst får en stor variation av frågor. Frågorna kan vara i form av tekniskt support av en tjänst till mer komplexa frågor om teknik och juridik. Frågorna kan komma från offentlig förvaltning och deras medarbetare som ofta har en hög kompetens inom området, men de kan även komma från privatpersoner och företag där kunskapen om det digitala kan vara mycket låg. </a:t>
            </a:r>
            <a:endParaRPr lang="sv-SE" i="0" dirty="0"/>
          </a:p>
        </p:txBody>
      </p:sp>
      <p:sp>
        <p:nvSpPr>
          <p:cNvPr id="4" name="Platshållare för bildnummer 3"/>
          <p:cNvSpPr>
            <a:spLocks noGrp="1"/>
          </p:cNvSpPr>
          <p:nvPr>
            <p:ph type="sldNum" sz="quarter" idx="5"/>
          </p:nvPr>
        </p:nvSpPr>
        <p:spPr/>
        <p:txBody>
          <a:bodyPr/>
          <a:lstStyle/>
          <a:p>
            <a:pPr>
              <a:defRPr/>
            </a:pPr>
            <a:fld id="{F6BFEAFB-667B-5B4B-B079-3BB44DA1556E}" type="slidenum">
              <a:rPr lang="sv-SE" smtClean="0"/>
              <a:pPr>
                <a:defRPr/>
              </a:pPr>
              <a:t>17</a:t>
            </a:fld>
            <a:endParaRPr lang="sv-SE"/>
          </a:p>
        </p:txBody>
      </p:sp>
    </p:spTree>
    <p:extLst>
      <p:ext uri="{BB962C8B-B14F-4D97-AF65-F5344CB8AC3E}">
        <p14:creationId xmlns:p14="http://schemas.microsoft.com/office/powerpoint/2010/main" val="1912553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18" name="Rubrik 1">
            <a:extLst>
              <a:ext uri="{FF2B5EF4-FFF2-40B4-BE49-F238E27FC236}">
                <a16:creationId xmlns:a16="http://schemas.microsoft.com/office/drawing/2014/main" id="{35245E48-5DD8-8D47-856E-E0C60F3B584C}"/>
              </a:ext>
            </a:extLst>
          </p:cNvPr>
          <p:cNvSpPr>
            <a:spLocks noGrp="1"/>
          </p:cNvSpPr>
          <p:nvPr>
            <p:ph type="title" hasCustomPrompt="1"/>
          </p:nvPr>
        </p:nvSpPr>
        <p:spPr>
          <a:xfrm>
            <a:off x="0" y="-571500"/>
            <a:ext cx="10515600" cy="512479"/>
          </a:xfrm>
        </p:spPr>
        <p:txBody>
          <a:bodyPr/>
          <a:lstStyle>
            <a:lvl1pPr>
              <a:defRPr sz="2000"/>
            </a:lvl1pPr>
          </a:lstStyle>
          <a:p>
            <a:r>
              <a:rPr lang="sv-SE" dirty="0"/>
              <a:t>DIGG – Myndigheten för digital förvaltning</a:t>
            </a:r>
          </a:p>
        </p:txBody>
      </p:sp>
      <p:sp>
        <p:nvSpPr>
          <p:cNvPr id="5" name="Rektangel 4">
            <a:extLst>
              <a:ext uri="{FF2B5EF4-FFF2-40B4-BE49-F238E27FC236}">
                <a16:creationId xmlns:a16="http://schemas.microsoft.com/office/drawing/2014/main" id="{A1B5451F-67BB-C140-B761-2C56C5D742BC}"/>
              </a:ext>
              <a:ext uri="{C183D7F6-B498-43B3-948B-1728B52AA6E4}">
                <adec:decorative xmlns:adec="http://schemas.microsoft.com/office/drawing/2017/decorative" val="1"/>
              </a:ext>
            </a:extLst>
          </p:cNvPr>
          <p:cNvSpPr/>
          <p:nvPr userDrawn="1"/>
        </p:nvSpPr>
        <p:spPr>
          <a:xfrm>
            <a:off x="-2264735" y="24063"/>
            <a:ext cx="2160000" cy="1862113"/>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Startsidan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förvald och ska alltid finnas med, kan också väljas som paussida, t.ex. under kaffepausen i ett föredrag. Du ser alla mallsidorna under ”Ny Bild/Layout”.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Den här typen av rutor syns inte när du presenterar!</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dobjekt 7" descr="DIGG - Myndigheten för digital förvaltning">
            <a:extLst>
              <a:ext uri="{FF2B5EF4-FFF2-40B4-BE49-F238E27FC236}">
                <a16:creationId xmlns:a16="http://schemas.microsoft.com/office/drawing/2014/main" id="{7BD44351-8139-3D40-B4EC-500847771950}"/>
              </a:ext>
            </a:extLst>
          </p:cNvPr>
          <p:cNvPicPr>
            <a:picLocks noChangeAspect="1"/>
          </p:cNvPicPr>
          <p:nvPr userDrawn="1"/>
        </p:nvPicPr>
        <p:blipFill>
          <a:blip r:embed="rId2"/>
          <a:srcRect/>
          <a:stretch/>
        </p:blipFill>
        <p:spPr>
          <a:xfrm>
            <a:off x="1417976" y="2515548"/>
            <a:ext cx="9551509" cy="1771551"/>
          </a:xfrm>
          <a:prstGeom prst="rect">
            <a:avLst/>
          </a:prstGeom>
        </p:spPr>
      </p:pic>
    </p:spTree>
    <p:extLst>
      <p:ext uri="{BB962C8B-B14F-4D97-AF65-F5344CB8AC3E}">
        <p14:creationId xmlns:p14="http://schemas.microsoft.com/office/powerpoint/2010/main" val="59781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ärgad innehållssida grön">
    <p:bg>
      <p:bgPr>
        <a:solidFill>
          <a:schemeClr val="tx2"/>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34BC9CF7-7650-1C4F-9E3C-08DF91AF1F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Rektangel 5">
            <a:extLst>
              <a:ext uri="{FF2B5EF4-FFF2-40B4-BE49-F238E27FC236}">
                <a16:creationId xmlns:a16="http://schemas.microsoft.com/office/drawing/2014/main" id="{EC54D08E-BB6B-2343-A8EE-16DD22F3529D}"/>
              </a:ext>
              <a:ext uri="{C183D7F6-B498-43B3-948B-1728B52AA6E4}">
                <adec:decorative xmlns:adec="http://schemas.microsoft.com/office/drawing/2017/decorative"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7684FB4C-B14F-EA4F-B61A-9699D21210D3}"/>
              </a:ext>
            </a:extLst>
          </p:cNvPr>
          <p:cNvSpPr>
            <a:spLocks noGrp="1"/>
          </p:cNvSpPr>
          <p:nvPr>
            <p:ph type="dt" sz="half" idx="11"/>
          </p:nvPr>
        </p:nvSpPr>
        <p:spPr>
          <a:xfrm>
            <a:off x="713772" y="6340475"/>
            <a:ext cx="2743200" cy="365125"/>
          </a:xfrm>
        </p:spPr>
        <p:txBody>
          <a:bodyPr/>
          <a:lstStyle>
            <a:lvl1pPr>
              <a:defRPr>
                <a:solidFill>
                  <a:schemeClr val="bg1"/>
                </a:solidFill>
              </a:defRPr>
            </a:lvl1pPr>
          </a:lstStyle>
          <a:p>
            <a:fld id="{0660B0CB-96A7-9341-B78D-F749F3BE3308}" type="datetime1">
              <a:rPr lang="sv-SE" smtClean="0"/>
              <a:t>2024-12-05</a:t>
            </a:fld>
            <a:endParaRPr lang="sv-SE"/>
          </a:p>
        </p:txBody>
      </p:sp>
      <p:sp>
        <p:nvSpPr>
          <p:cNvPr id="3" name="Platshållare för sidfot 2">
            <a:extLst>
              <a:ext uri="{FF2B5EF4-FFF2-40B4-BE49-F238E27FC236}">
                <a16:creationId xmlns:a16="http://schemas.microsoft.com/office/drawing/2014/main" id="{F31498BE-F0C2-414E-BDD1-7C00CCE6645D}"/>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E3F7AE20-4FA8-E041-B9EC-3C46FC7CFC15}"/>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41771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ärgad innehållssida bru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4763ABE8-48C5-A242-8A81-E87B3450EEE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Rektangel 5">
            <a:extLst>
              <a:ext uri="{FF2B5EF4-FFF2-40B4-BE49-F238E27FC236}">
                <a16:creationId xmlns:a16="http://schemas.microsoft.com/office/drawing/2014/main" id="{55DA598F-0227-FC44-AE2D-5015E582BA9B}"/>
              </a:ext>
              <a:ext uri="{C183D7F6-B498-43B3-948B-1728B52AA6E4}">
                <adec:decorative xmlns:adec="http://schemas.microsoft.com/office/drawing/2017/decorative"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17528013-DD7D-864D-BF7C-C6B6438213CC}"/>
              </a:ext>
            </a:extLst>
          </p:cNvPr>
          <p:cNvSpPr>
            <a:spLocks noGrp="1"/>
          </p:cNvSpPr>
          <p:nvPr>
            <p:ph type="dt" sz="half" idx="11"/>
          </p:nvPr>
        </p:nvSpPr>
        <p:spPr>
          <a:xfrm>
            <a:off x="713772" y="6340475"/>
            <a:ext cx="2743200" cy="365125"/>
          </a:xfrm>
        </p:spPr>
        <p:txBody>
          <a:bodyPr/>
          <a:lstStyle>
            <a:lvl1pPr>
              <a:defRPr>
                <a:solidFill>
                  <a:schemeClr val="bg1"/>
                </a:solidFill>
              </a:defRPr>
            </a:lvl1pPr>
          </a:lstStyle>
          <a:p>
            <a:fld id="{3E29E930-BC2F-5E4F-96DA-D7CC62B18804}" type="datetime1">
              <a:rPr lang="sv-SE" smtClean="0"/>
              <a:t>2024-12-05</a:t>
            </a:fld>
            <a:endParaRPr lang="sv-SE"/>
          </a:p>
        </p:txBody>
      </p:sp>
      <p:sp>
        <p:nvSpPr>
          <p:cNvPr id="3" name="Platshållare för sidfot 2">
            <a:extLst>
              <a:ext uri="{FF2B5EF4-FFF2-40B4-BE49-F238E27FC236}">
                <a16:creationId xmlns:a16="http://schemas.microsoft.com/office/drawing/2014/main" id="{4580B0F6-F083-6D43-89F2-01DE80EBE19E}"/>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B7EAA196-8779-BC4E-9F24-0617D790340F}"/>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20880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ärgad innehållssida gul">
    <p:bg>
      <p:bgPr>
        <a:solidFill>
          <a:schemeClr val="accent4"/>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01367407-8A0E-9D49-BC42-593FDE79C69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Rektangel 5">
            <a:extLst>
              <a:ext uri="{FF2B5EF4-FFF2-40B4-BE49-F238E27FC236}">
                <a16:creationId xmlns:a16="http://schemas.microsoft.com/office/drawing/2014/main" id="{DC55A8D7-5C98-3544-BAA4-D0004EEE3D5B}"/>
              </a:ext>
              <a:ext uri="{C183D7F6-B498-43B3-948B-1728B52AA6E4}">
                <adec:decorative xmlns:adec="http://schemas.microsoft.com/office/drawing/2017/decorative"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372E48F7-4BF1-1247-9023-08EA3D980318}"/>
              </a:ext>
            </a:extLst>
          </p:cNvPr>
          <p:cNvSpPr>
            <a:spLocks noGrp="1"/>
          </p:cNvSpPr>
          <p:nvPr>
            <p:ph type="dt" sz="half" idx="11"/>
          </p:nvPr>
        </p:nvSpPr>
        <p:spPr>
          <a:xfrm>
            <a:off x="713772" y="6340475"/>
            <a:ext cx="2743200" cy="365125"/>
          </a:xfrm>
        </p:spPr>
        <p:txBody>
          <a:bodyPr/>
          <a:lstStyle>
            <a:lvl1pPr>
              <a:defRPr>
                <a:solidFill>
                  <a:schemeClr val="bg1"/>
                </a:solidFill>
              </a:defRPr>
            </a:lvl1pPr>
          </a:lstStyle>
          <a:p>
            <a:fld id="{F6F7B652-7825-694B-B6CA-0CA17095C8C5}" type="datetime1">
              <a:rPr lang="sv-SE" smtClean="0"/>
              <a:t>2024-12-05</a:t>
            </a:fld>
            <a:endParaRPr lang="sv-SE"/>
          </a:p>
        </p:txBody>
      </p:sp>
      <p:sp>
        <p:nvSpPr>
          <p:cNvPr id="3" name="Platshållare för sidfot 2">
            <a:extLst>
              <a:ext uri="{FF2B5EF4-FFF2-40B4-BE49-F238E27FC236}">
                <a16:creationId xmlns:a16="http://schemas.microsoft.com/office/drawing/2014/main" id="{621182FB-1179-7A45-87F5-BBB1C2BA88A9}"/>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9BD686C0-F84D-AE48-B620-601B5CEB5439}"/>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22638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id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225D613-9D0E-F548-878D-1075F816AF64}"/>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Rektangel 3">
            <a:extLst>
              <a:ext uri="{FF2B5EF4-FFF2-40B4-BE49-F238E27FC236}">
                <a16:creationId xmlns:a16="http://schemas.microsoft.com/office/drawing/2014/main" id="{9492C153-45F9-604C-AADA-51083A02C381}"/>
              </a:ext>
              <a:ext uri="{C183D7F6-B498-43B3-948B-1728B52AA6E4}">
                <adec:decorative xmlns:adec="http://schemas.microsoft.com/office/drawing/2017/decorative" val="1"/>
              </a:ext>
            </a:extLst>
          </p:cNvPr>
          <p:cNvSpPr/>
          <p:nvPr userDrawn="1"/>
        </p:nvSpPr>
        <p:spPr>
          <a:xfrm>
            <a:off x="-2264735" y="24063"/>
            <a:ext cx="2160000" cy="1466940"/>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Blank sida </a:t>
            </a:r>
            <a:r>
              <a:rPr lang="sv-SE" sz="1200" i="0" dirty="0">
                <a:effectLst/>
                <a:latin typeface="Calibri" panose="020F0502020204030204" pitchFamily="34" charset="0"/>
                <a:ea typeface="Calibri" panose="020F0502020204030204" pitchFamily="34" charset="0"/>
                <a:cs typeface="Times New Roman" panose="02020603050405020304" pitchFamily="18" charset="0"/>
              </a:rPr>
              <a:t>för att fritt kunna placera innehåll vid behov.</a:t>
            </a:r>
            <a:br>
              <a:rPr lang="sv-SE" sz="1200" i="0" dirty="0">
                <a:effectLst/>
                <a:latin typeface="Calibri" panose="020F0502020204030204" pitchFamily="34" charset="0"/>
                <a:ea typeface="Calibri" panose="020F0502020204030204" pitchFamily="34" charset="0"/>
                <a:cs typeface="Times New Roman" panose="02020603050405020304" pitchFamily="18" charset="0"/>
              </a:rPr>
            </a:br>
            <a:br>
              <a:rPr lang="sv-SE" sz="1200" i="0" dirty="0">
                <a:effectLst/>
                <a:latin typeface="Calibri" panose="020F0502020204030204" pitchFamily="34" charset="0"/>
                <a:ea typeface="Calibri" panose="020F0502020204030204" pitchFamily="34" charset="0"/>
                <a:cs typeface="Times New Roman" panose="02020603050405020304" pitchFamily="18" charset="0"/>
              </a:rPr>
            </a:br>
            <a:r>
              <a:rPr lang="sv-SE" sz="1200" i="0" dirty="0">
                <a:effectLst/>
                <a:latin typeface="Calibri" panose="020F0502020204030204" pitchFamily="34" charset="0"/>
                <a:ea typeface="Calibri" panose="020F0502020204030204" pitchFamily="34" charset="0"/>
                <a:cs typeface="Times New Roman" panose="02020603050405020304" pitchFamily="18" charset="0"/>
              </a:rPr>
              <a:t>Använd endast denna sida när ingen annan mallsida fungerar. Säkerställ att ditt innehåll har god tillgänglighet.</a:t>
            </a:r>
          </a:p>
        </p:txBody>
      </p:sp>
      <p:pic>
        <p:nvPicPr>
          <p:cNvPr id="5" name="Bildobjekt 4">
            <a:extLst>
              <a:ext uri="{FF2B5EF4-FFF2-40B4-BE49-F238E27FC236}">
                <a16:creationId xmlns:a16="http://schemas.microsoft.com/office/drawing/2014/main" id="{6300C7D4-A7C7-DB42-842A-49A686FD1C0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sida färgad">
    <p:bg>
      <p:bgPr>
        <a:solidFill>
          <a:schemeClr val="accent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92BA398-3928-1A4B-B277-1923AF841105}"/>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Rektangel 3">
            <a:extLst>
              <a:ext uri="{FF2B5EF4-FFF2-40B4-BE49-F238E27FC236}">
                <a16:creationId xmlns:a16="http://schemas.microsoft.com/office/drawing/2014/main" id="{9492C153-45F9-604C-AADA-51083A02C381}"/>
              </a:ext>
              <a:ext uri="{C183D7F6-B498-43B3-948B-1728B52AA6E4}">
                <adec:decorative xmlns:adec="http://schemas.microsoft.com/office/drawing/2017/decorative" val="1"/>
              </a:ext>
            </a:extLst>
          </p:cNvPr>
          <p:cNvSpPr/>
          <p:nvPr userDrawn="1"/>
        </p:nvSpPr>
        <p:spPr>
          <a:xfrm>
            <a:off x="-2264735" y="24063"/>
            <a:ext cx="2160000" cy="1664495"/>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Blank sida färgad</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fritt kunna placera innehåll vid behov.</a:t>
            </a:r>
            <a:br>
              <a:rPr lang="sv-SE" sz="1200" i="0" dirty="0">
                <a:effectLst/>
                <a:latin typeface="Calibri" panose="020F0502020204030204" pitchFamily="34" charset="0"/>
                <a:ea typeface="Calibri" panose="020F0502020204030204" pitchFamily="34" charset="0"/>
                <a:cs typeface="Times New Roman" panose="02020603050405020304" pitchFamily="18" charset="0"/>
              </a:rPr>
            </a:br>
            <a:br>
              <a:rPr lang="sv-SE" sz="1200" i="0" dirty="0">
                <a:effectLst/>
                <a:latin typeface="Calibri" panose="020F0502020204030204" pitchFamily="34" charset="0"/>
                <a:ea typeface="Calibri" panose="020F0502020204030204" pitchFamily="34" charset="0"/>
                <a:cs typeface="Times New Roman" panose="02020603050405020304" pitchFamily="18" charset="0"/>
              </a:rPr>
            </a:br>
            <a:r>
              <a:rPr lang="sv-SE" sz="1200" i="0" dirty="0">
                <a:effectLst/>
                <a:latin typeface="Calibri" panose="020F0502020204030204" pitchFamily="34" charset="0"/>
                <a:ea typeface="Calibri" panose="020F0502020204030204" pitchFamily="34" charset="0"/>
                <a:cs typeface="Times New Roman" panose="02020603050405020304" pitchFamily="18" charset="0"/>
              </a:rPr>
              <a:t>Använd endast denna sida när ingen annan mallsida fungerar. Säkerställ att ditt innehåll har god tillgänglighet.</a:t>
            </a:r>
          </a:p>
        </p:txBody>
      </p:sp>
      <p:pic>
        <p:nvPicPr>
          <p:cNvPr id="6" name="Bildobjekt 5">
            <a:extLst>
              <a:ext uri="{FF2B5EF4-FFF2-40B4-BE49-F238E27FC236}">
                <a16:creationId xmlns:a16="http://schemas.microsoft.com/office/drawing/2014/main" id="{7091E7E3-A452-114E-954D-6E83DD619C4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Tree>
    <p:extLst>
      <p:ext uri="{BB962C8B-B14F-4D97-AF65-F5344CB8AC3E}">
        <p14:creationId xmlns:p14="http://schemas.microsoft.com/office/powerpoint/2010/main" val="132553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med rubrik och text">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892769" cy="1221612"/>
          </a:xfrm>
          <a:prstGeom prst="rect">
            <a:avLst/>
          </a:prstGeom>
          <a:noFill/>
        </p:spPr>
        <p:txBody>
          <a:bodyPr/>
          <a:lstStyle>
            <a:lvl1pPr>
              <a:defRPr sz="4400" b="0" i="0">
                <a:solidFill>
                  <a:srgbClr val="D7817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892847"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1" name="Chart Placeholder 5">
            <a:extLst>
              <a:ext uri="{FF2B5EF4-FFF2-40B4-BE49-F238E27FC236}">
                <a16:creationId xmlns:a16="http://schemas.microsoft.com/office/drawing/2014/main" id="{FE132845-4774-4442-8408-7979D0E5ABA0}"/>
              </a:ext>
            </a:extLst>
          </p:cNvPr>
          <p:cNvSpPr>
            <a:spLocks noGrp="1"/>
          </p:cNvSpPr>
          <p:nvPr>
            <p:ph type="chart" sz="quarter" idx="18" hasCustomPrompt="1"/>
          </p:nvPr>
        </p:nvSpPr>
        <p:spPr>
          <a:xfrm>
            <a:off x="7112210" y="719579"/>
            <a:ext cx="4625767" cy="4914584"/>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9" name="Rektangel 8">
            <a:extLst>
              <a:ext uri="{FF2B5EF4-FFF2-40B4-BE49-F238E27FC236}">
                <a16:creationId xmlns:a16="http://schemas.microsoft.com/office/drawing/2014/main" id="{D2168FC6-603A-3744-8BE6-746A27B65BBD}"/>
              </a:ext>
              <a:ext uri="{C183D7F6-B498-43B3-948B-1728B52AA6E4}">
                <adec:decorative xmlns:adec="http://schemas.microsoft.com/office/drawing/2017/decorative" val="1"/>
              </a:ext>
            </a:extLst>
          </p:cNvPr>
          <p:cNvSpPr/>
          <p:nvPr userDrawn="1"/>
        </p:nvSpPr>
        <p:spPr>
          <a:xfrm>
            <a:off x="-2264735" y="24063"/>
            <a:ext cx="2160000" cy="1664495"/>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Diagramsida med rubrik och text </a:t>
            </a:r>
            <a:r>
              <a:rPr lang="sv-SE" sz="1200" i="0" u="none">
                <a:effectLst/>
                <a:latin typeface="Calibri" panose="020F0502020204030204" pitchFamily="34" charset="0"/>
                <a:ea typeface="Calibri" panose="020F0502020204030204" pitchFamily="34" charset="0"/>
                <a:cs typeface="Times New Roman" panose="02020603050405020304" pitchFamily="18" charset="0"/>
              </a:rPr>
              <a:t>kopiera något av diagrammen från instruktionskapitlet för bästa resultat.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ditt diagram!</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Bildobjekt 9">
            <a:extLst>
              <a:ext uri="{FF2B5EF4-FFF2-40B4-BE49-F238E27FC236}">
                <a16:creationId xmlns:a16="http://schemas.microsoft.com/office/drawing/2014/main" id="{E59F1846-7D5A-7D4B-9A32-5DE17748CD6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643F590F-1515-1E47-806A-191DEF1D1F1B}"/>
              </a:ext>
            </a:extLst>
          </p:cNvPr>
          <p:cNvSpPr>
            <a:spLocks noGrp="1"/>
          </p:cNvSpPr>
          <p:nvPr>
            <p:ph type="dt" sz="half" idx="19"/>
          </p:nvPr>
        </p:nvSpPr>
        <p:spPr>
          <a:xfrm>
            <a:off x="703263" y="6340474"/>
            <a:ext cx="2743200" cy="365125"/>
          </a:xfrm>
        </p:spPr>
        <p:txBody>
          <a:bodyPr/>
          <a:lstStyle/>
          <a:p>
            <a:fld id="{1A442AB7-D8D7-5F40-A08B-EBF669C188F9}" type="datetime1">
              <a:rPr lang="sv-SE" smtClean="0"/>
              <a:t>2024-12-05</a:t>
            </a:fld>
            <a:endParaRPr lang="sv-SE"/>
          </a:p>
        </p:txBody>
      </p:sp>
      <p:sp>
        <p:nvSpPr>
          <p:cNvPr id="3" name="Platshållare för sidfot 2">
            <a:extLst>
              <a:ext uri="{FF2B5EF4-FFF2-40B4-BE49-F238E27FC236}">
                <a16:creationId xmlns:a16="http://schemas.microsoft.com/office/drawing/2014/main" id="{06891B20-0432-F447-BFA7-20EE1C13EF63}"/>
              </a:ext>
            </a:extLst>
          </p:cNvPr>
          <p:cNvSpPr>
            <a:spLocks noGrp="1"/>
          </p:cNvSpPr>
          <p:nvPr>
            <p:ph type="ftr" sz="quarter" idx="20"/>
          </p:nvPr>
        </p:nvSpPr>
        <p:spPr/>
        <p:txBody>
          <a:bodyPr/>
          <a:lstStyle/>
          <a:p>
            <a:endParaRPr lang="sv-SE"/>
          </a:p>
        </p:txBody>
      </p:sp>
      <p:sp>
        <p:nvSpPr>
          <p:cNvPr id="4" name="Platshållare för bildnummer 3">
            <a:extLst>
              <a:ext uri="{FF2B5EF4-FFF2-40B4-BE49-F238E27FC236}">
                <a16:creationId xmlns:a16="http://schemas.microsoft.com/office/drawing/2014/main" id="{3A6565C4-AAD8-814D-8B74-B2E1DAB794B7}"/>
              </a:ext>
            </a:extLst>
          </p:cNvPr>
          <p:cNvSpPr>
            <a:spLocks noGrp="1"/>
          </p:cNvSpPr>
          <p:nvPr>
            <p:ph type="sldNum" sz="quarter" idx="21"/>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128472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Stort">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B66C0CF-8D23-E34D-9657-9C68D4542B5E}"/>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11" name="Chart Placeholder 5">
            <a:extLst>
              <a:ext uri="{FF2B5EF4-FFF2-40B4-BE49-F238E27FC236}">
                <a16:creationId xmlns:a16="http://schemas.microsoft.com/office/drawing/2014/main" id="{FE132845-4774-4442-8408-7979D0E5ABA0}"/>
              </a:ext>
            </a:extLst>
          </p:cNvPr>
          <p:cNvSpPr>
            <a:spLocks noGrp="1"/>
          </p:cNvSpPr>
          <p:nvPr>
            <p:ph type="chart" sz="quarter" idx="18" hasCustomPrompt="1"/>
          </p:nvPr>
        </p:nvSpPr>
        <p:spPr>
          <a:xfrm>
            <a:off x="480459" y="944879"/>
            <a:ext cx="11231081" cy="4968241"/>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4" name="Rektangel 3">
            <a:extLst>
              <a:ext uri="{FF2B5EF4-FFF2-40B4-BE49-F238E27FC236}">
                <a16:creationId xmlns:a16="http://schemas.microsoft.com/office/drawing/2014/main" id="{A2E566E2-BBD9-BD45-ABBF-A14EFC543BB6}"/>
              </a:ext>
              <a:ext uri="{C183D7F6-B498-43B3-948B-1728B52AA6E4}">
                <adec:decorative xmlns:adec="http://schemas.microsoft.com/office/drawing/2017/decorative" val="1"/>
              </a:ext>
            </a:extLst>
          </p:cNvPr>
          <p:cNvSpPr/>
          <p:nvPr userDrawn="1"/>
        </p:nvSpPr>
        <p:spPr>
          <a:xfrm>
            <a:off x="-2264735" y="24063"/>
            <a:ext cx="2160000" cy="2264915"/>
          </a:xfrm>
          <a:prstGeom prst="rect">
            <a:avLst/>
          </a:prstGeom>
          <a:solidFill>
            <a:schemeClr val="bg1">
              <a:lumMod val="85000"/>
            </a:schemeClr>
          </a:solid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Diagramsida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kopiera något av diagrammen från instruktionskapitlet för bästa resultat. </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Arial" panose="020B0604020202020204" pitchFamily="34" charset="0"/>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ditt diagram!</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DF5245E9-D250-6F42-A707-DB7533C5781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AC6ADD88-D705-B541-8A44-4CCC8AFA8155}"/>
              </a:ext>
            </a:extLst>
          </p:cNvPr>
          <p:cNvSpPr>
            <a:spLocks noGrp="1"/>
          </p:cNvSpPr>
          <p:nvPr>
            <p:ph type="dt" sz="half" idx="19"/>
          </p:nvPr>
        </p:nvSpPr>
        <p:spPr>
          <a:xfrm>
            <a:off x="477838" y="6340474"/>
            <a:ext cx="2743200" cy="365125"/>
          </a:xfrm>
        </p:spPr>
        <p:txBody>
          <a:bodyPr/>
          <a:lstStyle/>
          <a:p>
            <a:fld id="{81556E09-E23F-4E42-BB11-B40308F5EF30}" type="datetime1">
              <a:rPr lang="sv-SE" smtClean="0"/>
              <a:t>2024-12-05</a:t>
            </a:fld>
            <a:endParaRPr lang="sv-SE"/>
          </a:p>
        </p:txBody>
      </p:sp>
      <p:sp>
        <p:nvSpPr>
          <p:cNvPr id="3" name="Platshållare för sidfot 2">
            <a:extLst>
              <a:ext uri="{FF2B5EF4-FFF2-40B4-BE49-F238E27FC236}">
                <a16:creationId xmlns:a16="http://schemas.microsoft.com/office/drawing/2014/main" id="{721549EE-753B-3E44-B96E-6E36CDB61394}"/>
              </a:ext>
            </a:extLst>
          </p:cNvPr>
          <p:cNvSpPr>
            <a:spLocks noGrp="1"/>
          </p:cNvSpPr>
          <p:nvPr>
            <p:ph type="ftr" sz="quarter" idx="20"/>
          </p:nvPr>
        </p:nvSpPr>
        <p:spPr/>
        <p:txBody>
          <a:bodyPr/>
          <a:lstStyle/>
          <a:p>
            <a:endParaRPr lang="sv-SE"/>
          </a:p>
        </p:txBody>
      </p:sp>
      <p:sp>
        <p:nvSpPr>
          <p:cNvPr id="7" name="Platshållare för bildnummer 6">
            <a:extLst>
              <a:ext uri="{FF2B5EF4-FFF2-40B4-BE49-F238E27FC236}">
                <a16:creationId xmlns:a16="http://schemas.microsoft.com/office/drawing/2014/main" id="{7B158EC0-FD9A-8A40-9387-9A2ED6C0913D}"/>
              </a:ext>
            </a:extLst>
          </p:cNvPr>
          <p:cNvSpPr>
            <a:spLocks noGrp="1"/>
          </p:cNvSpPr>
          <p:nvPr>
            <p:ph type="sldNum" sz="quarter" idx="21"/>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374937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bbla diagram">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375FA89-5363-7A4C-85BA-B8EF2D2325DC}"/>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Chart Placeholder 5">
            <a:extLst>
              <a:ext uri="{FF2B5EF4-FFF2-40B4-BE49-F238E27FC236}">
                <a16:creationId xmlns:a16="http://schemas.microsoft.com/office/drawing/2014/main" id="{9D3E837F-8D94-4749-BE89-D15DF9733BF0}"/>
              </a:ext>
            </a:extLst>
          </p:cNvPr>
          <p:cNvSpPr>
            <a:spLocks noGrp="1"/>
          </p:cNvSpPr>
          <p:nvPr>
            <p:ph type="chart" sz="quarter" idx="19" hasCustomPrompt="1"/>
          </p:nvPr>
        </p:nvSpPr>
        <p:spPr>
          <a:xfrm>
            <a:off x="556591" y="944879"/>
            <a:ext cx="5396810" cy="4968241"/>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11" name="Chart Placeholder 5">
            <a:extLst>
              <a:ext uri="{FF2B5EF4-FFF2-40B4-BE49-F238E27FC236}">
                <a16:creationId xmlns:a16="http://schemas.microsoft.com/office/drawing/2014/main" id="{FE132845-4774-4442-8408-7979D0E5ABA0}"/>
              </a:ext>
            </a:extLst>
          </p:cNvPr>
          <p:cNvSpPr>
            <a:spLocks noGrp="1"/>
          </p:cNvSpPr>
          <p:nvPr>
            <p:ph type="chart" sz="quarter" idx="18" hasCustomPrompt="1"/>
          </p:nvPr>
        </p:nvSpPr>
        <p:spPr>
          <a:xfrm>
            <a:off x="6351104" y="944879"/>
            <a:ext cx="5396810" cy="4968241"/>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5" name="Rektangel 4">
            <a:extLst>
              <a:ext uri="{FF2B5EF4-FFF2-40B4-BE49-F238E27FC236}">
                <a16:creationId xmlns:a16="http://schemas.microsoft.com/office/drawing/2014/main" id="{F35DAE00-051C-224E-87B1-E6CE08519B3A}"/>
              </a:ext>
              <a:ext uri="{C183D7F6-B498-43B3-948B-1728B52AA6E4}">
                <adec:decorative xmlns:adec="http://schemas.microsoft.com/office/drawing/2017/decorative" val="1"/>
              </a:ext>
            </a:extLst>
          </p:cNvPr>
          <p:cNvSpPr/>
          <p:nvPr userDrawn="1"/>
        </p:nvSpPr>
        <p:spPr>
          <a:xfrm>
            <a:off x="-2264735" y="24063"/>
            <a:ext cx="2160000" cy="2264915"/>
          </a:xfrm>
          <a:prstGeom prst="rect">
            <a:avLst/>
          </a:prstGeom>
          <a:solidFill>
            <a:schemeClr val="bg1">
              <a:lumMod val="85000"/>
            </a:schemeClr>
          </a:solid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Dubbla diagram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kopiera något av diagrammen från instruktionskapitlet för bästa resultat. </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ditt diagram!</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1E7283D4-5413-D144-A257-D4E2B985932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C6F702A1-EE18-EF4B-B9BD-15270C4B528B}"/>
              </a:ext>
            </a:extLst>
          </p:cNvPr>
          <p:cNvSpPr>
            <a:spLocks noGrp="1"/>
          </p:cNvSpPr>
          <p:nvPr>
            <p:ph type="dt" sz="half" idx="20"/>
          </p:nvPr>
        </p:nvSpPr>
        <p:spPr>
          <a:xfrm>
            <a:off x="556591" y="6356771"/>
            <a:ext cx="2743200" cy="365125"/>
          </a:xfrm>
        </p:spPr>
        <p:txBody>
          <a:bodyPr/>
          <a:lstStyle/>
          <a:p>
            <a:fld id="{8EAC890E-6A19-104D-8AA4-7D24B6ACD6BF}" type="datetime1">
              <a:rPr lang="sv-SE" smtClean="0"/>
              <a:t>2024-12-05</a:t>
            </a:fld>
            <a:endParaRPr lang="sv-SE"/>
          </a:p>
        </p:txBody>
      </p:sp>
      <p:sp>
        <p:nvSpPr>
          <p:cNvPr id="3" name="Platshållare för sidfot 2">
            <a:extLst>
              <a:ext uri="{FF2B5EF4-FFF2-40B4-BE49-F238E27FC236}">
                <a16:creationId xmlns:a16="http://schemas.microsoft.com/office/drawing/2014/main" id="{D48D6899-66B9-6248-8198-CF5AA1672CB6}"/>
              </a:ext>
            </a:extLst>
          </p:cNvPr>
          <p:cNvSpPr>
            <a:spLocks noGrp="1"/>
          </p:cNvSpPr>
          <p:nvPr>
            <p:ph type="ftr" sz="quarter" idx="21"/>
          </p:nvPr>
        </p:nvSpPr>
        <p:spPr/>
        <p:txBody>
          <a:bodyPr/>
          <a:lstStyle/>
          <a:p>
            <a:endParaRPr lang="sv-SE"/>
          </a:p>
        </p:txBody>
      </p:sp>
      <p:sp>
        <p:nvSpPr>
          <p:cNvPr id="8" name="Platshållare för bildnummer 7">
            <a:extLst>
              <a:ext uri="{FF2B5EF4-FFF2-40B4-BE49-F238E27FC236}">
                <a16:creationId xmlns:a16="http://schemas.microsoft.com/office/drawing/2014/main" id="{858FE13C-A72C-EE4D-A911-14595470236A}"/>
              </a:ext>
            </a:extLst>
          </p:cNvPr>
          <p:cNvSpPr>
            <a:spLocks noGrp="1"/>
          </p:cNvSpPr>
          <p:nvPr>
            <p:ph type="sldNum" sz="quarter" idx="22"/>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2760557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l stor">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353FD396-E561-A14C-B8BF-A1AEC2A789F2}"/>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Rektangel 3">
            <a:extLst>
              <a:ext uri="{FF2B5EF4-FFF2-40B4-BE49-F238E27FC236}">
                <a16:creationId xmlns:a16="http://schemas.microsoft.com/office/drawing/2014/main" id="{A2E566E2-BBD9-BD45-ABBF-A14EFC543BB6}"/>
              </a:ext>
              <a:ext uri="{C183D7F6-B498-43B3-948B-1728B52AA6E4}">
                <adec:decorative xmlns:adec="http://schemas.microsoft.com/office/drawing/2017/decorative" val="1"/>
              </a:ext>
            </a:extLst>
          </p:cNvPr>
          <p:cNvSpPr/>
          <p:nvPr userDrawn="1"/>
        </p:nvSpPr>
        <p:spPr>
          <a:xfrm>
            <a:off x="-2264735" y="24063"/>
            <a:ext cx="2160000" cy="2067297"/>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Tabellsida</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kopiera tabellen från instruktionskapitlet för bästa resultat. </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Arial" panose="020B0604020202020204" pitchFamily="34" charset="0"/>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tabell!</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DF5245E9-D250-6F42-A707-DB7533C5781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3" name="Platshållare för tabell 2">
            <a:extLst>
              <a:ext uri="{FF2B5EF4-FFF2-40B4-BE49-F238E27FC236}">
                <a16:creationId xmlns:a16="http://schemas.microsoft.com/office/drawing/2014/main" id="{9BE91E7C-A7CF-5E46-A340-88F53E79D81C}"/>
              </a:ext>
            </a:extLst>
          </p:cNvPr>
          <p:cNvSpPr>
            <a:spLocks noGrp="1"/>
          </p:cNvSpPr>
          <p:nvPr>
            <p:ph type="tbl" sz="quarter" idx="19"/>
          </p:nvPr>
        </p:nvSpPr>
        <p:spPr>
          <a:xfrm>
            <a:off x="477838" y="924717"/>
            <a:ext cx="11260137" cy="5008563"/>
          </a:xfrm>
        </p:spPr>
        <p:txBody>
          <a:bodyPr/>
          <a:lstStyle/>
          <a:p>
            <a:r>
              <a:rPr lang="sv-SE"/>
              <a:t>Klicka på ikonen för att lägga till en tabell</a:t>
            </a:r>
          </a:p>
        </p:txBody>
      </p:sp>
      <p:sp>
        <p:nvSpPr>
          <p:cNvPr id="2" name="Platshållare för datum 1">
            <a:extLst>
              <a:ext uri="{FF2B5EF4-FFF2-40B4-BE49-F238E27FC236}">
                <a16:creationId xmlns:a16="http://schemas.microsoft.com/office/drawing/2014/main" id="{26A1663F-75D7-1E49-A575-6F0EBD83A6F6}"/>
              </a:ext>
            </a:extLst>
          </p:cNvPr>
          <p:cNvSpPr>
            <a:spLocks noGrp="1"/>
          </p:cNvSpPr>
          <p:nvPr>
            <p:ph type="dt" sz="half" idx="20"/>
          </p:nvPr>
        </p:nvSpPr>
        <p:spPr>
          <a:xfrm>
            <a:off x="454025" y="6301209"/>
            <a:ext cx="2743200" cy="365125"/>
          </a:xfrm>
        </p:spPr>
        <p:txBody>
          <a:bodyPr/>
          <a:lstStyle/>
          <a:p>
            <a:fld id="{47461F86-E408-504B-86B0-6E0FDD15A702}" type="datetime1">
              <a:rPr lang="sv-SE" smtClean="0"/>
              <a:t>2024-12-05</a:t>
            </a:fld>
            <a:endParaRPr lang="sv-SE"/>
          </a:p>
        </p:txBody>
      </p:sp>
      <p:sp>
        <p:nvSpPr>
          <p:cNvPr id="7" name="Platshållare för sidfot 6">
            <a:extLst>
              <a:ext uri="{FF2B5EF4-FFF2-40B4-BE49-F238E27FC236}">
                <a16:creationId xmlns:a16="http://schemas.microsoft.com/office/drawing/2014/main" id="{673A84F8-519D-7742-BCA3-B94EB75A66AC}"/>
              </a:ext>
            </a:extLst>
          </p:cNvPr>
          <p:cNvSpPr>
            <a:spLocks noGrp="1"/>
          </p:cNvSpPr>
          <p:nvPr>
            <p:ph type="ftr" sz="quarter" idx="21"/>
          </p:nvPr>
        </p:nvSpPr>
        <p:spPr/>
        <p:txBody>
          <a:bodyPr/>
          <a:lstStyle/>
          <a:p>
            <a:endParaRPr lang="sv-SE"/>
          </a:p>
        </p:txBody>
      </p:sp>
      <p:sp>
        <p:nvSpPr>
          <p:cNvPr id="8" name="Platshållare för bildnummer 7">
            <a:extLst>
              <a:ext uri="{FF2B5EF4-FFF2-40B4-BE49-F238E27FC236}">
                <a16:creationId xmlns:a16="http://schemas.microsoft.com/office/drawing/2014/main" id="{A4EB6082-85D7-EA43-8431-D5643549BCE7}"/>
              </a:ext>
            </a:extLst>
          </p:cNvPr>
          <p:cNvSpPr>
            <a:spLocks noGrp="1"/>
          </p:cNvSpPr>
          <p:nvPr>
            <p:ph type="sldNum" sz="quarter" idx="22"/>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3058779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9"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12" name="Platshållare för tabell 2">
            <a:extLst>
              <a:ext uri="{FF2B5EF4-FFF2-40B4-BE49-F238E27FC236}">
                <a16:creationId xmlns:a16="http://schemas.microsoft.com/office/drawing/2014/main" id="{36D2E2DA-F640-4848-8F1C-FE2698D0612D}"/>
              </a:ext>
            </a:extLst>
          </p:cNvPr>
          <p:cNvSpPr>
            <a:spLocks noGrp="1"/>
          </p:cNvSpPr>
          <p:nvPr>
            <p:ph type="tbl" sz="quarter" idx="11"/>
          </p:nvPr>
        </p:nvSpPr>
        <p:spPr>
          <a:xfrm>
            <a:off x="703263" y="1911350"/>
            <a:ext cx="8343900" cy="3643313"/>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47D39709-99C1-2A4F-9B9F-21B39456CBF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6" name="Rektangel 5">
            <a:extLst>
              <a:ext uri="{FF2B5EF4-FFF2-40B4-BE49-F238E27FC236}">
                <a16:creationId xmlns:a16="http://schemas.microsoft.com/office/drawing/2014/main" id="{2A9615CA-77B8-E949-8DB2-3E07ED2E4C36}"/>
              </a:ext>
              <a:ext uri="{C183D7F6-B498-43B3-948B-1728B52AA6E4}">
                <adec:decorative xmlns:adec="http://schemas.microsoft.com/office/drawing/2017/decorative" val="1"/>
              </a:ext>
            </a:extLst>
          </p:cNvPr>
          <p:cNvSpPr/>
          <p:nvPr userDrawn="1"/>
        </p:nvSpPr>
        <p:spPr>
          <a:xfrm>
            <a:off x="-2264735" y="24063"/>
            <a:ext cx="2160000" cy="156953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Rubrik &amp; tabell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skriva en rubrik och visa en tabell</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endParaRPr lang="sv-SE" sz="1200" i="0" u="none">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Färgerna på rubrik &amp; text är valda för att säkerställa god kontrast.</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1FAEA16A-8B7E-0D43-B02E-E13F64DE4498}"/>
              </a:ext>
            </a:extLst>
          </p:cNvPr>
          <p:cNvSpPr>
            <a:spLocks noGrp="1"/>
          </p:cNvSpPr>
          <p:nvPr>
            <p:ph type="dt" sz="half" idx="12"/>
          </p:nvPr>
        </p:nvSpPr>
        <p:spPr>
          <a:xfrm>
            <a:off x="703263" y="6326609"/>
            <a:ext cx="2743200" cy="365125"/>
          </a:xfrm>
        </p:spPr>
        <p:txBody>
          <a:bodyPr/>
          <a:lstStyle/>
          <a:p>
            <a:fld id="{6131EDC8-8DF3-1B4C-AF48-5C81E4E00C67}" type="datetime1">
              <a:rPr lang="sv-SE" smtClean="0"/>
              <a:t>2024-12-05</a:t>
            </a:fld>
            <a:endParaRPr lang="sv-SE"/>
          </a:p>
        </p:txBody>
      </p:sp>
      <p:sp>
        <p:nvSpPr>
          <p:cNvPr id="3" name="Platshållare för sidfot 2">
            <a:extLst>
              <a:ext uri="{FF2B5EF4-FFF2-40B4-BE49-F238E27FC236}">
                <a16:creationId xmlns:a16="http://schemas.microsoft.com/office/drawing/2014/main" id="{6D33509E-9DC4-5F4E-92DF-D08575B8F39B}"/>
              </a:ext>
            </a:extLst>
          </p:cNvPr>
          <p:cNvSpPr>
            <a:spLocks noGrp="1"/>
          </p:cNvSpPr>
          <p:nvPr>
            <p:ph type="ftr" sz="quarter" idx="13"/>
          </p:nvPr>
        </p:nvSpPr>
        <p:spPr/>
        <p:txBody>
          <a:bodyPr/>
          <a:lstStyle/>
          <a:p>
            <a:endParaRPr lang="sv-SE"/>
          </a:p>
        </p:txBody>
      </p:sp>
      <p:sp>
        <p:nvSpPr>
          <p:cNvPr id="4" name="Platshållare för bildnummer 3">
            <a:extLst>
              <a:ext uri="{FF2B5EF4-FFF2-40B4-BE49-F238E27FC236}">
                <a16:creationId xmlns:a16="http://schemas.microsoft.com/office/drawing/2014/main" id="{592924FE-D2C4-EC46-ADE4-186EF6AAC51A}"/>
              </a:ext>
            </a:extLst>
          </p:cNvPr>
          <p:cNvSpPr>
            <a:spLocks noGrp="1"/>
          </p:cNvSpPr>
          <p:nvPr>
            <p:ph type="sldNum" sz="quarter" idx="14"/>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289080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kapitelsida">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E6742-EE7D-5642-A1D2-BCA01AF2887D}"/>
              </a:ext>
              <a:ext uri="{C183D7F6-B498-43B3-948B-1728B52AA6E4}">
                <adec:decorative xmlns:adec="http://schemas.microsoft.com/office/drawing/2017/decorative" val="1"/>
              </a:ext>
            </a:extLst>
          </p:cNvPr>
          <p:cNvSpPr/>
          <p:nvPr userDrawn="1"/>
        </p:nvSpPr>
        <p:spPr>
          <a:xfrm>
            <a:off x="-2264735" y="24063"/>
            <a:ext cx="2160000" cy="676404"/>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Titelsida/Kapitelsida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Denna sida använder du för att dela upp innehållet i kapitel.</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ubrik 1"/>
          <p:cNvSpPr>
            <a:spLocks noGrp="1"/>
          </p:cNvSpPr>
          <p:nvPr>
            <p:ph type="title"/>
          </p:nvPr>
        </p:nvSpPr>
        <p:spPr>
          <a:xfrm>
            <a:off x="691149" y="2185988"/>
            <a:ext cx="10838864" cy="927752"/>
          </a:xfrm>
          <a:prstGeom prst="rect">
            <a:avLst/>
          </a:prstGeom>
          <a:noFill/>
        </p:spPr>
        <p:txBody>
          <a:bodyPr anchor="b"/>
          <a:lstStyle>
            <a:lvl1pPr>
              <a:defRPr sz="6000" b="0" i="0" baseline="0">
                <a:solidFill>
                  <a:schemeClr val="bg1"/>
                </a:solidFill>
                <a:latin typeface="+mj-lt"/>
                <a:ea typeface="Ubuntu Light" charset="0"/>
                <a:cs typeface="Ubuntu Light" charset="0"/>
              </a:defRPr>
            </a:lvl1pPr>
          </a:lstStyle>
          <a:p>
            <a:r>
              <a:rPr lang="sv-SE"/>
              <a:t>Klicka här för att ändra mall för rubrikformat</a:t>
            </a:r>
          </a:p>
        </p:txBody>
      </p:sp>
      <p:sp>
        <p:nvSpPr>
          <p:cNvPr id="16" name="Platshållare för text 11"/>
          <p:cNvSpPr>
            <a:spLocks noGrp="1"/>
          </p:cNvSpPr>
          <p:nvPr>
            <p:ph type="body" sz="quarter" idx="11"/>
          </p:nvPr>
        </p:nvSpPr>
        <p:spPr>
          <a:xfrm>
            <a:off x="691149" y="3224084"/>
            <a:ext cx="10324514" cy="559581"/>
          </a:xfrm>
          <a:prstGeom prst="rect">
            <a:avLst/>
          </a:prstGeom>
        </p:spPr>
        <p:txBody>
          <a:bodyPr/>
          <a:lstStyle>
            <a:lvl1pPr marL="0" indent="0">
              <a:buNone/>
              <a:defRPr sz="2400" b="0" i="0" baseline="0">
                <a:solidFill>
                  <a:schemeClr val="bg1"/>
                </a:solidFill>
                <a:latin typeface="+mj-lt"/>
                <a:ea typeface="Ubuntu Light" charset="0"/>
                <a:cs typeface="Ubuntu Light" charset="0"/>
              </a:defRPr>
            </a:lvl1pPr>
          </a:lstStyle>
          <a:p>
            <a:pPr lvl="0"/>
            <a:r>
              <a:rPr lang="sv-SE"/>
              <a:t>Klicka här för att ändra format på bakgrundstexten</a:t>
            </a:r>
          </a:p>
        </p:txBody>
      </p:sp>
      <p:pic>
        <p:nvPicPr>
          <p:cNvPr id="9" name="Bildobjekt 8">
            <a:extLst>
              <a:ext uri="{FF2B5EF4-FFF2-40B4-BE49-F238E27FC236}">
                <a16:creationId xmlns:a16="http://schemas.microsoft.com/office/drawing/2014/main" id="{BCBF4BBD-9512-DD43-B020-8FF2736FAB1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pic>
        <p:nvPicPr>
          <p:cNvPr id="12" name="Bildobjekt 11">
            <a:extLst>
              <a:ext uri="{FF2B5EF4-FFF2-40B4-BE49-F238E27FC236}">
                <a16:creationId xmlns:a16="http://schemas.microsoft.com/office/drawing/2014/main" id="{52D22AF0-7F67-864A-A68C-341017C6411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282843" y="4569841"/>
            <a:ext cx="3455134" cy="1964309"/>
          </a:xfrm>
          <a:prstGeom prst="rect">
            <a:avLst/>
          </a:prstGeom>
        </p:spPr>
      </p:pic>
      <p:sp>
        <p:nvSpPr>
          <p:cNvPr id="2" name="Platshållare för datum 1">
            <a:extLst>
              <a:ext uri="{FF2B5EF4-FFF2-40B4-BE49-F238E27FC236}">
                <a16:creationId xmlns:a16="http://schemas.microsoft.com/office/drawing/2014/main" id="{9666375A-B25C-1845-9ABD-E2DCC961D45E}"/>
              </a:ext>
            </a:extLst>
          </p:cNvPr>
          <p:cNvSpPr>
            <a:spLocks noGrp="1"/>
          </p:cNvSpPr>
          <p:nvPr>
            <p:ph type="dt" sz="half" idx="12"/>
          </p:nvPr>
        </p:nvSpPr>
        <p:spPr/>
        <p:txBody>
          <a:bodyPr/>
          <a:lstStyle>
            <a:lvl1pPr>
              <a:defRPr>
                <a:solidFill>
                  <a:schemeClr val="bg1"/>
                </a:solidFill>
              </a:defRPr>
            </a:lvl1pPr>
          </a:lstStyle>
          <a:p>
            <a:fld id="{74CEAD8C-E20B-4E44-9737-E7D092BD256C}" type="datetime1">
              <a:rPr lang="sv-SE" smtClean="0"/>
              <a:t>2024-12-05</a:t>
            </a:fld>
            <a:endParaRPr lang="sv-SE" dirty="0"/>
          </a:p>
        </p:txBody>
      </p:sp>
      <p:sp>
        <p:nvSpPr>
          <p:cNvPr id="3" name="Platshållare för sidfot 2">
            <a:extLst>
              <a:ext uri="{FF2B5EF4-FFF2-40B4-BE49-F238E27FC236}">
                <a16:creationId xmlns:a16="http://schemas.microsoft.com/office/drawing/2014/main" id="{D8F800AF-2FF1-9A49-BCA0-87DB1A36271D}"/>
              </a:ext>
            </a:extLst>
          </p:cNvPr>
          <p:cNvSpPr>
            <a:spLocks noGrp="1"/>
          </p:cNvSpPr>
          <p:nvPr>
            <p:ph type="ftr" sz="quarter" idx="13"/>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83AB9DFB-41E3-FA4C-8D5D-8113CED8C280}"/>
              </a:ext>
            </a:extLst>
          </p:cNvPr>
          <p:cNvSpPr>
            <a:spLocks noGrp="1"/>
          </p:cNvSpPr>
          <p:nvPr>
            <p:ph type="sldNum" sz="quarter" idx="14"/>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538943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örklaring för grafik">
    <p:spTree>
      <p:nvGrpSpPr>
        <p:cNvPr id="1" name=""/>
        <p:cNvGrpSpPr/>
        <p:nvPr/>
      </p:nvGrpSpPr>
      <p:grpSpPr>
        <a:xfrm>
          <a:off x="0" y="0"/>
          <a:ext cx="0" cy="0"/>
          <a:chOff x="0" y="0"/>
          <a:chExt cx="0" cy="0"/>
        </a:xfrm>
      </p:grpSpPr>
      <p:sp>
        <p:nvSpPr>
          <p:cNvPr id="9" name="Rubrik 1"/>
          <p:cNvSpPr>
            <a:spLocks noGrp="1"/>
          </p:cNvSpPr>
          <p:nvPr>
            <p:ph type="title"/>
          </p:nvPr>
        </p:nvSpPr>
        <p:spPr>
          <a:xfrm>
            <a:off x="703341" y="960756"/>
            <a:ext cx="8343822" cy="782699"/>
          </a:xfrm>
          <a:prstGeom prst="rect">
            <a:avLst/>
          </a:prstGeom>
          <a:noFill/>
        </p:spPr>
        <p:txBody>
          <a:bodyPr/>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11" name="Platshållare för text 10"/>
          <p:cNvSpPr>
            <a:spLocks noGrp="1"/>
          </p:cNvSpPr>
          <p:nvPr>
            <p:ph type="body" sz="quarter" idx="10" hasCustomPrompt="1"/>
          </p:nvPr>
        </p:nvSpPr>
        <p:spPr>
          <a:xfrm>
            <a:off x="703263" y="1951038"/>
            <a:ext cx="8343900" cy="3584575"/>
          </a:xfrm>
          <a:prstGeom prst="rect">
            <a:avLst/>
          </a:prstGeom>
        </p:spPr>
        <p:txBody>
          <a:bodyPr/>
          <a:lstStyle>
            <a:lvl1pPr marL="0" indent="0">
              <a:buNone/>
              <a:defRPr sz="2600" b="0" i="0" baseline="0">
                <a:solidFill>
                  <a:schemeClr val="tx1"/>
                </a:solidFill>
                <a:latin typeface="+mn-lt"/>
                <a:ea typeface="Crimson Text" charset="0"/>
                <a:cs typeface="Crimson Text" charset="0"/>
              </a:defRPr>
            </a:lvl1pPr>
          </a:lstStyle>
          <a:p>
            <a:pPr lvl="0"/>
            <a:r>
              <a:rPr lang="sv-SE"/>
              <a:t>Beskriv i text din tabell/diagram/</a:t>
            </a:r>
            <a:r>
              <a:rPr lang="sv-SE" err="1"/>
              <a:t>SmartArt</a:t>
            </a:r>
            <a:r>
              <a:rPr lang="sv-SE"/>
              <a:t> här</a:t>
            </a:r>
          </a:p>
        </p:txBody>
      </p:sp>
      <p:sp>
        <p:nvSpPr>
          <p:cNvPr id="6" name="Rektangel 5">
            <a:extLst>
              <a:ext uri="{FF2B5EF4-FFF2-40B4-BE49-F238E27FC236}">
                <a16:creationId xmlns:a16="http://schemas.microsoft.com/office/drawing/2014/main" id="{2A9615CA-77B8-E949-8DB2-3E07ED2E4C36}"/>
              </a:ext>
              <a:ext uri="{C183D7F6-B498-43B3-948B-1728B52AA6E4}">
                <adec:decorative xmlns:adec="http://schemas.microsoft.com/office/drawing/2017/decorative" val="1"/>
              </a:ext>
            </a:extLst>
          </p:cNvPr>
          <p:cNvSpPr/>
          <p:nvPr userDrawn="1"/>
        </p:nvSpPr>
        <p:spPr>
          <a:xfrm>
            <a:off x="-2264735" y="24063"/>
            <a:ext cx="2160000" cy="2257413"/>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Förklaring för grafik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förklara innehållet i skriven text. Det är underlättande att beskriva t ex förändringar över tid och liknande här.</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tabell/diagram! I den kan du också hänvisa till förklaringen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Bildobjekt 6">
            <a:extLst>
              <a:ext uri="{FF2B5EF4-FFF2-40B4-BE49-F238E27FC236}">
                <a16:creationId xmlns:a16="http://schemas.microsoft.com/office/drawing/2014/main" id="{47D39709-99C1-2A4F-9B9F-21B39456CBF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EA5E0587-AA8A-E349-9636-B4F533B05DB1}"/>
              </a:ext>
            </a:extLst>
          </p:cNvPr>
          <p:cNvSpPr>
            <a:spLocks noGrp="1"/>
          </p:cNvSpPr>
          <p:nvPr>
            <p:ph type="dt" sz="half" idx="11"/>
          </p:nvPr>
        </p:nvSpPr>
        <p:spPr>
          <a:xfrm>
            <a:off x="703263" y="6340475"/>
            <a:ext cx="2743200" cy="365125"/>
          </a:xfrm>
        </p:spPr>
        <p:txBody>
          <a:bodyPr/>
          <a:lstStyle/>
          <a:p>
            <a:fld id="{DBD6F705-2EAE-444A-83B7-C5D46854DF83}" type="datetime1">
              <a:rPr lang="sv-SE" smtClean="0"/>
              <a:t>2024-12-05</a:t>
            </a:fld>
            <a:endParaRPr lang="sv-SE"/>
          </a:p>
        </p:txBody>
      </p:sp>
      <p:sp>
        <p:nvSpPr>
          <p:cNvPr id="3" name="Platshållare för sidfot 2">
            <a:extLst>
              <a:ext uri="{FF2B5EF4-FFF2-40B4-BE49-F238E27FC236}">
                <a16:creationId xmlns:a16="http://schemas.microsoft.com/office/drawing/2014/main" id="{29E9EA14-FB82-D147-B192-24F2E8B616FE}"/>
              </a:ext>
            </a:extLst>
          </p:cNvPr>
          <p:cNvSpPr>
            <a:spLocks noGrp="1"/>
          </p:cNvSpPr>
          <p:nvPr>
            <p:ph type="ftr" sz="quarter" idx="12"/>
          </p:nvPr>
        </p:nvSpPr>
        <p:spPr/>
        <p:txBody>
          <a:bodyPr/>
          <a:lstStyle/>
          <a:p>
            <a:endParaRPr lang="sv-SE"/>
          </a:p>
        </p:txBody>
      </p:sp>
      <p:sp>
        <p:nvSpPr>
          <p:cNvPr id="4" name="Platshållare för bildnummer 3">
            <a:extLst>
              <a:ext uri="{FF2B5EF4-FFF2-40B4-BE49-F238E27FC236}">
                <a16:creationId xmlns:a16="http://schemas.microsoft.com/office/drawing/2014/main" id="{042AC3E1-D0F3-494B-B1A9-1A494711182D}"/>
              </a:ext>
            </a:extLst>
          </p:cNvPr>
          <p:cNvSpPr>
            <a:spLocks noGrp="1"/>
          </p:cNvSpPr>
          <p:nvPr>
            <p:ph type="sldNum" sz="quarter" idx="13"/>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58643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Art stor">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57DA9014-414A-3147-8AEE-50A95009A53E}"/>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pic>
        <p:nvPicPr>
          <p:cNvPr id="6" name="Bildobjekt 5">
            <a:extLst>
              <a:ext uri="{FF2B5EF4-FFF2-40B4-BE49-F238E27FC236}">
                <a16:creationId xmlns:a16="http://schemas.microsoft.com/office/drawing/2014/main" id="{DF5245E9-D250-6F42-A707-DB7533C5781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7" name="Platshållare för SmartArt 4">
            <a:extLst>
              <a:ext uri="{FF2B5EF4-FFF2-40B4-BE49-F238E27FC236}">
                <a16:creationId xmlns:a16="http://schemas.microsoft.com/office/drawing/2014/main" id="{465B5C9E-FFB5-6445-9418-3912DAF485B5}"/>
              </a:ext>
            </a:extLst>
          </p:cNvPr>
          <p:cNvSpPr>
            <a:spLocks noGrp="1"/>
          </p:cNvSpPr>
          <p:nvPr>
            <p:ph type="dgm" sz="quarter" idx="20"/>
          </p:nvPr>
        </p:nvSpPr>
        <p:spPr>
          <a:xfrm>
            <a:off x="477838" y="923925"/>
            <a:ext cx="11260137" cy="5008563"/>
          </a:xfrm>
        </p:spPr>
        <p:txBody>
          <a:bodyPr/>
          <a:lstStyle/>
          <a:p>
            <a:r>
              <a:rPr lang="sv-SE"/>
              <a:t>Klicka på ikonen för att lägga till SmartArt-grafik</a:t>
            </a:r>
          </a:p>
        </p:txBody>
      </p:sp>
      <p:sp>
        <p:nvSpPr>
          <p:cNvPr id="4" name="instruktioner">
            <a:extLst>
              <a:ext uri="{FF2B5EF4-FFF2-40B4-BE49-F238E27FC236}">
                <a16:creationId xmlns:a16="http://schemas.microsoft.com/office/drawing/2014/main" id="{A2E566E2-BBD9-BD45-ABBF-A14EFC543BB6}"/>
              </a:ext>
              <a:ext uri="{C183D7F6-B498-43B3-948B-1728B52AA6E4}">
                <adec:decorative xmlns:adec="http://schemas.microsoft.com/office/drawing/2017/decorative" val="1"/>
              </a:ext>
            </a:extLst>
          </p:cNvPr>
          <p:cNvSpPr/>
          <p:nvPr userDrawn="1"/>
        </p:nvSpPr>
        <p:spPr>
          <a:xfrm>
            <a:off x="-2160000" y="39550"/>
            <a:ext cx="2160000" cy="1767087"/>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Sida för stort </a:t>
            </a:r>
            <a:r>
              <a:rPr lang="sv-SE" sz="1200" i="1" u="none" dirty="0" err="1">
                <a:effectLst/>
                <a:latin typeface="Calibri" panose="020F0502020204030204" pitchFamily="34" charset="0"/>
                <a:ea typeface="Calibri" panose="020F0502020204030204" pitchFamily="34" charset="0"/>
                <a:cs typeface="Times New Roman" panose="02020603050405020304" pitchFamily="18" charset="0"/>
              </a:rPr>
              <a:t>SmartArt</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tänk på att inte göra grafiken för komplex. Berätta för åhörarna om de olika komponenterna.</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p:txBody>
      </p:sp>
      <p:sp>
        <p:nvSpPr>
          <p:cNvPr id="3" name="Platshållare för datum 2">
            <a:extLst>
              <a:ext uri="{FF2B5EF4-FFF2-40B4-BE49-F238E27FC236}">
                <a16:creationId xmlns:a16="http://schemas.microsoft.com/office/drawing/2014/main" id="{4A42FE77-CCA7-2745-AA0C-1E4B95B87D11}"/>
              </a:ext>
            </a:extLst>
          </p:cNvPr>
          <p:cNvSpPr>
            <a:spLocks noGrp="1"/>
          </p:cNvSpPr>
          <p:nvPr>
            <p:ph type="dt" sz="half" idx="21"/>
          </p:nvPr>
        </p:nvSpPr>
        <p:spPr>
          <a:xfrm>
            <a:off x="477838" y="6340475"/>
            <a:ext cx="2743200" cy="365125"/>
          </a:xfrm>
        </p:spPr>
        <p:txBody>
          <a:bodyPr/>
          <a:lstStyle/>
          <a:p>
            <a:fld id="{06DF615B-56BB-614F-BD60-94747ADC5AA3}" type="datetime1">
              <a:rPr lang="sv-SE" smtClean="0"/>
              <a:t>2024-12-05</a:t>
            </a:fld>
            <a:endParaRPr lang="sv-SE"/>
          </a:p>
        </p:txBody>
      </p:sp>
      <p:sp>
        <p:nvSpPr>
          <p:cNvPr id="5" name="Platshållare för sidfot 4">
            <a:extLst>
              <a:ext uri="{FF2B5EF4-FFF2-40B4-BE49-F238E27FC236}">
                <a16:creationId xmlns:a16="http://schemas.microsoft.com/office/drawing/2014/main" id="{8DB56FA5-9684-0946-91A5-44B22BEEBA87}"/>
              </a:ext>
            </a:extLst>
          </p:cNvPr>
          <p:cNvSpPr>
            <a:spLocks noGrp="1"/>
          </p:cNvSpPr>
          <p:nvPr>
            <p:ph type="ftr" sz="quarter" idx="22"/>
          </p:nvPr>
        </p:nvSpPr>
        <p:spPr/>
        <p:txBody>
          <a:bodyPr/>
          <a:lstStyle/>
          <a:p>
            <a:endParaRPr lang="sv-SE"/>
          </a:p>
        </p:txBody>
      </p:sp>
      <p:sp>
        <p:nvSpPr>
          <p:cNvPr id="8" name="Platshållare för bildnummer 7">
            <a:extLst>
              <a:ext uri="{FF2B5EF4-FFF2-40B4-BE49-F238E27FC236}">
                <a16:creationId xmlns:a16="http://schemas.microsoft.com/office/drawing/2014/main" id="{A2FFC221-F65A-0D45-9A93-9C5CC2CFD13B}"/>
              </a:ext>
            </a:extLst>
          </p:cNvPr>
          <p:cNvSpPr>
            <a:spLocks noGrp="1"/>
          </p:cNvSpPr>
          <p:nvPr>
            <p:ph type="sldNum" sz="quarter" idx="23"/>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76955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kta &amp; innehåll med ikon">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892769"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892847"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3" name="Rektangel 12">
            <a:extLst>
              <a:ext uri="{FF2B5EF4-FFF2-40B4-BE49-F238E27FC236}">
                <a16:creationId xmlns:a16="http://schemas.microsoft.com/office/drawing/2014/main" id="{BD2F794D-B745-1E49-A298-F6223754D64A}"/>
              </a:ext>
              <a:ext uri="{C183D7F6-B498-43B3-948B-1728B52AA6E4}">
                <adec:decorative xmlns:adec="http://schemas.microsoft.com/office/drawing/2017/decorative" val="1"/>
              </a:ext>
            </a:extLst>
          </p:cNvPr>
          <p:cNvSpPr/>
          <p:nvPr userDrawn="1"/>
        </p:nvSpPr>
        <p:spPr>
          <a:xfrm>
            <a:off x="6595891" y="-23474"/>
            <a:ext cx="5596108" cy="6881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logotyp">
            <a:extLst>
              <a:ext uri="{FF2B5EF4-FFF2-40B4-BE49-F238E27FC236}">
                <a16:creationId xmlns:a16="http://schemas.microsoft.com/office/drawing/2014/main" id="{A011F05B-3264-2E4D-9FCD-8F20F82543B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11" name="Ellips 10">
            <a:extLst>
              <a:ext uri="{FF2B5EF4-FFF2-40B4-BE49-F238E27FC236}">
                <a16:creationId xmlns:a16="http://schemas.microsoft.com/office/drawing/2014/main" id="{1446C380-AE6A-0F4E-990B-8F044E67377A}"/>
              </a:ext>
              <a:ext uri="{C183D7F6-B498-43B3-948B-1728B52AA6E4}">
                <adec:decorative xmlns:adec="http://schemas.microsoft.com/office/drawing/2017/decorative" val="1"/>
              </a:ext>
            </a:extLst>
          </p:cNvPr>
          <p:cNvSpPr/>
          <p:nvPr userDrawn="1"/>
        </p:nvSpPr>
        <p:spPr>
          <a:xfrm>
            <a:off x="8449519" y="1143404"/>
            <a:ext cx="2002420" cy="200242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bild 2">
            <a:extLst>
              <a:ext uri="{FF2B5EF4-FFF2-40B4-BE49-F238E27FC236}">
                <a16:creationId xmlns:a16="http://schemas.microsoft.com/office/drawing/2014/main" id="{D5A2F040-EC27-1343-9075-9B4EFF8AACC0}"/>
              </a:ext>
            </a:extLst>
          </p:cNvPr>
          <p:cNvSpPr>
            <a:spLocks noGrp="1"/>
          </p:cNvSpPr>
          <p:nvPr>
            <p:ph type="pic" sz="quarter" idx="11" hasCustomPrompt="1"/>
          </p:nvPr>
        </p:nvSpPr>
        <p:spPr>
          <a:xfrm>
            <a:off x="8723313" y="1531938"/>
            <a:ext cx="1471612" cy="1204912"/>
          </a:xfrm>
        </p:spPr>
        <p:txBody>
          <a:bodyPr/>
          <a:lstStyle>
            <a:lvl1pPr marL="0" indent="0" algn="ctr">
              <a:buNone/>
              <a:defRPr>
                <a:solidFill>
                  <a:schemeClr val="bg1"/>
                </a:solidFill>
              </a:defRPr>
            </a:lvl1pPr>
          </a:lstStyle>
          <a:p>
            <a:r>
              <a:rPr lang="sv-SE" dirty="0"/>
              <a:t>Klicka för att lägga till en ikon</a:t>
            </a:r>
          </a:p>
        </p:txBody>
      </p:sp>
      <p:sp>
        <p:nvSpPr>
          <p:cNvPr id="20" name="Platshållare för text 19">
            <a:extLst>
              <a:ext uri="{FF2B5EF4-FFF2-40B4-BE49-F238E27FC236}">
                <a16:creationId xmlns:a16="http://schemas.microsoft.com/office/drawing/2014/main" id="{B01D4105-156F-4040-A80B-E38442DFD54E}"/>
              </a:ext>
            </a:extLst>
          </p:cNvPr>
          <p:cNvSpPr>
            <a:spLocks noGrp="1"/>
          </p:cNvSpPr>
          <p:nvPr>
            <p:ph type="body" sz="quarter" idx="13" hasCustomPrompt="1"/>
          </p:nvPr>
        </p:nvSpPr>
        <p:spPr>
          <a:xfrm>
            <a:off x="7509585" y="3349089"/>
            <a:ext cx="3890152" cy="1194807"/>
          </a:xfrm>
        </p:spPr>
        <p:txBody>
          <a:bodyPr/>
          <a:lstStyle>
            <a:lvl1pPr marL="0" indent="0" algn="ctr">
              <a:buFontTx/>
              <a:buNone/>
              <a:defRPr sz="8000" b="1">
                <a:solidFill>
                  <a:schemeClr val="bg1"/>
                </a:solidFill>
                <a:latin typeface="+mj-lt"/>
              </a:defRPr>
            </a:lvl1pPr>
          </a:lstStyle>
          <a:p>
            <a:pPr lvl="0"/>
            <a:r>
              <a:rPr lang="sv-SE" dirty="0"/>
              <a:t>xx%</a:t>
            </a:r>
          </a:p>
        </p:txBody>
      </p:sp>
      <p:sp>
        <p:nvSpPr>
          <p:cNvPr id="21" name="Platshållare för text 19">
            <a:extLst>
              <a:ext uri="{FF2B5EF4-FFF2-40B4-BE49-F238E27FC236}">
                <a16:creationId xmlns:a16="http://schemas.microsoft.com/office/drawing/2014/main" id="{7F8E3383-06CD-F34B-915D-F1B140C5A973}"/>
              </a:ext>
            </a:extLst>
          </p:cNvPr>
          <p:cNvSpPr>
            <a:spLocks noGrp="1"/>
          </p:cNvSpPr>
          <p:nvPr>
            <p:ph type="body" sz="quarter" idx="14" hasCustomPrompt="1"/>
          </p:nvPr>
        </p:nvSpPr>
        <p:spPr>
          <a:xfrm>
            <a:off x="7514043" y="4566198"/>
            <a:ext cx="3890152" cy="782166"/>
          </a:xfrm>
        </p:spPr>
        <p:txBody>
          <a:bodyPr/>
          <a:lstStyle>
            <a:lvl1pPr marL="0" indent="0" algn="ctr">
              <a:buFontTx/>
              <a:buNone/>
              <a:defRPr sz="2000" b="0">
                <a:solidFill>
                  <a:schemeClr val="bg1"/>
                </a:solidFill>
                <a:latin typeface="+mj-lt"/>
              </a:defRPr>
            </a:lvl1pPr>
          </a:lstStyle>
          <a:p>
            <a:pPr lvl="0"/>
            <a:r>
              <a:rPr lang="sv-SE"/>
              <a:t>Skriv förklaring här…</a:t>
            </a:r>
          </a:p>
        </p:txBody>
      </p:sp>
      <p:sp>
        <p:nvSpPr>
          <p:cNvPr id="6" name="instruktioner">
            <a:extLst>
              <a:ext uri="{FF2B5EF4-FFF2-40B4-BE49-F238E27FC236}">
                <a16:creationId xmlns:a16="http://schemas.microsoft.com/office/drawing/2014/main" id="{274EACED-7EC6-C443-88B3-2F2171C931A4}"/>
              </a:ext>
              <a:ext uri="{C183D7F6-B498-43B3-948B-1728B52AA6E4}">
                <adec:decorative xmlns:adec="http://schemas.microsoft.com/office/drawing/2017/decorative" val="1"/>
              </a:ext>
            </a:extLst>
          </p:cNvPr>
          <p:cNvSpPr/>
          <p:nvPr userDrawn="1"/>
        </p:nvSpPr>
        <p:spPr>
          <a:xfrm>
            <a:off x="-2264735" y="24063"/>
            <a:ext cx="2160000" cy="2059731"/>
          </a:xfrm>
          <a:prstGeom prst="rect">
            <a:avLst/>
          </a:prstGeom>
          <a:solidFill>
            <a:schemeClr val="bg1">
              <a:lumMod val="85000"/>
            </a:schemeClr>
          </a:solid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Fakta &amp; innehåll med ikon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en sida där du kan presentera mindre mängder text tillsammans med enskild fakta och en ikon.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Tänk på att inte skriva för mycket text på samma sida.</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Välj ikon från bildbanken.</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08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bild - färgad">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892769"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5"/>
            <a:ext cx="4892847" cy="1221612"/>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3" name="Rektangel 12">
            <a:extLst>
              <a:ext uri="{FF2B5EF4-FFF2-40B4-BE49-F238E27FC236}">
                <a16:creationId xmlns:a16="http://schemas.microsoft.com/office/drawing/2014/main" id="{BD2F794D-B745-1E49-A298-F6223754D64A}"/>
              </a:ext>
              <a:ext uri="{C183D7F6-B498-43B3-948B-1728B52AA6E4}">
                <adec:decorative xmlns:adec="http://schemas.microsoft.com/office/drawing/2017/decorative" val="1"/>
              </a:ext>
            </a:extLst>
          </p:cNvPr>
          <p:cNvSpPr/>
          <p:nvPr userDrawn="1"/>
        </p:nvSpPr>
        <p:spPr>
          <a:xfrm>
            <a:off x="0" y="4114801"/>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011F05B-3264-2E4D-9FCD-8F20F82543B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Platshållare för bild 9">
            <a:extLst>
              <a:ext uri="{FF2B5EF4-FFF2-40B4-BE49-F238E27FC236}">
                <a16:creationId xmlns:a16="http://schemas.microsoft.com/office/drawing/2014/main" id="{5E3FBD04-0A8D-F746-86EB-E976E3C2AC1C}"/>
              </a:ext>
            </a:extLst>
          </p:cNvPr>
          <p:cNvSpPr>
            <a:spLocks noGrp="1"/>
          </p:cNvSpPr>
          <p:nvPr>
            <p:ph type="pic" sz="quarter" idx="11"/>
          </p:nvPr>
        </p:nvSpPr>
        <p:spPr>
          <a:xfrm>
            <a:off x="6141869" y="542416"/>
            <a:ext cx="5596108" cy="5087370"/>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9" name="instruktioner">
            <a:extLst>
              <a:ext uri="{FF2B5EF4-FFF2-40B4-BE49-F238E27FC236}">
                <a16:creationId xmlns:a16="http://schemas.microsoft.com/office/drawing/2014/main" id="{619BEA3D-6D32-D94C-B0B6-1331272B59AE}"/>
              </a:ext>
              <a:ext uri="{C183D7F6-B498-43B3-948B-1728B52AA6E4}">
                <adec:decorative xmlns:adec="http://schemas.microsoft.com/office/drawing/2017/decorative" val="1"/>
              </a:ext>
            </a:extLst>
          </p:cNvPr>
          <p:cNvSpPr/>
          <p:nvPr userDrawn="1"/>
        </p:nvSpPr>
        <p:spPr>
          <a:xfrm>
            <a:off x="-2264735" y="24063"/>
            <a:ext cx="2160000" cy="77899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Rubrik, innehåll, bild – färgad. </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0B5E329A-288B-4E4A-804F-5AF6E7E9C062}"/>
              </a:ext>
            </a:extLst>
          </p:cNvPr>
          <p:cNvSpPr>
            <a:spLocks noGrp="1"/>
          </p:cNvSpPr>
          <p:nvPr>
            <p:ph type="dt" sz="half" idx="12"/>
          </p:nvPr>
        </p:nvSpPr>
        <p:spPr>
          <a:xfrm>
            <a:off x="703263" y="6340474"/>
            <a:ext cx="2743200" cy="365125"/>
          </a:xfrm>
        </p:spPr>
        <p:txBody>
          <a:bodyPr/>
          <a:lstStyle>
            <a:lvl1pPr>
              <a:defRPr>
                <a:solidFill>
                  <a:schemeClr val="bg1"/>
                </a:solidFill>
              </a:defRPr>
            </a:lvl1pPr>
          </a:lstStyle>
          <a:p>
            <a:fld id="{2CE9C3A2-0C60-5640-9BA9-C042DC6B8910}" type="datetime1">
              <a:rPr lang="sv-SE" smtClean="0"/>
              <a:t>2024-12-05</a:t>
            </a:fld>
            <a:endParaRPr lang="sv-SE"/>
          </a:p>
        </p:txBody>
      </p:sp>
      <p:sp>
        <p:nvSpPr>
          <p:cNvPr id="3" name="Platshållare för sidfot 2">
            <a:extLst>
              <a:ext uri="{FF2B5EF4-FFF2-40B4-BE49-F238E27FC236}">
                <a16:creationId xmlns:a16="http://schemas.microsoft.com/office/drawing/2014/main" id="{812E7021-04D3-C246-B467-E217C4FDBB2C}"/>
              </a:ext>
            </a:extLst>
          </p:cNvPr>
          <p:cNvSpPr>
            <a:spLocks noGrp="1"/>
          </p:cNvSpPr>
          <p:nvPr>
            <p:ph type="ftr" sz="quarter" idx="13"/>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08DE9E9C-D87B-4C4F-9F43-4E9F45162A4F}"/>
              </a:ext>
            </a:extLst>
          </p:cNvPr>
          <p:cNvSpPr>
            <a:spLocks noGrp="1"/>
          </p:cNvSpPr>
          <p:nvPr>
            <p:ph type="sldNum" sz="quarter" idx="14"/>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534625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0" name="Rubrik 1">
            <a:extLst>
              <a:ext uri="{FF2B5EF4-FFF2-40B4-BE49-F238E27FC236}">
                <a16:creationId xmlns:a16="http://schemas.microsoft.com/office/drawing/2014/main" id="{87666009-871E-0A43-80E4-D01732BF18FD}"/>
              </a:ext>
            </a:extLst>
          </p:cNvPr>
          <p:cNvSpPr>
            <a:spLocks noGrp="1"/>
          </p:cNvSpPr>
          <p:nvPr>
            <p:ph type="title"/>
          </p:nvPr>
        </p:nvSpPr>
        <p:spPr>
          <a:xfrm>
            <a:off x="703341" y="960756"/>
            <a:ext cx="8343822" cy="782699"/>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6" name="Platshållare för bild 9">
            <a:extLst>
              <a:ext uri="{FF2B5EF4-FFF2-40B4-BE49-F238E27FC236}">
                <a16:creationId xmlns:a16="http://schemas.microsoft.com/office/drawing/2014/main" id="{5E3FBD04-0A8D-F746-86EB-E976E3C2AC1C}"/>
              </a:ext>
              <a:ext uri="{C183D7F6-B498-43B3-948B-1728B52AA6E4}">
                <adec:decorative xmlns:adec="http://schemas.microsoft.com/office/drawing/2017/decorative" val="1"/>
              </a:ext>
            </a:extLst>
          </p:cNvPr>
          <p:cNvSpPr>
            <a:spLocks noGrp="1"/>
          </p:cNvSpPr>
          <p:nvPr>
            <p:ph type="pic" sz="quarter" idx="11"/>
          </p:nvPr>
        </p:nvSpPr>
        <p:spPr>
          <a:xfrm>
            <a:off x="703341"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6" name="Platshållare för text 10">
            <a:extLst>
              <a:ext uri="{FF2B5EF4-FFF2-40B4-BE49-F238E27FC236}">
                <a16:creationId xmlns:a16="http://schemas.microsoft.com/office/drawing/2014/main" id="{E13CFB29-0DEE-E743-B604-C9DC83350B02}"/>
              </a:ext>
            </a:extLst>
          </p:cNvPr>
          <p:cNvSpPr>
            <a:spLocks noGrp="1"/>
          </p:cNvSpPr>
          <p:nvPr>
            <p:ph type="body" sz="quarter" idx="10"/>
          </p:nvPr>
        </p:nvSpPr>
        <p:spPr>
          <a:xfrm>
            <a:off x="703342"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1" name="Platshållare för bild 9">
            <a:extLst>
              <a:ext uri="{FF2B5EF4-FFF2-40B4-BE49-F238E27FC236}">
                <a16:creationId xmlns:a16="http://schemas.microsoft.com/office/drawing/2014/main" id="{9CF74937-64E5-E64C-A0AC-6E0171C67DF1}"/>
              </a:ext>
              <a:ext uri="{C183D7F6-B498-43B3-948B-1728B52AA6E4}">
                <adec:decorative xmlns:adec="http://schemas.microsoft.com/office/drawing/2017/decorative" val="1"/>
              </a:ext>
            </a:extLst>
          </p:cNvPr>
          <p:cNvSpPr>
            <a:spLocks noGrp="1"/>
          </p:cNvSpPr>
          <p:nvPr>
            <p:ph type="pic" sz="quarter" idx="12"/>
          </p:nvPr>
        </p:nvSpPr>
        <p:spPr>
          <a:xfrm>
            <a:off x="3639046"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7" name="Platshållare för text 10">
            <a:extLst>
              <a:ext uri="{FF2B5EF4-FFF2-40B4-BE49-F238E27FC236}">
                <a16:creationId xmlns:a16="http://schemas.microsoft.com/office/drawing/2014/main" id="{7587250E-0742-A94E-A6BF-23A11DF48133}"/>
              </a:ext>
            </a:extLst>
          </p:cNvPr>
          <p:cNvSpPr>
            <a:spLocks noGrp="1"/>
          </p:cNvSpPr>
          <p:nvPr>
            <p:ph type="body" sz="quarter" idx="15"/>
          </p:nvPr>
        </p:nvSpPr>
        <p:spPr>
          <a:xfrm>
            <a:off x="3639046"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2" name="Platshållare för bild 9">
            <a:extLst>
              <a:ext uri="{FF2B5EF4-FFF2-40B4-BE49-F238E27FC236}">
                <a16:creationId xmlns:a16="http://schemas.microsoft.com/office/drawing/2014/main" id="{31DD97CD-9B3C-894B-AE89-9EA0B099CF10}"/>
              </a:ext>
              <a:ext uri="{C183D7F6-B498-43B3-948B-1728B52AA6E4}">
                <adec:decorative xmlns:adec="http://schemas.microsoft.com/office/drawing/2017/decorative" val="1"/>
              </a:ext>
            </a:extLst>
          </p:cNvPr>
          <p:cNvSpPr>
            <a:spLocks noGrp="1"/>
          </p:cNvSpPr>
          <p:nvPr>
            <p:ph type="pic" sz="quarter" idx="13"/>
          </p:nvPr>
        </p:nvSpPr>
        <p:spPr>
          <a:xfrm>
            <a:off x="6574751"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8" name="Platshållare för text 10">
            <a:extLst>
              <a:ext uri="{FF2B5EF4-FFF2-40B4-BE49-F238E27FC236}">
                <a16:creationId xmlns:a16="http://schemas.microsoft.com/office/drawing/2014/main" id="{2F653A43-FFEA-DC49-87F2-39833F76FF61}"/>
              </a:ext>
            </a:extLst>
          </p:cNvPr>
          <p:cNvSpPr>
            <a:spLocks noGrp="1"/>
          </p:cNvSpPr>
          <p:nvPr>
            <p:ph type="body" sz="quarter" idx="16"/>
          </p:nvPr>
        </p:nvSpPr>
        <p:spPr>
          <a:xfrm>
            <a:off x="6574750"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5" name="Platshållare för bild 9">
            <a:extLst>
              <a:ext uri="{FF2B5EF4-FFF2-40B4-BE49-F238E27FC236}">
                <a16:creationId xmlns:a16="http://schemas.microsoft.com/office/drawing/2014/main" id="{F78C33AD-EA3A-F448-BCEA-273D5E4211A4}"/>
              </a:ext>
              <a:ext uri="{C183D7F6-B498-43B3-948B-1728B52AA6E4}">
                <adec:decorative xmlns:adec="http://schemas.microsoft.com/office/drawing/2017/decorative" val="1"/>
              </a:ext>
            </a:extLst>
          </p:cNvPr>
          <p:cNvSpPr>
            <a:spLocks noGrp="1"/>
          </p:cNvSpPr>
          <p:nvPr>
            <p:ph type="pic" sz="quarter" idx="14"/>
          </p:nvPr>
        </p:nvSpPr>
        <p:spPr>
          <a:xfrm>
            <a:off x="9510456"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9" name="Platshållare för text 10">
            <a:extLst>
              <a:ext uri="{FF2B5EF4-FFF2-40B4-BE49-F238E27FC236}">
                <a16:creationId xmlns:a16="http://schemas.microsoft.com/office/drawing/2014/main" id="{1B04B297-7B39-0841-812E-A17FBB09B5B6}"/>
              </a:ext>
            </a:extLst>
          </p:cNvPr>
          <p:cNvSpPr>
            <a:spLocks noGrp="1"/>
          </p:cNvSpPr>
          <p:nvPr>
            <p:ph type="body" sz="quarter" idx="17"/>
          </p:nvPr>
        </p:nvSpPr>
        <p:spPr>
          <a:xfrm>
            <a:off x="9510456"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9" name="instruktioner">
            <a:extLst>
              <a:ext uri="{FF2B5EF4-FFF2-40B4-BE49-F238E27FC236}">
                <a16:creationId xmlns:a16="http://schemas.microsoft.com/office/drawing/2014/main" id="{619BEA3D-6D32-D94C-B0B6-1331272B59AE}"/>
              </a:ext>
              <a:ext uri="{C183D7F6-B498-43B3-948B-1728B52AA6E4}">
                <adec:decorative xmlns:adec="http://schemas.microsoft.com/office/drawing/2017/decorative" val="1"/>
              </a:ext>
            </a:extLst>
          </p:cNvPr>
          <p:cNvSpPr/>
          <p:nvPr userDrawn="1"/>
        </p:nvSpPr>
        <p:spPr>
          <a:xfrm>
            <a:off x="-2264735" y="24063"/>
            <a:ext cx="2160000" cy="1071640"/>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a:effectLst/>
                <a:latin typeface="Calibri" panose="020F0502020204030204" pitchFamily="34" charset="0"/>
                <a:ea typeface="Calibri" panose="020F0502020204030204" pitchFamily="34" charset="0"/>
                <a:cs typeface="Times New Roman" panose="02020603050405020304" pitchFamily="18" charset="0"/>
              </a:rPr>
              <a:t>Process</a:t>
            </a:r>
            <a:r>
              <a:rPr lang="sv-SE" sz="1200" i="0">
                <a:effectLst/>
                <a:latin typeface="Calibri" panose="020F0502020204030204" pitchFamily="34" charset="0"/>
                <a:ea typeface="Calibri" panose="020F0502020204030204" pitchFamily="34" charset="0"/>
                <a:cs typeface="Times New Roman" panose="02020603050405020304" pitchFamily="18" charset="0"/>
              </a:rPr>
              <a:t> Använd denna </a:t>
            </a:r>
            <a:r>
              <a:rPr lang="sv-SE" sz="1200" i="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a:effectLst/>
                <a:latin typeface="Calibri" panose="020F0502020204030204" pitchFamily="34" charset="0"/>
                <a:ea typeface="Calibri" panose="020F0502020204030204" pitchFamily="34" charset="0"/>
                <a:cs typeface="Times New Roman" panose="02020603050405020304" pitchFamily="18" charset="0"/>
              </a:rPr>
              <a:t> för att visa en process eller tidslinje etc. </a:t>
            </a:r>
            <a:br>
              <a:rPr lang="sv-SE" sz="1200" i="0">
                <a:effectLst/>
                <a:latin typeface="Calibri" panose="020F0502020204030204" pitchFamily="34" charset="0"/>
                <a:ea typeface="Calibri" panose="020F0502020204030204" pitchFamily="34" charset="0"/>
                <a:cs typeface="Times New Roman" panose="02020603050405020304" pitchFamily="18" charset="0"/>
              </a:rPr>
            </a:br>
            <a:br>
              <a:rPr lang="sv-SE" sz="1200" i="0">
                <a:effectLst/>
                <a:latin typeface="Calibri" panose="020F0502020204030204" pitchFamily="34" charset="0"/>
                <a:ea typeface="Calibri" panose="020F0502020204030204" pitchFamily="34" charset="0"/>
                <a:cs typeface="Times New Roman" panose="02020603050405020304" pitchFamily="18" charset="0"/>
              </a:rPr>
            </a:br>
            <a:r>
              <a:rPr lang="sv-SE" sz="1200" i="0">
                <a:effectLst/>
                <a:latin typeface="Calibri" panose="020F0502020204030204" pitchFamily="34" charset="0"/>
                <a:ea typeface="Calibri" panose="020F0502020204030204" pitchFamily="34" charset="0"/>
                <a:cs typeface="Times New Roman" panose="02020603050405020304" pitchFamily="18" charset="0"/>
              </a:rPr>
              <a:t>Använd ikoner från bildbanken</a:t>
            </a:r>
          </a:p>
        </p:txBody>
      </p:sp>
      <p:pic>
        <p:nvPicPr>
          <p:cNvPr id="10" name="Logotyp">
            <a:extLst>
              <a:ext uri="{FF2B5EF4-FFF2-40B4-BE49-F238E27FC236}">
                <a16:creationId xmlns:a16="http://schemas.microsoft.com/office/drawing/2014/main" id="{956A8E48-5C13-5F43-9B2D-519413E7D4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A95044D6-76A8-464A-984E-A65D08CF2DDD}"/>
              </a:ext>
            </a:extLst>
          </p:cNvPr>
          <p:cNvSpPr>
            <a:spLocks noGrp="1"/>
          </p:cNvSpPr>
          <p:nvPr>
            <p:ph type="dt" sz="half" idx="18"/>
          </p:nvPr>
        </p:nvSpPr>
        <p:spPr/>
        <p:txBody>
          <a:bodyPr/>
          <a:lstStyle/>
          <a:p>
            <a:fld id="{415FD1F4-4574-A644-AB70-A08C1D3D823A}" type="datetime1">
              <a:rPr lang="sv-SE" smtClean="0"/>
              <a:t>2024-12-05</a:t>
            </a:fld>
            <a:endParaRPr lang="sv-SE"/>
          </a:p>
        </p:txBody>
      </p:sp>
      <p:sp>
        <p:nvSpPr>
          <p:cNvPr id="3" name="Platshållare för sidfot 2">
            <a:extLst>
              <a:ext uri="{FF2B5EF4-FFF2-40B4-BE49-F238E27FC236}">
                <a16:creationId xmlns:a16="http://schemas.microsoft.com/office/drawing/2014/main" id="{4CEBEF8B-BA5F-1641-BB96-80730C0CAFCB}"/>
              </a:ext>
            </a:extLst>
          </p:cNvPr>
          <p:cNvSpPr>
            <a:spLocks noGrp="1"/>
          </p:cNvSpPr>
          <p:nvPr>
            <p:ph type="ftr" sz="quarter" idx="19"/>
          </p:nvPr>
        </p:nvSpPr>
        <p:spPr/>
        <p:txBody>
          <a:bodyPr/>
          <a:lstStyle/>
          <a:p>
            <a:endParaRPr lang="sv-SE"/>
          </a:p>
        </p:txBody>
      </p:sp>
      <p:sp>
        <p:nvSpPr>
          <p:cNvPr id="4" name="Platshållare för bildnummer 3">
            <a:extLst>
              <a:ext uri="{FF2B5EF4-FFF2-40B4-BE49-F238E27FC236}">
                <a16:creationId xmlns:a16="http://schemas.microsoft.com/office/drawing/2014/main" id="{D3B34620-D002-1649-AFDF-80ECA98206D2}"/>
              </a:ext>
            </a:extLst>
          </p:cNvPr>
          <p:cNvSpPr>
            <a:spLocks noGrp="1"/>
          </p:cNvSpPr>
          <p:nvPr>
            <p:ph type="sldNum" sz="quarter" idx="20"/>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2924155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ikatorer 3 st">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C77D4CA-AF50-034D-813E-4C9B837E275F}"/>
              </a:ext>
              <a:ext uri="{C183D7F6-B498-43B3-948B-1728B52AA6E4}">
                <adec:decorative xmlns:adec="http://schemas.microsoft.com/office/drawing/2017/decorative" val="1"/>
              </a:ext>
            </a:extLst>
          </p:cNvPr>
          <p:cNvSpPr/>
          <p:nvPr userDrawn="1"/>
        </p:nvSpPr>
        <p:spPr>
          <a:xfrm>
            <a:off x="0" y="0"/>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394508F6-8FEC-B642-88CE-18B33AB84AF9}"/>
              </a:ext>
            </a:extLst>
          </p:cNvPr>
          <p:cNvSpPr>
            <a:spLocks noGrp="1"/>
          </p:cNvSpPr>
          <p:nvPr>
            <p:ph type="title"/>
          </p:nvPr>
        </p:nvSpPr>
        <p:spPr>
          <a:xfrm>
            <a:off x="703341" y="960756"/>
            <a:ext cx="10011042" cy="1221612"/>
          </a:xfrm>
          <a:prstGeom prst="rect">
            <a:avLst/>
          </a:prstGeom>
          <a:noFill/>
        </p:spPr>
        <p:txBody>
          <a:bodyPr anchor="b"/>
          <a:lstStyle>
            <a:lvl1pPr>
              <a:defRPr sz="4400" b="0" i="0">
                <a:solidFill>
                  <a:schemeClr val="bg1"/>
                </a:solidFill>
                <a:latin typeface="Ubuntu Light" charset="0"/>
                <a:ea typeface="Ubuntu Light" charset="0"/>
                <a:cs typeface="Ubuntu Light" charset="0"/>
              </a:defRPr>
            </a:lvl1pPr>
          </a:lstStyle>
          <a:p>
            <a:r>
              <a:rPr lang="sv-SE"/>
              <a:t>Klicka här för att ändra mall för rubrikformat</a:t>
            </a:r>
          </a:p>
        </p:txBody>
      </p:sp>
      <p:sp>
        <p:nvSpPr>
          <p:cNvPr id="16" name="text1">
            <a:extLst>
              <a:ext uri="{FF2B5EF4-FFF2-40B4-BE49-F238E27FC236}">
                <a16:creationId xmlns:a16="http://schemas.microsoft.com/office/drawing/2014/main" id="{E13CFB29-0DEE-E743-B604-C9DC83350B02}"/>
              </a:ext>
            </a:extLst>
          </p:cNvPr>
          <p:cNvSpPr>
            <a:spLocks noGrp="1"/>
          </p:cNvSpPr>
          <p:nvPr>
            <p:ph type="body" sz="quarter" idx="10"/>
          </p:nvPr>
        </p:nvSpPr>
        <p:spPr>
          <a:xfrm>
            <a:off x="703342"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7" name="text2">
            <a:extLst>
              <a:ext uri="{FF2B5EF4-FFF2-40B4-BE49-F238E27FC236}">
                <a16:creationId xmlns:a16="http://schemas.microsoft.com/office/drawing/2014/main" id="{7587250E-0742-A94E-A6BF-23A11DF48133}"/>
              </a:ext>
            </a:extLst>
          </p:cNvPr>
          <p:cNvSpPr>
            <a:spLocks noGrp="1"/>
          </p:cNvSpPr>
          <p:nvPr>
            <p:ph type="body" sz="quarter" idx="15"/>
          </p:nvPr>
        </p:nvSpPr>
        <p:spPr>
          <a:xfrm>
            <a:off x="3639046"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8" name="text3">
            <a:extLst>
              <a:ext uri="{FF2B5EF4-FFF2-40B4-BE49-F238E27FC236}">
                <a16:creationId xmlns:a16="http://schemas.microsoft.com/office/drawing/2014/main" id="{2F653A43-FFEA-DC49-87F2-39833F76FF61}"/>
              </a:ext>
            </a:extLst>
          </p:cNvPr>
          <p:cNvSpPr>
            <a:spLocks noGrp="1"/>
          </p:cNvSpPr>
          <p:nvPr>
            <p:ph type="body" sz="quarter" idx="16"/>
          </p:nvPr>
        </p:nvSpPr>
        <p:spPr>
          <a:xfrm>
            <a:off x="6574750"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20" name="Ellips 19">
            <a:extLst>
              <a:ext uri="{FF2B5EF4-FFF2-40B4-BE49-F238E27FC236}">
                <a16:creationId xmlns:a16="http://schemas.microsoft.com/office/drawing/2014/main" id="{783F9449-4842-0747-850D-F6E7563BC9CF}"/>
              </a:ext>
              <a:ext uri="{C183D7F6-B498-43B3-948B-1728B52AA6E4}">
                <adec:decorative xmlns:adec="http://schemas.microsoft.com/office/drawing/2017/decorative" val="1"/>
              </a:ext>
            </a:extLst>
          </p:cNvPr>
          <p:cNvSpPr/>
          <p:nvPr userDrawn="1"/>
        </p:nvSpPr>
        <p:spPr>
          <a:xfrm>
            <a:off x="966179"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11AE12C2-0F74-E64A-A1FE-CBB388253819}"/>
              </a:ext>
              <a:ext uri="{C183D7F6-B498-43B3-948B-1728B52AA6E4}">
                <adec:decorative xmlns:adec="http://schemas.microsoft.com/office/drawing/2017/decorative" val="1"/>
              </a:ext>
            </a:extLst>
          </p:cNvPr>
          <p:cNvSpPr/>
          <p:nvPr userDrawn="1"/>
        </p:nvSpPr>
        <p:spPr>
          <a:xfrm>
            <a:off x="3910101"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8F08C173-EC43-134C-8989-CCCEDA7D6C76}"/>
              </a:ext>
              <a:ext uri="{C183D7F6-B498-43B3-948B-1728B52AA6E4}">
                <adec:decorative xmlns:adec="http://schemas.microsoft.com/office/drawing/2017/decorative" val="1"/>
              </a:ext>
            </a:extLst>
          </p:cNvPr>
          <p:cNvSpPr/>
          <p:nvPr userDrawn="1"/>
        </p:nvSpPr>
        <p:spPr>
          <a:xfrm>
            <a:off x="6854023"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011F05B-3264-2E4D-9FCD-8F20F82543B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9" name="Rektangel 8">
            <a:extLst>
              <a:ext uri="{FF2B5EF4-FFF2-40B4-BE49-F238E27FC236}">
                <a16:creationId xmlns:a16="http://schemas.microsoft.com/office/drawing/2014/main" id="{619BEA3D-6D32-D94C-B0B6-1331272B59AE}"/>
              </a:ext>
            </a:extLst>
          </p:cNvPr>
          <p:cNvSpPr/>
          <p:nvPr userDrawn="1"/>
        </p:nvSpPr>
        <p:spPr>
          <a:xfrm>
            <a:off x="-2264735" y="24063"/>
            <a:ext cx="2160000" cy="87402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Indikatorer 3 st</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Använd denna </a:t>
            </a:r>
            <a:r>
              <a:rPr lang="sv-SE" sz="1200" i="0" dirty="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visa en process, tidslinje eller för att visa indikatorer av något slag.</a:t>
            </a:r>
          </a:p>
        </p:txBody>
      </p:sp>
      <p:pic>
        <p:nvPicPr>
          <p:cNvPr id="10" name="Bildobjekt 9">
            <a:extLst>
              <a:ext uri="{FF2B5EF4-FFF2-40B4-BE49-F238E27FC236}">
                <a16:creationId xmlns:a16="http://schemas.microsoft.com/office/drawing/2014/main" id="{956A8E48-5C13-5F43-9B2D-519413E7D4D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3" name="Platshållare för innehåll 2">
            <a:extLst>
              <a:ext uri="{FF2B5EF4-FFF2-40B4-BE49-F238E27FC236}">
                <a16:creationId xmlns:a16="http://schemas.microsoft.com/office/drawing/2014/main" id="{2FC1F902-6221-8643-86BB-E4540CDB237C}"/>
              </a:ext>
              <a:ext uri="{C183D7F6-B498-43B3-948B-1728B52AA6E4}">
                <adec:decorative xmlns:adec="http://schemas.microsoft.com/office/drawing/2017/decorative" val="1"/>
              </a:ext>
            </a:extLst>
          </p:cNvPr>
          <p:cNvSpPr>
            <a:spLocks noGrp="1"/>
          </p:cNvSpPr>
          <p:nvPr>
            <p:ph sz="quarter" idx="17"/>
          </p:nvPr>
        </p:nvSpPr>
        <p:spPr>
          <a:xfrm>
            <a:off x="829437" y="2963220"/>
            <a:ext cx="1980000" cy="1980000"/>
          </a:xfrm>
        </p:spPr>
        <p:txBody>
          <a:bodyPr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26" name="Platshållare för innehåll 2">
            <a:extLst>
              <a:ext uri="{FF2B5EF4-FFF2-40B4-BE49-F238E27FC236}">
                <a16:creationId xmlns:a16="http://schemas.microsoft.com/office/drawing/2014/main" id="{54602595-FB73-244D-88AD-6DA12F395CE2}"/>
              </a:ext>
              <a:ext uri="{C183D7F6-B498-43B3-948B-1728B52AA6E4}">
                <adec:decorative xmlns:adec="http://schemas.microsoft.com/office/drawing/2017/decorative" val="1"/>
              </a:ext>
            </a:extLst>
          </p:cNvPr>
          <p:cNvSpPr>
            <a:spLocks noGrp="1"/>
          </p:cNvSpPr>
          <p:nvPr>
            <p:ph sz="quarter" idx="18"/>
          </p:nvPr>
        </p:nvSpPr>
        <p:spPr>
          <a:xfrm>
            <a:off x="3781185" y="2963220"/>
            <a:ext cx="1980000" cy="1980000"/>
          </a:xfrm>
        </p:spPr>
        <p:txBody>
          <a:bodyPr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27" name="Platshållare för innehåll 2">
            <a:extLst>
              <a:ext uri="{FF2B5EF4-FFF2-40B4-BE49-F238E27FC236}">
                <a16:creationId xmlns:a16="http://schemas.microsoft.com/office/drawing/2014/main" id="{04956AE5-5653-D643-938B-282248AEA29D}"/>
              </a:ext>
              <a:ext uri="{C183D7F6-B498-43B3-948B-1728B52AA6E4}">
                <adec:decorative xmlns:adec="http://schemas.microsoft.com/office/drawing/2017/decorative" val="1"/>
              </a:ext>
            </a:extLst>
          </p:cNvPr>
          <p:cNvSpPr>
            <a:spLocks noGrp="1"/>
          </p:cNvSpPr>
          <p:nvPr>
            <p:ph sz="quarter" idx="19"/>
          </p:nvPr>
        </p:nvSpPr>
        <p:spPr>
          <a:xfrm>
            <a:off x="6732933" y="2963220"/>
            <a:ext cx="1980000" cy="1980000"/>
          </a:xfrm>
        </p:spPr>
        <p:txBody>
          <a:bodyPr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126020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ikatorer 4 st">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C77D4CA-AF50-034D-813E-4C9B837E275F}"/>
              </a:ext>
              <a:ext uri="{C183D7F6-B498-43B3-948B-1728B52AA6E4}">
                <adec:decorative xmlns:adec="http://schemas.microsoft.com/office/drawing/2017/decorative" val="1"/>
              </a:ext>
            </a:extLst>
          </p:cNvPr>
          <p:cNvSpPr/>
          <p:nvPr userDrawn="1"/>
        </p:nvSpPr>
        <p:spPr>
          <a:xfrm>
            <a:off x="0" y="0"/>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394508F6-8FEC-B642-88CE-18B33AB84AF9}"/>
              </a:ext>
            </a:extLst>
          </p:cNvPr>
          <p:cNvSpPr>
            <a:spLocks noGrp="1"/>
          </p:cNvSpPr>
          <p:nvPr>
            <p:ph type="title"/>
          </p:nvPr>
        </p:nvSpPr>
        <p:spPr>
          <a:xfrm>
            <a:off x="703341" y="960756"/>
            <a:ext cx="10011042" cy="1221612"/>
          </a:xfrm>
          <a:prstGeom prst="rect">
            <a:avLst/>
          </a:prstGeom>
          <a:noFill/>
        </p:spPr>
        <p:txBody>
          <a:bodyPr anchor="b"/>
          <a:lstStyle>
            <a:lvl1pPr>
              <a:defRPr sz="4400" b="0" i="0">
                <a:solidFill>
                  <a:schemeClr val="bg1"/>
                </a:solidFill>
                <a:latin typeface="Ubuntu Light" charset="0"/>
                <a:ea typeface="Ubuntu Light" charset="0"/>
                <a:cs typeface="Ubuntu Light" charset="0"/>
              </a:defRPr>
            </a:lvl1pPr>
          </a:lstStyle>
          <a:p>
            <a:r>
              <a:rPr lang="sv-SE"/>
              <a:t>Klicka här för att ändra mall för rubrikformat</a:t>
            </a:r>
          </a:p>
        </p:txBody>
      </p:sp>
      <p:sp>
        <p:nvSpPr>
          <p:cNvPr id="16" name="text1">
            <a:extLst>
              <a:ext uri="{FF2B5EF4-FFF2-40B4-BE49-F238E27FC236}">
                <a16:creationId xmlns:a16="http://schemas.microsoft.com/office/drawing/2014/main" id="{E13CFB29-0DEE-E743-B604-C9DC83350B02}"/>
              </a:ext>
            </a:extLst>
          </p:cNvPr>
          <p:cNvSpPr>
            <a:spLocks noGrp="1"/>
          </p:cNvSpPr>
          <p:nvPr>
            <p:ph type="body" sz="quarter" idx="10"/>
          </p:nvPr>
        </p:nvSpPr>
        <p:spPr>
          <a:xfrm>
            <a:off x="703342"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7" name="text2">
            <a:extLst>
              <a:ext uri="{FF2B5EF4-FFF2-40B4-BE49-F238E27FC236}">
                <a16:creationId xmlns:a16="http://schemas.microsoft.com/office/drawing/2014/main" id="{7587250E-0742-A94E-A6BF-23A11DF48133}"/>
              </a:ext>
            </a:extLst>
          </p:cNvPr>
          <p:cNvSpPr>
            <a:spLocks noGrp="1"/>
          </p:cNvSpPr>
          <p:nvPr>
            <p:ph type="body" sz="quarter" idx="15"/>
          </p:nvPr>
        </p:nvSpPr>
        <p:spPr>
          <a:xfrm>
            <a:off x="3639046"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8" name="text3">
            <a:extLst>
              <a:ext uri="{FF2B5EF4-FFF2-40B4-BE49-F238E27FC236}">
                <a16:creationId xmlns:a16="http://schemas.microsoft.com/office/drawing/2014/main" id="{2F653A43-FFEA-DC49-87F2-39833F76FF61}"/>
              </a:ext>
            </a:extLst>
          </p:cNvPr>
          <p:cNvSpPr>
            <a:spLocks noGrp="1"/>
          </p:cNvSpPr>
          <p:nvPr>
            <p:ph type="body" sz="quarter" idx="16"/>
          </p:nvPr>
        </p:nvSpPr>
        <p:spPr>
          <a:xfrm>
            <a:off x="6574750"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9" name="text4">
            <a:extLst>
              <a:ext uri="{FF2B5EF4-FFF2-40B4-BE49-F238E27FC236}">
                <a16:creationId xmlns:a16="http://schemas.microsoft.com/office/drawing/2014/main" id="{1B04B297-7B39-0841-812E-A17FBB09B5B6}"/>
              </a:ext>
            </a:extLst>
          </p:cNvPr>
          <p:cNvSpPr>
            <a:spLocks noGrp="1"/>
          </p:cNvSpPr>
          <p:nvPr>
            <p:ph type="body" sz="quarter" idx="17"/>
          </p:nvPr>
        </p:nvSpPr>
        <p:spPr>
          <a:xfrm>
            <a:off x="9510456"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9" name="Rektangel 8">
            <a:extLst>
              <a:ext uri="{FF2B5EF4-FFF2-40B4-BE49-F238E27FC236}">
                <a16:creationId xmlns:a16="http://schemas.microsoft.com/office/drawing/2014/main" id="{619BEA3D-6D32-D94C-B0B6-1331272B59AE}"/>
              </a:ext>
            </a:extLst>
          </p:cNvPr>
          <p:cNvSpPr/>
          <p:nvPr userDrawn="1"/>
        </p:nvSpPr>
        <p:spPr>
          <a:xfrm>
            <a:off x="-2264735" y="24063"/>
            <a:ext cx="2160000" cy="87402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0" dirty="0">
                <a:effectLst/>
                <a:latin typeface="Calibri" panose="020F0502020204030204" pitchFamily="34" charset="0"/>
                <a:ea typeface="Calibri" panose="020F0502020204030204" pitchFamily="34" charset="0"/>
                <a:cs typeface="Times New Roman" panose="02020603050405020304" pitchFamily="18" charset="0"/>
              </a:rPr>
              <a:t>Indikatorer 4 st. Använd denna </a:t>
            </a:r>
            <a:r>
              <a:rPr lang="sv-SE" sz="1200" i="0" dirty="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visa en process, tidslinje eller för att visa indikatorer av något slag.</a:t>
            </a:r>
          </a:p>
        </p:txBody>
      </p:sp>
      <p:sp>
        <p:nvSpPr>
          <p:cNvPr id="26" name="Ellips 25">
            <a:extLst>
              <a:ext uri="{FF2B5EF4-FFF2-40B4-BE49-F238E27FC236}">
                <a16:creationId xmlns:a16="http://schemas.microsoft.com/office/drawing/2014/main" id="{B6C66DDC-074B-3E43-9B53-581C7A765E2D}"/>
              </a:ext>
              <a:ext uri="{C183D7F6-B498-43B3-948B-1728B52AA6E4}">
                <adec:decorative xmlns:adec="http://schemas.microsoft.com/office/drawing/2017/decorative" val="1"/>
              </a:ext>
            </a:extLst>
          </p:cNvPr>
          <p:cNvSpPr/>
          <p:nvPr userDrawn="1"/>
        </p:nvSpPr>
        <p:spPr>
          <a:xfrm>
            <a:off x="966179"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7E335237-3B2D-7040-AF98-84F2E147953A}"/>
              </a:ext>
              <a:ext uri="{C183D7F6-B498-43B3-948B-1728B52AA6E4}">
                <adec:decorative xmlns:adec="http://schemas.microsoft.com/office/drawing/2017/decorative" val="1"/>
              </a:ext>
            </a:extLst>
          </p:cNvPr>
          <p:cNvSpPr/>
          <p:nvPr userDrawn="1"/>
        </p:nvSpPr>
        <p:spPr>
          <a:xfrm>
            <a:off x="3910101"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D1BB11B8-B1BE-F743-9DFB-5FE751FA997C}"/>
              </a:ext>
              <a:ext uri="{C183D7F6-B498-43B3-948B-1728B52AA6E4}">
                <adec:decorative xmlns:adec="http://schemas.microsoft.com/office/drawing/2017/decorative" val="1"/>
              </a:ext>
            </a:extLst>
          </p:cNvPr>
          <p:cNvSpPr/>
          <p:nvPr userDrawn="1"/>
        </p:nvSpPr>
        <p:spPr>
          <a:xfrm>
            <a:off x="6854023"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latshållare för innehåll 2">
            <a:extLst>
              <a:ext uri="{FF2B5EF4-FFF2-40B4-BE49-F238E27FC236}">
                <a16:creationId xmlns:a16="http://schemas.microsoft.com/office/drawing/2014/main" id="{1BAA90BB-DE94-624A-A524-34BD0D334A27}"/>
              </a:ext>
              <a:ext uri="{C183D7F6-B498-43B3-948B-1728B52AA6E4}">
                <adec:decorative xmlns:adec="http://schemas.microsoft.com/office/drawing/2017/decorative" val="1"/>
              </a:ext>
            </a:extLst>
          </p:cNvPr>
          <p:cNvSpPr>
            <a:spLocks noGrp="1"/>
          </p:cNvSpPr>
          <p:nvPr>
            <p:ph sz="quarter" idx="18"/>
          </p:nvPr>
        </p:nvSpPr>
        <p:spPr>
          <a:xfrm>
            <a:off x="829437"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30" name="Platshållare för innehåll 2">
            <a:extLst>
              <a:ext uri="{FF2B5EF4-FFF2-40B4-BE49-F238E27FC236}">
                <a16:creationId xmlns:a16="http://schemas.microsoft.com/office/drawing/2014/main" id="{C6CEF8E7-0B11-504D-8578-A1D8042B5F9D}"/>
              </a:ext>
              <a:ext uri="{C183D7F6-B498-43B3-948B-1728B52AA6E4}">
                <adec:decorative xmlns:adec="http://schemas.microsoft.com/office/drawing/2017/decorative" val="1"/>
              </a:ext>
            </a:extLst>
          </p:cNvPr>
          <p:cNvSpPr>
            <a:spLocks noGrp="1"/>
          </p:cNvSpPr>
          <p:nvPr>
            <p:ph sz="quarter" idx="19"/>
          </p:nvPr>
        </p:nvSpPr>
        <p:spPr>
          <a:xfrm>
            <a:off x="3781185"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31" name="Platshållare för innehåll 2">
            <a:extLst>
              <a:ext uri="{FF2B5EF4-FFF2-40B4-BE49-F238E27FC236}">
                <a16:creationId xmlns:a16="http://schemas.microsoft.com/office/drawing/2014/main" id="{ADB6D10A-4CF1-6943-9420-C27056751E23}"/>
              </a:ext>
              <a:ext uri="{C183D7F6-B498-43B3-948B-1728B52AA6E4}">
                <adec:decorative xmlns:adec="http://schemas.microsoft.com/office/drawing/2017/decorative" val="1"/>
              </a:ext>
            </a:extLst>
          </p:cNvPr>
          <p:cNvSpPr>
            <a:spLocks noGrp="1"/>
          </p:cNvSpPr>
          <p:nvPr>
            <p:ph sz="quarter" idx="20"/>
          </p:nvPr>
        </p:nvSpPr>
        <p:spPr>
          <a:xfrm>
            <a:off x="6732933"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32" name="Ellips 31">
            <a:extLst>
              <a:ext uri="{FF2B5EF4-FFF2-40B4-BE49-F238E27FC236}">
                <a16:creationId xmlns:a16="http://schemas.microsoft.com/office/drawing/2014/main" id="{EB4CC0BB-0963-9C4C-9474-7CE4BD13B610}"/>
              </a:ext>
              <a:ext uri="{C183D7F6-B498-43B3-948B-1728B52AA6E4}">
                <adec:decorative xmlns:adec="http://schemas.microsoft.com/office/drawing/2017/decorative" val="1"/>
              </a:ext>
            </a:extLst>
          </p:cNvPr>
          <p:cNvSpPr/>
          <p:nvPr userDrawn="1"/>
        </p:nvSpPr>
        <p:spPr>
          <a:xfrm>
            <a:off x="9741602"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Platshållare för innehåll 2">
            <a:extLst>
              <a:ext uri="{FF2B5EF4-FFF2-40B4-BE49-F238E27FC236}">
                <a16:creationId xmlns:a16="http://schemas.microsoft.com/office/drawing/2014/main" id="{06F92F55-9A76-8C4C-87A0-9D9E35D06394}"/>
              </a:ext>
              <a:ext uri="{C183D7F6-B498-43B3-948B-1728B52AA6E4}">
                <adec:decorative xmlns:adec="http://schemas.microsoft.com/office/drawing/2017/decorative" val="1"/>
              </a:ext>
            </a:extLst>
          </p:cNvPr>
          <p:cNvSpPr>
            <a:spLocks noGrp="1"/>
          </p:cNvSpPr>
          <p:nvPr>
            <p:ph sz="quarter" idx="21"/>
          </p:nvPr>
        </p:nvSpPr>
        <p:spPr>
          <a:xfrm>
            <a:off x="9620512"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4094922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Kapitelsida med helbild">
    <p:bg>
      <p:bgPr>
        <a:solidFill>
          <a:schemeClr val="bg1"/>
        </a:solidFill>
        <a:effectLst/>
      </p:bgPr>
    </p:bg>
    <p:spTree>
      <p:nvGrpSpPr>
        <p:cNvPr id="1" name=""/>
        <p:cNvGrpSpPr/>
        <p:nvPr/>
      </p:nvGrpSpPr>
      <p:grpSpPr>
        <a:xfrm>
          <a:off x="0" y="0"/>
          <a:ext cx="0" cy="0"/>
          <a:chOff x="0" y="0"/>
          <a:chExt cx="0" cy="0"/>
        </a:xfrm>
      </p:grpSpPr>
      <p:sp>
        <p:nvSpPr>
          <p:cNvPr id="6" name="bild">
            <a:extLs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1650"/>
          </a:xfrm>
          <a:prstGeom prst="rect">
            <a:avLst/>
          </a:prstGeom>
        </p:spPr>
        <p:txBody>
          <a:bodyPr/>
          <a:lstStyle>
            <a:lvl1pPr marL="0" indent="0" algn="l">
              <a:buFont typeface="Wingdings" panose="05000000000000000000" pitchFamily="2" charset="2"/>
              <a:buNone/>
              <a:defRPr/>
            </a:lvl1pPr>
          </a:lstStyle>
          <a:p>
            <a:pPr lvl="0"/>
            <a:r>
              <a:rPr lang="sv-SE" noProof="0" dirty="0"/>
              <a:t>Klicka på ikonen för att lägga till en bild från G:/02 </a:t>
            </a:r>
            <a:r>
              <a:rPr lang="sv-SE" noProof="0" dirty="0" err="1"/>
              <a:t>Bildbank</a:t>
            </a:r>
            <a:endParaRPr lang="sv-SE" noProof="0" dirty="0"/>
          </a:p>
        </p:txBody>
      </p:sp>
      <p:sp>
        <p:nvSpPr>
          <p:cNvPr id="20" name="toning">
            <a:extLst>
              <a:ext uri="{FF2B5EF4-FFF2-40B4-BE49-F238E27FC236}">
                <a16:creationId xmlns:a16="http://schemas.microsoft.com/office/drawing/2014/main" id="{B3EB4783-0114-6648-A338-8833091BCB40}"/>
              </a:ext>
              <a:ext uri="{C183D7F6-B498-43B3-948B-1728B52AA6E4}">
                <adec:decorative xmlns:adec="http://schemas.microsoft.com/office/drawing/2017/decorative" val="1"/>
              </a:ext>
            </a:extLst>
          </p:cNvPr>
          <p:cNvSpPr>
            <a:spLocks noGrp="1"/>
          </p:cNvSpPr>
          <p:nvPr>
            <p:ph type="body" sz="quarter" idx="14"/>
          </p:nvPr>
        </p:nvSpPr>
        <p:spPr>
          <a:xfrm>
            <a:off x="0" y="1293257"/>
            <a:ext cx="12192000" cy="5558394"/>
          </a:xfrm>
          <a:gradFill>
            <a:gsLst>
              <a:gs pos="11000">
                <a:srgbClr val="000000">
                  <a:alpha val="0"/>
                </a:srgbClr>
              </a:gs>
              <a:gs pos="94000">
                <a:srgbClr val="000000">
                  <a:alpha val="74136"/>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bodyPr>
          <a:lstStyle>
            <a:lvl1pPr marL="0" indent="0" algn="l">
              <a:buFont typeface="+mj-lt"/>
              <a:buNone/>
              <a:defRPr lang="sv-SE" baseline="0" smtClean="0">
                <a:solidFill>
                  <a:schemeClr val="bg1">
                    <a:alpha val="0"/>
                  </a:schemeClr>
                </a:solidFill>
              </a:defRPr>
            </a:lvl1pPr>
            <a:lvl2pPr>
              <a:defRPr lang="sv-SE" smtClean="0">
                <a:solidFill>
                  <a:schemeClr val="lt1"/>
                </a:solidFill>
              </a:defRPr>
            </a:lvl2pPr>
            <a:lvl3pPr>
              <a:defRPr lang="sv-SE" smtClean="0">
                <a:solidFill>
                  <a:schemeClr val="lt1"/>
                </a:solidFill>
              </a:defRPr>
            </a:lvl3pPr>
            <a:lvl4pPr>
              <a:defRPr lang="sv-SE" smtClean="0">
                <a:solidFill>
                  <a:schemeClr val="lt1"/>
                </a:solidFill>
              </a:defRPr>
            </a:lvl4pPr>
            <a:lvl5pPr>
              <a:defRPr lang="sv-SE">
                <a:solidFill>
                  <a:schemeClr val="lt1"/>
                </a:solidFill>
              </a:defRPr>
            </a:lvl5pPr>
          </a:lstStyle>
          <a:p>
            <a:pPr marL="228600" lvl="0" indent="-228600" algn="ctr" eaLnBrk="0" hangingPunct="0">
              <a:spcBef>
                <a:spcPct val="0"/>
              </a:spcBef>
            </a:pPr>
            <a:r>
              <a:rPr lang="sv-SE"/>
              <a:t>Klicka här för att ändra format på bakgrundstexten</a:t>
            </a:r>
          </a:p>
        </p:txBody>
      </p:sp>
      <p:sp>
        <p:nvSpPr>
          <p:cNvPr id="7" name="Rubrik 1"/>
          <p:cNvSpPr>
            <a:spLocks noGrp="1"/>
          </p:cNvSpPr>
          <p:nvPr>
            <p:ph type="title" hasCustomPrompt="1"/>
          </p:nvPr>
        </p:nvSpPr>
        <p:spPr>
          <a:xfrm>
            <a:off x="745875" y="3770803"/>
            <a:ext cx="8521912" cy="1781192"/>
          </a:xfrm>
          <a:prstGeom prst="rect">
            <a:avLst/>
          </a:prstGeom>
          <a:noFill/>
        </p:spPr>
        <p:txBody>
          <a:bodyPr anchor="b"/>
          <a:lstStyle>
            <a:lvl1pPr algn="l">
              <a:defRPr sz="6000" b="0" i="0">
                <a:solidFill>
                  <a:schemeClr val="bg1"/>
                </a:solidFill>
                <a:latin typeface="+mj-lt"/>
                <a:ea typeface="Ubuntu Light" charset="0"/>
                <a:cs typeface="Ubuntu Light" charset="0"/>
              </a:defRPr>
            </a:lvl1pPr>
          </a:lstStyle>
          <a:p>
            <a:r>
              <a:rPr lang="sv-SE" dirty="0"/>
              <a:t>Klicka här för att ange en kapitelrubrik</a:t>
            </a:r>
          </a:p>
        </p:txBody>
      </p:sp>
      <p:sp>
        <p:nvSpPr>
          <p:cNvPr id="3" name="Platshållare för text 2">
            <a:extLst>
              <a:ext uri="{FF2B5EF4-FFF2-40B4-BE49-F238E27FC236}">
                <a16:creationId xmlns:a16="http://schemas.microsoft.com/office/drawing/2014/main" id="{F0152C4D-AAEC-914F-9D52-A7F2C502E38C}"/>
              </a:ext>
            </a:extLst>
          </p:cNvPr>
          <p:cNvSpPr>
            <a:spLocks noGrp="1"/>
          </p:cNvSpPr>
          <p:nvPr>
            <p:ph type="body" sz="quarter" idx="12" hasCustomPrompt="1"/>
          </p:nvPr>
        </p:nvSpPr>
        <p:spPr>
          <a:xfrm>
            <a:off x="745876" y="5723152"/>
            <a:ext cx="7283562" cy="638119"/>
          </a:xfrm>
          <a:noFill/>
        </p:spPr>
        <p:txBody>
          <a:bodyPr vert="horz" lIns="91440" tIns="45720" rIns="91440" bIns="45720" rtlCol="0" anchor="t">
            <a:noAutofit/>
          </a:bodyPr>
          <a:lstStyle>
            <a:lvl1pPr marL="0" indent="0">
              <a:buNone/>
              <a:defRPr lang="sv-SE" sz="2400" dirty="0" smtClean="0">
                <a:solidFill>
                  <a:schemeClr val="bg1"/>
                </a:solidFill>
                <a:latin typeface="+mj-lt"/>
                <a:ea typeface="Ubuntu Light" charset="0"/>
                <a:cs typeface="Ubuntu Light" charset="0"/>
              </a:defRPr>
            </a:lvl1pPr>
            <a:lvl2pPr>
              <a:defRPr lang="sv-SE" sz="4400" dirty="0" smtClean="0">
                <a:latin typeface="Calibri Light" charset="0"/>
              </a:defRPr>
            </a:lvl2pPr>
            <a:lvl3pPr>
              <a:defRPr lang="sv-SE" sz="4400" dirty="0" smtClean="0">
                <a:latin typeface="Calibri Light" charset="0"/>
              </a:defRPr>
            </a:lvl3pPr>
            <a:lvl4pPr>
              <a:defRPr lang="sv-SE" sz="4400" dirty="0" smtClean="0">
                <a:latin typeface="Calibri Light" charset="0"/>
              </a:defRPr>
            </a:lvl4pPr>
            <a:lvl5pPr>
              <a:defRPr lang="sv-SE" sz="4400" dirty="0">
                <a:latin typeface="Calibri Light" charset="0"/>
              </a:defRPr>
            </a:lvl5pPr>
          </a:lstStyle>
          <a:p>
            <a:pPr lvl="0">
              <a:spcBef>
                <a:spcPct val="0"/>
              </a:spcBef>
            </a:pPr>
            <a:r>
              <a:rPr lang="sv-SE" dirty="0"/>
              <a:t>Klicka här för att lägga till en underrubrik</a:t>
            </a:r>
          </a:p>
        </p:txBody>
      </p:sp>
      <p:sp>
        <p:nvSpPr>
          <p:cNvPr id="5" name="Instruktioner">
            <a:extLst>
              <a:ext uri="{FF2B5EF4-FFF2-40B4-BE49-F238E27FC236}">
                <a16:creationId xmlns:a16="http://schemas.microsoft.com/office/drawing/2014/main" id="{AA134B19-1428-AE42-86AD-934B80CEE1AB}"/>
              </a:ext>
              <a:ext uri="{C183D7F6-B498-43B3-948B-1728B52AA6E4}">
                <adec:decorative xmlns:adec="http://schemas.microsoft.com/office/drawing/2017/decorative" val="1"/>
              </a:ext>
            </a:extLst>
          </p:cNvPr>
          <p:cNvSpPr/>
          <p:nvPr userDrawn="1"/>
        </p:nvSpPr>
        <p:spPr>
          <a:xfrm>
            <a:off x="-2264735" y="24063"/>
            <a:ext cx="2160000" cy="295279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Helbild med rubrik</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är en sida där du kan lägga in en bild som täcker hela ytan med text placerad ovanpå. Välj en bild från bildbanken.</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Observera att det ligger en tonad platta framför bilden som ska bidra till att tillräcklig kontrast uppstår. Detta påverkar också vilken typ av bilder du kan använda.</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 </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p 10">
            <a:extLst>
              <a:ext uri="{FF2B5EF4-FFF2-40B4-BE49-F238E27FC236}">
                <a16:creationId xmlns:a16="http://schemas.microsoft.com/office/drawing/2014/main" id="{8F762ACD-44E0-7C47-8EEC-6D49756C461A}"/>
              </a:ext>
              <a:ext uri="{C183D7F6-B498-43B3-948B-1728B52AA6E4}">
                <adec:decorative xmlns:adec="http://schemas.microsoft.com/office/drawing/2017/decorative" val="1"/>
              </a:ext>
            </a:extLst>
          </p:cNvPr>
          <p:cNvGrpSpPr/>
          <p:nvPr userDrawn="1"/>
        </p:nvGrpSpPr>
        <p:grpSpPr>
          <a:xfrm>
            <a:off x="8285362" y="4568121"/>
            <a:ext cx="3452615" cy="1966029"/>
            <a:chOff x="8285362" y="4568121"/>
            <a:chExt cx="3452615" cy="1966029"/>
          </a:xfrm>
        </p:grpSpPr>
        <p:sp>
          <p:nvSpPr>
            <p:cNvPr id="12" name="Frihandsfigur 11">
              <a:extLst>
                <a:ext uri="{FF2B5EF4-FFF2-40B4-BE49-F238E27FC236}">
                  <a16:creationId xmlns:a16="http://schemas.microsoft.com/office/drawing/2014/main" id="{D8B23F35-36DE-4F40-8BE8-359E95734A11}"/>
                </a:ext>
              </a:extLst>
            </p:cNvPr>
            <p:cNvSpPr/>
            <p:nvPr/>
          </p:nvSpPr>
          <p:spPr>
            <a:xfrm>
              <a:off x="9764174" y="5060058"/>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D7A6E"/>
            </a:solidFill>
            <a:ln w="6297"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C5EFC5A6-28A7-7D4C-A604-AFD19D5E3228}"/>
                </a:ext>
              </a:extLst>
            </p:cNvPr>
            <p:cNvSpPr/>
            <p:nvPr/>
          </p:nvSpPr>
          <p:spPr>
            <a:xfrm>
              <a:off x="9270306" y="6042212"/>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E8036"/>
            </a:solidFill>
            <a:ln w="6297"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17B7AF5D-0C13-9C4A-98F9-3FB841F1454F}"/>
                </a:ext>
              </a:extLst>
            </p:cNvPr>
            <p:cNvSpPr/>
            <p:nvPr/>
          </p:nvSpPr>
          <p:spPr>
            <a:xfrm>
              <a:off x="8285362" y="6042213"/>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546850"/>
            </a:solidFill>
            <a:ln w="6297"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0B3D7F2B-7D50-B24F-88E8-B04B2705BE36}"/>
                </a:ext>
              </a:extLst>
            </p:cNvPr>
            <p:cNvSpPr/>
            <p:nvPr/>
          </p:nvSpPr>
          <p:spPr>
            <a:xfrm>
              <a:off x="10753033" y="4568121"/>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D1D1CB"/>
            </a:solidFill>
            <a:ln w="6297" cap="flat">
              <a:no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8DD01B17-E146-2740-BF44-6332EF92F03B}"/>
                </a:ext>
              </a:extLst>
            </p:cNvPr>
            <p:cNvSpPr/>
            <p:nvPr/>
          </p:nvSpPr>
          <p:spPr>
            <a:xfrm>
              <a:off x="11245505" y="5072807"/>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696959"/>
            </a:solidFill>
            <a:ln w="6297" cap="flat">
              <a:noFill/>
              <a:prstDash val="solid"/>
              <a:miter/>
            </a:ln>
          </p:spPr>
          <p:txBody>
            <a:bodyPr rtlCol="0" anchor="ctr"/>
            <a:lstStyle/>
            <a:p>
              <a:endParaRPr lang="sv-SE"/>
            </a:p>
          </p:txBody>
        </p:sp>
      </p:grpSp>
      <p:pic>
        <p:nvPicPr>
          <p:cNvPr id="10" name="logotyp">
            <a:extLst>
              <a:ext uri="{FF2B5EF4-FFF2-40B4-BE49-F238E27FC236}">
                <a16:creationId xmlns:a16="http://schemas.microsoft.com/office/drawing/2014/main" id="{44CE5FB5-5497-C440-8687-2050AD05F7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Tree>
    <p:extLst>
      <p:ext uri="{BB962C8B-B14F-4D97-AF65-F5344CB8AC3E}">
        <p14:creationId xmlns:p14="http://schemas.microsoft.com/office/powerpoint/2010/main" val="2283452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rocess/fakta, 4 bilder">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C77D4CA-AF50-034D-813E-4C9B837E275F}"/>
              </a:ext>
              <a:ext uri="{C183D7F6-B498-43B3-948B-1728B52AA6E4}">
                <adec:decorative xmlns:adec="http://schemas.microsoft.com/office/drawing/2017/decorative" val="1"/>
              </a:ext>
            </a:extLst>
          </p:cNvPr>
          <p:cNvSpPr/>
          <p:nvPr userDrawn="1"/>
        </p:nvSpPr>
        <p:spPr>
          <a:xfrm>
            <a:off x="0" y="0"/>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394508F6-8FEC-B642-88CE-18B33AB84AF9}"/>
              </a:ext>
            </a:extLst>
          </p:cNvPr>
          <p:cNvSpPr>
            <a:spLocks noGrp="1"/>
          </p:cNvSpPr>
          <p:nvPr>
            <p:ph type="title" hasCustomPrompt="1"/>
          </p:nvPr>
        </p:nvSpPr>
        <p:spPr>
          <a:xfrm>
            <a:off x="703341" y="960756"/>
            <a:ext cx="10011042" cy="1221612"/>
          </a:xfrm>
          <a:prstGeom prst="rect">
            <a:avLst/>
          </a:prstGeom>
          <a:noFill/>
        </p:spPr>
        <p:txBody>
          <a:bodyPr anchor="b"/>
          <a:lstStyle>
            <a:lvl1pPr>
              <a:defRPr sz="4400" b="0" i="0">
                <a:solidFill>
                  <a:schemeClr val="bg1"/>
                </a:solidFill>
                <a:latin typeface="Ubuntu Light" charset="0"/>
                <a:ea typeface="Ubuntu Light" charset="0"/>
                <a:cs typeface="Ubuntu Light" charset="0"/>
              </a:defRPr>
            </a:lvl1pPr>
          </a:lstStyle>
          <a:p>
            <a:r>
              <a:rPr lang="sv-SE" dirty="0"/>
              <a:t>Klicka här för att ange en rubrik</a:t>
            </a:r>
          </a:p>
        </p:txBody>
      </p:sp>
      <p:sp>
        <p:nvSpPr>
          <p:cNvPr id="16" name="Platshållare för text 10">
            <a:extLst>
              <a:ext uri="{FF2B5EF4-FFF2-40B4-BE49-F238E27FC236}">
                <a16:creationId xmlns:a16="http://schemas.microsoft.com/office/drawing/2014/main" id="{E13CFB29-0DEE-E743-B604-C9DC83350B02}"/>
              </a:ext>
            </a:extLst>
          </p:cNvPr>
          <p:cNvSpPr>
            <a:spLocks noGrp="1"/>
          </p:cNvSpPr>
          <p:nvPr>
            <p:ph type="body" sz="quarter" idx="10" hasCustomPrompt="1"/>
          </p:nvPr>
        </p:nvSpPr>
        <p:spPr>
          <a:xfrm>
            <a:off x="703342" y="5015728"/>
            <a:ext cx="2232190" cy="881516"/>
          </a:xfrm>
          <a:prstGeom prst="rect">
            <a:avLst/>
          </a:prstGeom>
        </p:spPr>
        <p:txBody>
          <a:bodyPr/>
          <a:lstStyle>
            <a:lvl1pPr marL="0" indent="0" algn="l">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17" name="Platshållare för text 10">
            <a:extLst>
              <a:ext uri="{FF2B5EF4-FFF2-40B4-BE49-F238E27FC236}">
                <a16:creationId xmlns:a16="http://schemas.microsoft.com/office/drawing/2014/main" id="{7587250E-0742-A94E-A6BF-23A11DF48133}"/>
              </a:ext>
            </a:extLst>
          </p:cNvPr>
          <p:cNvSpPr>
            <a:spLocks noGrp="1"/>
          </p:cNvSpPr>
          <p:nvPr>
            <p:ph type="body" sz="quarter" idx="15" hasCustomPrompt="1"/>
          </p:nvPr>
        </p:nvSpPr>
        <p:spPr>
          <a:xfrm>
            <a:off x="3639046" y="5015728"/>
            <a:ext cx="2232190" cy="881516"/>
          </a:xfrm>
          <a:prstGeom prst="rect">
            <a:avLst/>
          </a:prstGeom>
        </p:spPr>
        <p:txBody>
          <a:bodyPr/>
          <a:lstStyle>
            <a:lvl1pPr marL="0" indent="0" algn="l">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18" name="Platshållare för text 10">
            <a:extLst>
              <a:ext uri="{FF2B5EF4-FFF2-40B4-BE49-F238E27FC236}">
                <a16:creationId xmlns:a16="http://schemas.microsoft.com/office/drawing/2014/main" id="{2F653A43-FFEA-DC49-87F2-39833F76FF61}"/>
              </a:ext>
            </a:extLst>
          </p:cNvPr>
          <p:cNvSpPr>
            <a:spLocks noGrp="1"/>
          </p:cNvSpPr>
          <p:nvPr>
            <p:ph type="body" sz="quarter" idx="16" hasCustomPrompt="1"/>
          </p:nvPr>
        </p:nvSpPr>
        <p:spPr>
          <a:xfrm>
            <a:off x="6574750" y="5015728"/>
            <a:ext cx="2232190" cy="881516"/>
          </a:xfrm>
          <a:prstGeom prst="rect">
            <a:avLst/>
          </a:prstGeom>
        </p:spPr>
        <p:txBody>
          <a:bodyPr/>
          <a:lstStyle>
            <a:lvl1pPr marL="0" indent="0" algn="l">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19" name="Platshållare för text 10">
            <a:extLst>
              <a:ext uri="{FF2B5EF4-FFF2-40B4-BE49-F238E27FC236}">
                <a16:creationId xmlns:a16="http://schemas.microsoft.com/office/drawing/2014/main" id="{1B04B297-7B39-0841-812E-A17FBB09B5B6}"/>
              </a:ext>
            </a:extLst>
          </p:cNvPr>
          <p:cNvSpPr>
            <a:spLocks noGrp="1"/>
          </p:cNvSpPr>
          <p:nvPr>
            <p:ph type="body" sz="quarter" idx="17" hasCustomPrompt="1"/>
          </p:nvPr>
        </p:nvSpPr>
        <p:spPr>
          <a:xfrm>
            <a:off x="9510456" y="5015728"/>
            <a:ext cx="2232190" cy="881516"/>
          </a:xfrm>
          <a:prstGeom prst="rect">
            <a:avLst/>
          </a:prstGeom>
        </p:spPr>
        <p:txBody>
          <a:bodyPr/>
          <a:lstStyle>
            <a:lvl1pPr marL="0" indent="0" algn="l">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pic>
        <p:nvPicPr>
          <p:cNvPr id="14" name="Bildobjekt 13">
            <a:extLst>
              <a:ext uri="{FF2B5EF4-FFF2-40B4-BE49-F238E27FC236}">
                <a16:creationId xmlns:a16="http://schemas.microsoft.com/office/drawing/2014/main" id="{A011F05B-3264-2E4D-9FCD-8F20F82543B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Platshållare för bild 9">
            <a:extLst>
              <a:ext uri="{FF2B5EF4-FFF2-40B4-BE49-F238E27FC236}">
                <a16:creationId xmlns:a16="http://schemas.microsoft.com/office/drawing/2014/main" id="{5E3FBD04-0A8D-F746-86EB-E976E3C2AC1C}"/>
              </a:ext>
              <a:ext uri="{C183D7F6-B498-43B3-948B-1728B52AA6E4}">
                <adec:decorative xmlns:adec="http://schemas.microsoft.com/office/drawing/2017/decorative" val="1"/>
              </a:ext>
            </a:extLst>
          </p:cNvPr>
          <p:cNvSpPr>
            <a:spLocks noGrp="1"/>
          </p:cNvSpPr>
          <p:nvPr>
            <p:ph type="pic" sz="quarter" idx="11" hasCustomPrompt="1"/>
          </p:nvPr>
        </p:nvSpPr>
        <p:spPr>
          <a:xfrm>
            <a:off x="703341" y="3013162"/>
            <a:ext cx="2232190" cy="1963636"/>
          </a:xfrm>
          <a:prstGeom prst="rect">
            <a:avLst/>
          </a:prstGeom>
        </p:spPr>
        <p:txBody>
          <a:bodyPr/>
          <a:lstStyle>
            <a:lvl1pPr marL="0" indent="0" algn="l">
              <a:buNone/>
              <a:defRPr sz="1800">
                <a:solidFill>
                  <a:schemeClr val="tx1"/>
                </a:solidFill>
                <a:latin typeface="+mn-lt"/>
              </a:defRPr>
            </a:lvl1pPr>
          </a:lstStyle>
          <a:p>
            <a:pPr lvl="0"/>
            <a:r>
              <a:rPr lang="sv-SE" noProof="0" dirty="0"/>
              <a:t>Klicka på ikonen för att lägga till en bild från G:/ 02 </a:t>
            </a:r>
            <a:r>
              <a:rPr lang="sv-SE" noProof="0" dirty="0" err="1"/>
              <a:t>Bildbank</a:t>
            </a:r>
            <a:endParaRPr lang="sv-SE" noProof="0" dirty="0"/>
          </a:p>
        </p:txBody>
      </p:sp>
      <p:sp>
        <p:nvSpPr>
          <p:cNvPr id="9" name="Rektangel 8">
            <a:extLst>
              <a:ext uri="{FF2B5EF4-FFF2-40B4-BE49-F238E27FC236}">
                <a16:creationId xmlns:a16="http://schemas.microsoft.com/office/drawing/2014/main" id="{619BEA3D-6D32-D94C-B0B6-1331272B59AE}"/>
              </a:ext>
              <a:ext uri="{C183D7F6-B498-43B3-948B-1728B52AA6E4}">
                <adec:decorative xmlns:adec="http://schemas.microsoft.com/office/drawing/2017/decorative" val="1"/>
              </a:ext>
            </a:extLst>
          </p:cNvPr>
          <p:cNvSpPr/>
          <p:nvPr userDrawn="1"/>
        </p:nvSpPr>
        <p:spPr>
          <a:xfrm>
            <a:off x="-2264735" y="24063"/>
            <a:ext cx="2160000" cy="676467"/>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0">
                <a:effectLst/>
                <a:latin typeface="Calibri" panose="020F0502020204030204" pitchFamily="34" charset="0"/>
                <a:ea typeface="Calibri" panose="020F0502020204030204" pitchFamily="34" charset="0"/>
                <a:cs typeface="Times New Roman" panose="02020603050405020304" pitchFamily="18" charset="0"/>
              </a:rPr>
              <a:t>Använd denna </a:t>
            </a:r>
            <a:r>
              <a:rPr lang="sv-SE" sz="1200" i="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a:effectLst/>
                <a:latin typeface="Calibri" panose="020F0502020204030204" pitchFamily="34" charset="0"/>
                <a:ea typeface="Calibri" panose="020F0502020204030204" pitchFamily="34" charset="0"/>
                <a:cs typeface="Times New Roman" panose="02020603050405020304" pitchFamily="18" charset="0"/>
              </a:rPr>
              <a:t> för att visa en process eller tidslinje etc. </a:t>
            </a:r>
          </a:p>
        </p:txBody>
      </p:sp>
      <p:pic>
        <p:nvPicPr>
          <p:cNvPr id="10" name="Bildobjekt 9">
            <a:extLst>
              <a:ext uri="{FF2B5EF4-FFF2-40B4-BE49-F238E27FC236}">
                <a16:creationId xmlns:a16="http://schemas.microsoft.com/office/drawing/2014/main" id="{956A8E48-5C13-5F43-9B2D-519413E7D4D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11" name="Platshållare för bild 9">
            <a:extLst>
              <a:ext uri="{FF2B5EF4-FFF2-40B4-BE49-F238E27FC236}">
                <a16:creationId xmlns:a16="http://schemas.microsoft.com/office/drawing/2014/main" id="{9CF74937-64E5-E64C-A0AC-6E0171C67DF1}"/>
              </a:ext>
              <a:ext uri="{C183D7F6-B498-43B3-948B-1728B52AA6E4}">
                <adec:decorative xmlns:adec="http://schemas.microsoft.com/office/drawing/2017/decorative" val="1"/>
              </a:ext>
            </a:extLst>
          </p:cNvPr>
          <p:cNvSpPr>
            <a:spLocks noGrp="1"/>
          </p:cNvSpPr>
          <p:nvPr>
            <p:ph type="pic" sz="quarter" idx="12" hasCustomPrompt="1"/>
          </p:nvPr>
        </p:nvSpPr>
        <p:spPr>
          <a:xfrm>
            <a:off x="3639046" y="3013162"/>
            <a:ext cx="2232190" cy="1963636"/>
          </a:xfrm>
          <a:prstGeom prst="rect">
            <a:avLst/>
          </a:prstGeom>
        </p:spPr>
        <p:txBody>
          <a:bodyPr/>
          <a:lstStyle>
            <a:lvl1pPr marL="0" indent="0" algn="l">
              <a:buNone/>
              <a:defRPr sz="1800">
                <a:solidFill>
                  <a:schemeClr val="tx1"/>
                </a:solidFill>
                <a:latin typeface="+mn-lt"/>
              </a:defRPr>
            </a:lvl1pPr>
          </a:lstStyle>
          <a:p>
            <a:pPr lvl="0"/>
            <a:r>
              <a:rPr lang="sv-SE" noProof="0" dirty="0"/>
              <a:t>Klicka på ikonen för att lägga till en bild från G:/ 02 </a:t>
            </a:r>
            <a:r>
              <a:rPr lang="sv-SE" noProof="0" dirty="0" err="1"/>
              <a:t>Bildbank</a:t>
            </a:r>
            <a:endParaRPr lang="sv-SE" noProof="0" dirty="0"/>
          </a:p>
        </p:txBody>
      </p:sp>
      <p:sp>
        <p:nvSpPr>
          <p:cNvPr id="12" name="Platshållare för bild 9">
            <a:extLst>
              <a:ext uri="{FF2B5EF4-FFF2-40B4-BE49-F238E27FC236}">
                <a16:creationId xmlns:a16="http://schemas.microsoft.com/office/drawing/2014/main" id="{31DD97CD-9B3C-894B-AE89-9EA0B099CF10}"/>
              </a:ext>
              <a:ext uri="{C183D7F6-B498-43B3-948B-1728B52AA6E4}">
                <adec:decorative xmlns:adec="http://schemas.microsoft.com/office/drawing/2017/decorative" val="1"/>
              </a:ext>
            </a:extLst>
          </p:cNvPr>
          <p:cNvSpPr>
            <a:spLocks noGrp="1"/>
          </p:cNvSpPr>
          <p:nvPr>
            <p:ph type="pic" sz="quarter" idx="13" hasCustomPrompt="1"/>
          </p:nvPr>
        </p:nvSpPr>
        <p:spPr>
          <a:xfrm>
            <a:off x="6574751" y="3013162"/>
            <a:ext cx="2232190" cy="1963636"/>
          </a:xfrm>
          <a:prstGeom prst="rect">
            <a:avLst/>
          </a:prstGeom>
        </p:spPr>
        <p:txBody>
          <a:bodyPr/>
          <a:lstStyle>
            <a:lvl1pPr marL="0" indent="0" algn="l">
              <a:buNone/>
              <a:defRPr sz="1800">
                <a:solidFill>
                  <a:schemeClr val="tx1"/>
                </a:solidFill>
                <a:latin typeface="+mn-lt"/>
              </a:defRPr>
            </a:lvl1pPr>
          </a:lstStyle>
          <a:p>
            <a:pPr lvl="0"/>
            <a:r>
              <a:rPr lang="sv-SE" noProof="0" dirty="0"/>
              <a:t>Klicka på ikonen för att lägga till en bild från G:/ 02 </a:t>
            </a:r>
            <a:r>
              <a:rPr lang="sv-SE" noProof="0" dirty="0" err="1"/>
              <a:t>Bildbank</a:t>
            </a:r>
            <a:endParaRPr lang="sv-SE" noProof="0" dirty="0"/>
          </a:p>
        </p:txBody>
      </p:sp>
      <p:sp>
        <p:nvSpPr>
          <p:cNvPr id="15" name="Platshållare för bild 9">
            <a:extLst>
              <a:ext uri="{FF2B5EF4-FFF2-40B4-BE49-F238E27FC236}">
                <a16:creationId xmlns:a16="http://schemas.microsoft.com/office/drawing/2014/main" id="{F78C33AD-EA3A-F448-BCEA-273D5E4211A4}"/>
              </a:ext>
              <a:ext uri="{C183D7F6-B498-43B3-948B-1728B52AA6E4}">
                <adec:decorative xmlns:adec="http://schemas.microsoft.com/office/drawing/2017/decorative" val="1"/>
              </a:ext>
            </a:extLst>
          </p:cNvPr>
          <p:cNvSpPr>
            <a:spLocks noGrp="1"/>
          </p:cNvSpPr>
          <p:nvPr>
            <p:ph type="pic" sz="quarter" idx="14" hasCustomPrompt="1"/>
          </p:nvPr>
        </p:nvSpPr>
        <p:spPr>
          <a:xfrm>
            <a:off x="9510456" y="3013162"/>
            <a:ext cx="2232190" cy="1963636"/>
          </a:xfrm>
          <a:prstGeom prst="rect">
            <a:avLst/>
          </a:prstGeom>
        </p:spPr>
        <p:txBody>
          <a:bodyPr/>
          <a:lstStyle>
            <a:lvl1pPr marL="0" indent="0" algn="l">
              <a:buNone/>
              <a:defRPr sz="1800">
                <a:solidFill>
                  <a:schemeClr val="tx1"/>
                </a:solidFill>
                <a:latin typeface="+mn-lt"/>
              </a:defRPr>
            </a:lvl1pPr>
          </a:lstStyle>
          <a:p>
            <a:pPr lvl="0"/>
            <a:r>
              <a:rPr lang="sv-SE" noProof="0" dirty="0"/>
              <a:t>Klicka på ikonen för att lägga till en bild från G:/ 02 </a:t>
            </a:r>
            <a:r>
              <a:rPr lang="sv-SE" noProof="0" dirty="0" err="1"/>
              <a:t>Bildbank</a:t>
            </a:r>
            <a:endParaRPr lang="sv-SE" noProof="0" dirty="0"/>
          </a:p>
        </p:txBody>
      </p:sp>
    </p:spTree>
    <p:extLst>
      <p:ext uri="{BB962C8B-B14F-4D97-AF65-F5344CB8AC3E}">
        <p14:creationId xmlns:p14="http://schemas.microsoft.com/office/powerpoint/2010/main" val="165236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cess/fakta, 4 indikatorer">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C77D4CA-AF50-034D-813E-4C9B837E275F}"/>
              </a:ext>
              <a:ext uri="{C183D7F6-B498-43B3-948B-1728B52AA6E4}">
                <adec:decorative xmlns:adec="http://schemas.microsoft.com/office/drawing/2017/decorative" val="1"/>
              </a:ext>
            </a:extLst>
          </p:cNvPr>
          <p:cNvSpPr/>
          <p:nvPr userDrawn="1"/>
        </p:nvSpPr>
        <p:spPr>
          <a:xfrm>
            <a:off x="0" y="0"/>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394508F6-8FEC-B642-88CE-18B33AB84AF9}"/>
              </a:ext>
            </a:extLst>
          </p:cNvPr>
          <p:cNvSpPr>
            <a:spLocks noGrp="1"/>
          </p:cNvSpPr>
          <p:nvPr>
            <p:ph type="title" hasCustomPrompt="1"/>
          </p:nvPr>
        </p:nvSpPr>
        <p:spPr>
          <a:xfrm>
            <a:off x="703341" y="960756"/>
            <a:ext cx="10011042" cy="1221612"/>
          </a:xfrm>
          <a:prstGeom prst="rect">
            <a:avLst/>
          </a:prstGeom>
          <a:noFill/>
        </p:spPr>
        <p:txBody>
          <a:bodyPr anchor="b"/>
          <a:lstStyle>
            <a:lvl1pPr>
              <a:defRPr sz="4400" b="0" i="0">
                <a:solidFill>
                  <a:schemeClr val="bg1"/>
                </a:solidFill>
                <a:latin typeface="Ubuntu Light" charset="0"/>
                <a:ea typeface="Ubuntu Light" charset="0"/>
                <a:cs typeface="Ubuntu Light" charset="0"/>
              </a:defRPr>
            </a:lvl1pPr>
          </a:lstStyle>
          <a:p>
            <a:r>
              <a:rPr lang="sv-SE" dirty="0"/>
              <a:t>Klicka här för att ange en rubrik</a:t>
            </a:r>
          </a:p>
        </p:txBody>
      </p:sp>
      <p:sp>
        <p:nvSpPr>
          <p:cNvPr id="16" name="text1">
            <a:extLst>
              <a:ext uri="{FF2B5EF4-FFF2-40B4-BE49-F238E27FC236}">
                <a16:creationId xmlns:a16="http://schemas.microsoft.com/office/drawing/2014/main" id="{E13CFB29-0DEE-E743-B604-C9DC83350B02}"/>
              </a:ext>
            </a:extLst>
          </p:cNvPr>
          <p:cNvSpPr>
            <a:spLocks noGrp="1"/>
          </p:cNvSpPr>
          <p:nvPr>
            <p:ph type="body" sz="quarter" idx="10" hasCustomPrompt="1"/>
          </p:nvPr>
        </p:nvSpPr>
        <p:spPr>
          <a:xfrm>
            <a:off x="703342" y="5015728"/>
            <a:ext cx="2232190" cy="1518422"/>
          </a:xfrm>
          <a:prstGeom prst="rect">
            <a:avLst/>
          </a:prstGeom>
        </p:spPr>
        <p:txBody>
          <a:bodyPr/>
          <a:lstStyle>
            <a:lvl1pPr marL="0" indent="0" algn="ctr">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17" name="text2">
            <a:extLst>
              <a:ext uri="{FF2B5EF4-FFF2-40B4-BE49-F238E27FC236}">
                <a16:creationId xmlns:a16="http://schemas.microsoft.com/office/drawing/2014/main" id="{7587250E-0742-A94E-A6BF-23A11DF48133}"/>
              </a:ext>
            </a:extLst>
          </p:cNvPr>
          <p:cNvSpPr>
            <a:spLocks noGrp="1"/>
          </p:cNvSpPr>
          <p:nvPr>
            <p:ph type="body" sz="quarter" idx="15" hasCustomPrompt="1"/>
          </p:nvPr>
        </p:nvSpPr>
        <p:spPr>
          <a:xfrm>
            <a:off x="3662196" y="5015728"/>
            <a:ext cx="2232190" cy="1518422"/>
          </a:xfrm>
          <a:prstGeom prst="rect">
            <a:avLst/>
          </a:prstGeom>
        </p:spPr>
        <p:txBody>
          <a:bodyPr/>
          <a:lstStyle>
            <a:lvl1pPr marL="0" indent="0" algn="ctr">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18" name="text3">
            <a:extLst>
              <a:ext uri="{FF2B5EF4-FFF2-40B4-BE49-F238E27FC236}">
                <a16:creationId xmlns:a16="http://schemas.microsoft.com/office/drawing/2014/main" id="{2F653A43-FFEA-DC49-87F2-39833F76FF61}"/>
              </a:ext>
            </a:extLst>
          </p:cNvPr>
          <p:cNvSpPr>
            <a:spLocks noGrp="1"/>
          </p:cNvSpPr>
          <p:nvPr>
            <p:ph type="body" sz="quarter" idx="16" hasCustomPrompt="1"/>
          </p:nvPr>
        </p:nvSpPr>
        <p:spPr>
          <a:xfrm>
            <a:off x="6609475" y="5015728"/>
            <a:ext cx="2232190" cy="1518422"/>
          </a:xfrm>
          <a:prstGeom prst="rect">
            <a:avLst/>
          </a:prstGeom>
        </p:spPr>
        <p:txBody>
          <a:bodyPr/>
          <a:lstStyle>
            <a:lvl1pPr marL="0" indent="0" algn="ctr">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19" name="text4">
            <a:extLst>
              <a:ext uri="{FF2B5EF4-FFF2-40B4-BE49-F238E27FC236}">
                <a16:creationId xmlns:a16="http://schemas.microsoft.com/office/drawing/2014/main" id="{1B04B297-7B39-0841-812E-A17FBB09B5B6}"/>
              </a:ext>
            </a:extLst>
          </p:cNvPr>
          <p:cNvSpPr>
            <a:spLocks noGrp="1"/>
          </p:cNvSpPr>
          <p:nvPr>
            <p:ph type="body" sz="quarter" idx="17" hasCustomPrompt="1"/>
          </p:nvPr>
        </p:nvSpPr>
        <p:spPr>
          <a:xfrm>
            <a:off x="9487306" y="5015728"/>
            <a:ext cx="2232190" cy="1518422"/>
          </a:xfrm>
          <a:prstGeom prst="rect">
            <a:avLst/>
          </a:prstGeom>
        </p:spPr>
        <p:txBody>
          <a:bodyPr/>
          <a:lstStyle>
            <a:lvl1pPr marL="0" indent="0" algn="ctr">
              <a:buNone/>
              <a:defRPr sz="1800" b="0" i="0" baseline="0">
                <a:solidFill>
                  <a:schemeClr val="tx1"/>
                </a:solidFill>
                <a:latin typeface="+mn-lt"/>
                <a:ea typeface="Crimson Text" charset="0"/>
                <a:cs typeface="Crimson Text" charset="0"/>
              </a:defRPr>
            </a:lvl1pPr>
          </a:lstStyle>
          <a:p>
            <a:pPr lvl="0"/>
            <a:r>
              <a:rPr lang="sv-SE" dirty="0"/>
              <a:t>Klicka här för att lägga till en beskrivning</a:t>
            </a:r>
          </a:p>
        </p:txBody>
      </p:sp>
      <p:sp>
        <p:nvSpPr>
          <p:cNvPr id="9" name="Rektangel 8">
            <a:extLst>
              <a:ext uri="{FF2B5EF4-FFF2-40B4-BE49-F238E27FC236}">
                <a16:creationId xmlns:a16="http://schemas.microsoft.com/office/drawing/2014/main" id="{619BEA3D-6D32-D94C-B0B6-1331272B59AE}"/>
              </a:ext>
              <a:ext uri="{C183D7F6-B498-43B3-948B-1728B52AA6E4}">
                <adec:decorative xmlns:adec="http://schemas.microsoft.com/office/drawing/2017/decorative" val="1"/>
              </a:ext>
            </a:extLst>
          </p:cNvPr>
          <p:cNvSpPr/>
          <p:nvPr userDrawn="1"/>
        </p:nvSpPr>
        <p:spPr>
          <a:xfrm>
            <a:off x="-2264735" y="24063"/>
            <a:ext cx="2160000" cy="87402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0" dirty="0">
                <a:effectLst/>
                <a:latin typeface="Calibri" panose="020F0502020204030204" pitchFamily="34" charset="0"/>
                <a:ea typeface="Calibri" panose="020F0502020204030204" pitchFamily="34" charset="0"/>
                <a:cs typeface="Times New Roman" panose="02020603050405020304" pitchFamily="18" charset="0"/>
              </a:rPr>
              <a:t>Indikatorer 4 st. Använd denna </a:t>
            </a:r>
            <a:r>
              <a:rPr lang="sv-SE" sz="1200" i="0" dirty="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visa en process, tidslinje eller för att visa indikatorer av något slag.</a:t>
            </a:r>
          </a:p>
        </p:txBody>
      </p:sp>
      <p:sp>
        <p:nvSpPr>
          <p:cNvPr id="26" name="Ellips 25">
            <a:extLst>
              <a:ext uri="{FF2B5EF4-FFF2-40B4-BE49-F238E27FC236}">
                <a16:creationId xmlns:a16="http://schemas.microsoft.com/office/drawing/2014/main" id="{B6C66DDC-074B-3E43-9B53-581C7A765E2D}"/>
              </a:ext>
              <a:ext uri="{C183D7F6-B498-43B3-948B-1728B52AA6E4}">
                <adec:decorative xmlns:adec="http://schemas.microsoft.com/office/drawing/2017/decorative" val="1"/>
              </a:ext>
            </a:extLst>
          </p:cNvPr>
          <p:cNvSpPr/>
          <p:nvPr userDrawn="1"/>
        </p:nvSpPr>
        <p:spPr>
          <a:xfrm>
            <a:off x="966179"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7E335237-3B2D-7040-AF98-84F2E147953A}"/>
              </a:ext>
              <a:ext uri="{C183D7F6-B498-43B3-948B-1728B52AA6E4}">
                <adec:decorative xmlns:adec="http://schemas.microsoft.com/office/drawing/2017/decorative" val="1"/>
              </a:ext>
            </a:extLst>
          </p:cNvPr>
          <p:cNvSpPr/>
          <p:nvPr userDrawn="1"/>
        </p:nvSpPr>
        <p:spPr>
          <a:xfrm>
            <a:off x="3910101"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D1BB11B8-B1BE-F743-9DFB-5FE751FA997C}"/>
              </a:ext>
              <a:ext uri="{C183D7F6-B498-43B3-948B-1728B52AA6E4}">
                <adec:decorative xmlns:adec="http://schemas.microsoft.com/office/drawing/2017/decorative" val="1"/>
              </a:ext>
            </a:extLst>
          </p:cNvPr>
          <p:cNvSpPr/>
          <p:nvPr userDrawn="1"/>
        </p:nvSpPr>
        <p:spPr>
          <a:xfrm>
            <a:off x="6854023"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latshållare för innehåll 2">
            <a:extLst>
              <a:ext uri="{FF2B5EF4-FFF2-40B4-BE49-F238E27FC236}">
                <a16:creationId xmlns:a16="http://schemas.microsoft.com/office/drawing/2014/main" id="{1BAA90BB-DE94-624A-A524-34BD0D334A27}"/>
              </a:ext>
              <a:ext uri="{C183D7F6-B498-43B3-948B-1728B52AA6E4}">
                <adec:decorative xmlns:adec="http://schemas.microsoft.com/office/drawing/2017/decorative" val="1"/>
              </a:ext>
            </a:extLst>
          </p:cNvPr>
          <p:cNvSpPr>
            <a:spLocks noGrp="1"/>
          </p:cNvSpPr>
          <p:nvPr>
            <p:ph sz="quarter" idx="18" hasCustomPrompt="1"/>
          </p:nvPr>
        </p:nvSpPr>
        <p:spPr>
          <a:xfrm>
            <a:off x="829437" y="2963220"/>
            <a:ext cx="1980000" cy="1980000"/>
          </a:xfrm>
        </p:spPr>
        <p:txBody>
          <a:bodyPr lIns="0" tIns="0" rIns="0" bIns="0" anchor="ctr" anchorCtr="0"/>
          <a:lstStyle>
            <a:lvl1pPr marL="0" indent="0" algn="ctr">
              <a:buNone/>
              <a:defRPr sz="3600" b="0" i="0" spc="-110" baseline="0">
                <a:solidFill>
                  <a:schemeClr val="bg1"/>
                </a:solidFill>
                <a:latin typeface="Ubuntu Medium" panose="020B06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a:t>
            </a:r>
            <a:br>
              <a:rPr lang="sv-SE" dirty="0"/>
            </a:br>
            <a:r>
              <a:rPr lang="sv-SE" dirty="0"/>
              <a:t>lägga till innehåll</a:t>
            </a:r>
          </a:p>
        </p:txBody>
      </p:sp>
      <p:sp>
        <p:nvSpPr>
          <p:cNvPr id="30" name="Platshållare för innehåll 2">
            <a:extLst>
              <a:ext uri="{FF2B5EF4-FFF2-40B4-BE49-F238E27FC236}">
                <a16:creationId xmlns:a16="http://schemas.microsoft.com/office/drawing/2014/main" id="{C6CEF8E7-0B11-504D-8578-A1D8042B5F9D}"/>
              </a:ext>
              <a:ext uri="{C183D7F6-B498-43B3-948B-1728B52AA6E4}">
                <adec:decorative xmlns:adec="http://schemas.microsoft.com/office/drawing/2017/decorative" val="1"/>
              </a:ext>
            </a:extLst>
          </p:cNvPr>
          <p:cNvSpPr>
            <a:spLocks noGrp="1"/>
          </p:cNvSpPr>
          <p:nvPr>
            <p:ph sz="quarter" idx="19" hasCustomPrompt="1"/>
          </p:nvPr>
        </p:nvSpPr>
        <p:spPr>
          <a:xfrm>
            <a:off x="3781185" y="2963220"/>
            <a:ext cx="1980000" cy="1980000"/>
          </a:xfrm>
        </p:spPr>
        <p:txBody>
          <a:bodyPr lIns="0" tIns="0" rIns="0" bIns="0" anchor="ctr" anchorCtr="0"/>
          <a:lstStyle>
            <a:lvl1pPr marL="0" indent="0" algn="ctr">
              <a:buNone/>
              <a:defRPr sz="3600" b="0" i="0" spc="-110" baseline="0">
                <a:solidFill>
                  <a:schemeClr val="bg1"/>
                </a:solidFill>
                <a:latin typeface="Ubuntu Medium" panose="020B06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a:t>
            </a:r>
            <a:br>
              <a:rPr lang="sv-SE" dirty="0"/>
            </a:br>
            <a:r>
              <a:rPr lang="sv-SE" dirty="0"/>
              <a:t>lägga till innehåll</a:t>
            </a:r>
          </a:p>
        </p:txBody>
      </p:sp>
      <p:sp>
        <p:nvSpPr>
          <p:cNvPr id="31" name="Platshållare för innehåll 2">
            <a:extLst>
              <a:ext uri="{FF2B5EF4-FFF2-40B4-BE49-F238E27FC236}">
                <a16:creationId xmlns:a16="http://schemas.microsoft.com/office/drawing/2014/main" id="{ADB6D10A-4CF1-6943-9420-C27056751E23}"/>
              </a:ext>
              <a:ext uri="{C183D7F6-B498-43B3-948B-1728B52AA6E4}">
                <adec:decorative xmlns:adec="http://schemas.microsoft.com/office/drawing/2017/decorative" val="1"/>
              </a:ext>
            </a:extLst>
          </p:cNvPr>
          <p:cNvSpPr>
            <a:spLocks noGrp="1"/>
          </p:cNvSpPr>
          <p:nvPr>
            <p:ph sz="quarter" idx="20" hasCustomPrompt="1"/>
          </p:nvPr>
        </p:nvSpPr>
        <p:spPr>
          <a:xfrm>
            <a:off x="6732933" y="2963220"/>
            <a:ext cx="1980000" cy="1980000"/>
          </a:xfrm>
        </p:spPr>
        <p:txBody>
          <a:bodyPr lIns="0" tIns="0" rIns="0" bIns="0" anchor="ctr" anchorCtr="0"/>
          <a:lstStyle>
            <a:lvl1pPr marL="0" indent="0" algn="ctr">
              <a:buNone/>
              <a:defRPr sz="3600" b="0" i="0" spc="-110" baseline="0">
                <a:solidFill>
                  <a:schemeClr val="bg1"/>
                </a:solidFill>
                <a:latin typeface="Ubuntu Medium" panose="020B06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a:t>
            </a:r>
            <a:br>
              <a:rPr lang="sv-SE" dirty="0"/>
            </a:br>
            <a:r>
              <a:rPr lang="sv-SE" dirty="0"/>
              <a:t>lägga till innehåll</a:t>
            </a:r>
          </a:p>
        </p:txBody>
      </p:sp>
      <p:sp>
        <p:nvSpPr>
          <p:cNvPr id="32" name="Ellips 31">
            <a:extLst>
              <a:ext uri="{FF2B5EF4-FFF2-40B4-BE49-F238E27FC236}">
                <a16:creationId xmlns:a16="http://schemas.microsoft.com/office/drawing/2014/main" id="{EB4CC0BB-0963-9C4C-9474-7CE4BD13B610}"/>
              </a:ext>
              <a:ext uri="{C183D7F6-B498-43B3-948B-1728B52AA6E4}">
                <adec:decorative xmlns:adec="http://schemas.microsoft.com/office/drawing/2017/decorative" val="1"/>
              </a:ext>
            </a:extLst>
          </p:cNvPr>
          <p:cNvSpPr/>
          <p:nvPr userDrawn="1"/>
        </p:nvSpPr>
        <p:spPr>
          <a:xfrm>
            <a:off x="9741602"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Platshållare för innehåll 2">
            <a:extLst>
              <a:ext uri="{FF2B5EF4-FFF2-40B4-BE49-F238E27FC236}">
                <a16:creationId xmlns:a16="http://schemas.microsoft.com/office/drawing/2014/main" id="{06F92F55-9A76-8C4C-87A0-9D9E35D06394}"/>
              </a:ext>
              <a:ext uri="{C183D7F6-B498-43B3-948B-1728B52AA6E4}">
                <adec:decorative xmlns:adec="http://schemas.microsoft.com/office/drawing/2017/decorative" val="1"/>
              </a:ext>
            </a:extLst>
          </p:cNvPr>
          <p:cNvSpPr>
            <a:spLocks noGrp="1"/>
          </p:cNvSpPr>
          <p:nvPr>
            <p:ph sz="quarter" idx="21" hasCustomPrompt="1"/>
          </p:nvPr>
        </p:nvSpPr>
        <p:spPr>
          <a:xfrm>
            <a:off x="9620512" y="2963220"/>
            <a:ext cx="1980000" cy="1980000"/>
          </a:xfrm>
        </p:spPr>
        <p:txBody>
          <a:bodyPr lIns="0" tIns="0" rIns="0" bIns="0" anchor="ctr" anchorCtr="0"/>
          <a:lstStyle>
            <a:lvl1pPr marL="0" indent="0" algn="ctr">
              <a:buNone/>
              <a:defRPr sz="3600" b="0" i="0" spc="-110" baseline="0">
                <a:solidFill>
                  <a:schemeClr val="bg1"/>
                </a:solidFill>
                <a:latin typeface="Ubuntu Medium" panose="020B06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a:t>
            </a:r>
            <a:br>
              <a:rPr lang="sv-SE" dirty="0"/>
            </a:br>
            <a:r>
              <a:rPr lang="sv-SE" dirty="0"/>
              <a:t>lägga till innehåll</a:t>
            </a:r>
          </a:p>
        </p:txBody>
      </p:sp>
    </p:spTree>
    <p:extLst>
      <p:ext uri="{BB962C8B-B14F-4D97-AF65-F5344CB8AC3E}">
        <p14:creationId xmlns:p14="http://schemas.microsoft.com/office/powerpoint/2010/main" val="97407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9"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endParaRPr lang="sv-SE" dirty="0"/>
          </a:p>
        </p:txBody>
      </p:sp>
      <p:sp>
        <p:nvSpPr>
          <p:cNvPr id="11"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pic>
        <p:nvPicPr>
          <p:cNvPr id="7" name="Bildobjekt 6">
            <a:extLst>
              <a:ext uri="{FF2B5EF4-FFF2-40B4-BE49-F238E27FC236}">
                <a16:creationId xmlns:a16="http://schemas.microsoft.com/office/drawing/2014/main" id="{47D39709-99C1-2A4F-9B9F-21B39456CBF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6" name="Rektangel 5">
            <a:extLst>
              <a:ext uri="{FF2B5EF4-FFF2-40B4-BE49-F238E27FC236}">
                <a16:creationId xmlns:a16="http://schemas.microsoft.com/office/drawing/2014/main" id="{2A9615CA-77B8-E949-8DB2-3E07ED2E4C36}"/>
              </a:ext>
              <a:ext uri="{C183D7F6-B498-43B3-948B-1728B52AA6E4}">
                <adec:decorative xmlns:adec="http://schemas.microsoft.com/office/drawing/2017/decorative" val="1"/>
              </a:ext>
            </a:extLst>
          </p:cNvPr>
          <p:cNvSpPr/>
          <p:nvPr userDrawn="1"/>
        </p:nvSpPr>
        <p:spPr>
          <a:xfrm>
            <a:off x="-2264735" y="24063"/>
            <a:ext cx="2160000" cy="1767150"/>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Rubrik &amp; innehåll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skriva en rubrik och en text. 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endParaRPr lang="sv-SE" sz="1200" i="0" u="none">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Färgerna på rubrik &amp; text är valda för att säkerställa god kontrast.</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0574A0B4-C2F2-D34B-AE4C-018746B3803A}"/>
              </a:ext>
            </a:extLst>
          </p:cNvPr>
          <p:cNvSpPr>
            <a:spLocks noGrp="1"/>
          </p:cNvSpPr>
          <p:nvPr>
            <p:ph type="dt" sz="half" idx="11"/>
          </p:nvPr>
        </p:nvSpPr>
        <p:spPr/>
        <p:txBody>
          <a:bodyPr/>
          <a:lstStyle/>
          <a:p>
            <a:fld id="{17ED57E3-A85C-2841-A240-F78969CE8986}" type="datetime1">
              <a:rPr lang="sv-SE" smtClean="0"/>
              <a:t>2024-12-05</a:t>
            </a:fld>
            <a:endParaRPr lang="sv-SE"/>
          </a:p>
        </p:txBody>
      </p:sp>
      <p:sp>
        <p:nvSpPr>
          <p:cNvPr id="3" name="Platshållare för sidfot 2">
            <a:extLst>
              <a:ext uri="{FF2B5EF4-FFF2-40B4-BE49-F238E27FC236}">
                <a16:creationId xmlns:a16="http://schemas.microsoft.com/office/drawing/2014/main" id="{5D1BBC71-F2DC-7649-AB8F-B9E2781DDAD0}"/>
              </a:ext>
            </a:extLst>
          </p:cNvPr>
          <p:cNvSpPr>
            <a:spLocks noGrp="1"/>
          </p:cNvSpPr>
          <p:nvPr>
            <p:ph type="ftr" sz="quarter" idx="12"/>
          </p:nvPr>
        </p:nvSpPr>
        <p:spPr/>
        <p:txBody>
          <a:bodyPr/>
          <a:lstStyle/>
          <a:p>
            <a:endParaRPr lang="sv-SE"/>
          </a:p>
        </p:txBody>
      </p:sp>
      <p:sp>
        <p:nvSpPr>
          <p:cNvPr id="4" name="Platshållare för bildnummer 3">
            <a:extLst>
              <a:ext uri="{FF2B5EF4-FFF2-40B4-BE49-F238E27FC236}">
                <a16:creationId xmlns:a16="http://schemas.microsoft.com/office/drawing/2014/main" id="{D62CF212-25B8-E44D-9C3D-D942CA9571ED}"/>
              </a:ext>
            </a:extLst>
          </p:cNvPr>
          <p:cNvSpPr>
            <a:spLocks noGrp="1"/>
          </p:cNvSpPr>
          <p:nvPr>
            <p:ph type="sldNum" sz="quarter" idx="13"/>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73333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bild">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282997"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124769"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10" name="Platshållare för bild 9"/>
          <p:cNvSpPr>
            <a:spLocks noGrp="1"/>
          </p:cNvSpPr>
          <p:nvPr>
            <p:ph type="pic" sz="quarter" idx="11"/>
          </p:nvPr>
        </p:nvSpPr>
        <p:spPr>
          <a:xfrm>
            <a:off x="5751488" y="832339"/>
            <a:ext cx="5596108" cy="5087370"/>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pic>
        <p:nvPicPr>
          <p:cNvPr id="4" name="Bildobjekt 3">
            <a:extLst>
              <a:ext uri="{FF2B5EF4-FFF2-40B4-BE49-F238E27FC236}">
                <a16:creationId xmlns:a16="http://schemas.microsoft.com/office/drawing/2014/main" id="{83FCF9BF-16C7-F943-861C-FC1B7DE004B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78"/>
          <a:stretch/>
        </p:blipFill>
        <p:spPr>
          <a:xfrm>
            <a:off x="5183566" y="5307601"/>
            <a:ext cx="1159288" cy="1156211"/>
          </a:xfrm>
          <a:prstGeom prst="rect">
            <a:avLst/>
          </a:prstGeom>
        </p:spPr>
      </p:pic>
      <p:pic>
        <p:nvPicPr>
          <p:cNvPr id="13" name="Bildobjekt 12">
            <a:extLst>
              <a:ext uri="{FF2B5EF4-FFF2-40B4-BE49-F238E27FC236}">
                <a16:creationId xmlns:a16="http://schemas.microsoft.com/office/drawing/2014/main" id="{274CAF80-AFC1-254E-BEA5-4EC13C69DFB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49552" y="300404"/>
            <a:ext cx="1152663" cy="1152663"/>
          </a:xfrm>
          <a:prstGeom prst="rect">
            <a:avLst/>
          </a:prstGeom>
        </p:spPr>
      </p:pic>
      <p:pic>
        <p:nvPicPr>
          <p:cNvPr id="12" name="Bildobjekt 11">
            <a:extLst>
              <a:ext uri="{FF2B5EF4-FFF2-40B4-BE49-F238E27FC236}">
                <a16:creationId xmlns:a16="http://schemas.microsoft.com/office/drawing/2014/main" id="{55CB6B6C-5F32-9E46-9583-0531B348C4D1}"/>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9" name="Rektangel 8">
            <a:extLst>
              <a:ext uri="{FF2B5EF4-FFF2-40B4-BE49-F238E27FC236}">
                <a16:creationId xmlns:a16="http://schemas.microsoft.com/office/drawing/2014/main" id="{E27F038E-3C22-3648-B859-67FDD75A866D}"/>
              </a:ext>
              <a:ext uri="{C183D7F6-B498-43B3-948B-1728B52AA6E4}">
                <adec:decorative xmlns:adec="http://schemas.microsoft.com/office/drawing/2017/decorative" val="1"/>
              </a:ext>
            </a:extLst>
          </p:cNvPr>
          <p:cNvSpPr/>
          <p:nvPr userDrawn="1"/>
        </p:nvSpPr>
        <p:spPr>
          <a:xfrm>
            <a:off x="-2264735" y="24063"/>
            <a:ext cx="2160000" cy="1371914"/>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Rubrik, innehåll, bild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en sida där du kan kombinera text med bild. Tänk på att inte skriva för mycket text på samma sida.</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D924CC88-CA6F-ED48-978E-374EF4347C32}"/>
              </a:ext>
            </a:extLst>
          </p:cNvPr>
          <p:cNvSpPr>
            <a:spLocks noGrp="1"/>
          </p:cNvSpPr>
          <p:nvPr>
            <p:ph type="dt" sz="half" idx="12"/>
          </p:nvPr>
        </p:nvSpPr>
        <p:spPr>
          <a:xfrm>
            <a:off x="703263" y="6340475"/>
            <a:ext cx="2743200" cy="365125"/>
          </a:xfrm>
        </p:spPr>
        <p:txBody>
          <a:bodyPr/>
          <a:lstStyle/>
          <a:p>
            <a:fld id="{34C66A07-0C1B-7E44-8A84-D73B04008641}" type="datetime1">
              <a:rPr lang="sv-SE" smtClean="0"/>
              <a:t>2024-12-05</a:t>
            </a:fld>
            <a:endParaRPr lang="sv-SE"/>
          </a:p>
        </p:txBody>
      </p:sp>
      <p:sp>
        <p:nvSpPr>
          <p:cNvPr id="3" name="Platshållare för sidfot 2">
            <a:extLst>
              <a:ext uri="{FF2B5EF4-FFF2-40B4-BE49-F238E27FC236}">
                <a16:creationId xmlns:a16="http://schemas.microsoft.com/office/drawing/2014/main" id="{E54374F1-A62D-2E40-B71E-076D171E2320}"/>
              </a:ext>
            </a:extLst>
          </p:cNvPr>
          <p:cNvSpPr>
            <a:spLocks noGrp="1"/>
          </p:cNvSpPr>
          <p:nvPr>
            <p:ph type="ftr" sz="quarter" idx="13"/>
          </p:nvPr>
        </p:nvSpPr>
        <p:spPr/>
        <p:txBody>
          <a:bodyPr/>
          <a:lstStyle/>
          <a:p>
            <a:endParaRPr lang="sv-SE"/>
          </a:p>
        </p:txBody>
      </p:sp>
      <p:sp>
        <p:nvSpPr>
          <p:cNvPr id="5" name="Platshållare för bildnummer 4">
            <a:extLst>
              <a:ext uri="{FF2B5EF4-FFF2-40B4-BE49-F238E27FC236}">
                <a16:creationId xmlns:a16="http://schemas.microsoft.com/office/drawing/2014/main" id="{2AB03AEE-CEA3-EC4C-BF87-9AAA1FC4F359}"/>
              </a:ext>
            </a:extLst>
          </p:cNvPr>
          <p:cNvSpPr>
            <a:spLocks noGrp="1"/>
          </p:cNvSpPr>
          <p:nvPr>
            <p:ph type="sldNum" sz="quarter" idx="14"/>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75052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bild m fär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282997"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124769"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Klicka här för att ändra format på bakgrundstexten</a:t>
            </a:r>
          </a:p>
        </p:txBody>
      </p:sp>
      <p:sp>
        <p:nvSpPr>
          <p:cNvPr id="2" name="Rektangel 1">
            <a:extLst>
              <a:ext uri="{FF2B5EF4-FFF2-40B4-BE49-F238E27FC236}">
                <a16:creationId xmlns:a16="http://schemas.microsoft.com/office/drawing/2014/main" id="{854C6870-8471-7F4A-9698-04B60F8EF9A9}"/>
              </a:ext>
              <a:ext uri="{C183D7F6-B498-43B3-948B-1728B52AA6E4}">
                <adec:decorative xmlns:adec="http://schemas.microsoft.com/office/drawing/2017/decorative" val="1"/>
              </a:ext>
            </a:extLst>
          </p:cNvPr>
          <p:cNvSpPr/>
          <p:nvPr userDrawn="1"/>
        </p:nvSpPr>
        <p:spPr>
          <a:xfrm>
            <a:off x="6595891" y="-23474"/>
            <a:ext cx="5596108" cy="6881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1"/>
          </p:nvPr>
        </p:nvSpPr>
        <p:spPr>
          <a:xfrm>
            <a:off x="5751488" y="832339"/>
            <a:ext cx="5596108" cy="5087370"/>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pic>
        <p:nvPicPr>
          <p:cNvPr id="9" name="Bildobjekt 8">
            <a:extLst>
              <a:ext uri="{FF2B5EF4-FFF2-40B4-BE49-F238E27FC236}">
                <a16:creationId xmlns:a16="http://schemas.microsoft.com/office/drawing/2014/main" id="{5EF4A6DB-743B-5F4D-88F2-D68291C49BA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11" name="Rektangel 10">
            <a:extLst>
              <a:ext uri="{FF2B5EF4-FFF2-40B4-BE49-F238E27FC236}">
                <a16:creationId xmlns:a16="http://schemas.microsoft.com/office/drawing/2014/main" id="{D18DE441-0BC9-0249-80ED-89C5A14BFFEC}"/>
              </a:ext>
              <a:ext uri="{C183D7F6-B498-43B3-948B-1728B52AA6E4}">
                <adec:decorative xmlns:adec="http://schemas.microsoft.com/office/drawing/2017/decorative" val="1"/>
              </a:ext>
            </a:extLst>
          </p:cNvPr>
          <p:cNvSpPr/>
          <p:nvPr userDrawn="1"/>
        </p:nvSpPr>
        <p:spPr>
          <a:xfrm>
            <a:off x="-2264735" y="24063"/>
            <a:ext cx="2160000" cy="1569469"/>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Rubrik, innehåll, bild m färg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en sida där du kan kombinera text med bild. Tänk på att inte skriva för mycket text på samma sida.</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a:extLst>
              <a:ext uri="{FF2B5EF4-FFF2-40B4-BE49-F238E27FC236}">
                <a16:creationId xmlns:a16="http://schemas.microsoft.com/office/drawing/2014/main" id="{F6B681BA-9114-B04B-995D-969339BFED3B}"/>
              </a:ext>
            </a:extLst>
          </p:cNvPr>
          <p:cNvSpPr>
            <a:spLocks noGrp="1"/>
          </p:cNvSpPr>
          <p:nvPr>
            <p:ph type="dt" sz="half" idx="12"/>
          </p:nvPr>
        </p:nvSpPr>
        <p:spPr>
          <a:xfrm>
            <a:off x="713772" y="6351587"/>
            <a:ext cx="2743200" cy="365125"/>
          </a:xfrm>
        </p:spPr>
        <p:txBody>
          <a:bodyPr/>
          <a:lstStyle/>
          <a:p>
            <a:fld id="{E39A2EEF-94A8-1F47-9E60-DDB42A7BD975}" type="datetime1">
              <a:rPr lang="sv-SE" smtClean="0"/>
              <a:t>2024-12-05</a:t>
            </a:fld>
            <a:endParaRPr lang="sv-SE"/>
          </a:p>
        </p:txBody>
      </p:sp>
      <p:sp>
        <p:nvSpPr>
          <p:cNvPr id="4" name="Platshållare för sidfot 3">
            <a:extLst>
              <a:ext uri="{FF2B5EF4-FFF2-40B4-BE49-F238E27FC236}">
                <a16:creationId xmlns:a16="http://schemas.microsoft.com/office/drawing/2014/main" id="{C0AAF0FE-8E0A-1142-839E-C445EEB2B7DD}"/>
              </a:ext>
            </a:extLst>
          </p:cNvPr>
          <p:cNvSpPr>
            <a:spLocks noGrp="1"/>
          </p:cNvSpPr>
          <p:nvPr>
            <p:ph type="ftr" sz="quarter" idx="13"/>
          </p:nvPr>
        </p:nvSpPr>
        <p:spPr/>
        <p:txBody>
          <a:bodyPr/>
          <a:lstStyle/>
          <a:p>
            <a:endParaRPr lang="sv-SE"/>
          </a:p>
        </p:txBody>
      </p:sp>
      <p:sp>
        <p:nvSpPr>
          <p:cNvPr id="5" name="Platshållare för bildnummer 4">
            <a:extLst>
              <a:ext uri="{FF2B5EF4-FFF2-40B4-BE49-F238E27FC236}">
                <a16:creationId xmlns:a16="http://schemas.microsoft.com/office/drawing/2014/main" id="{012AE44F-EB05-1647-AB19-05311D8963E0}"/>
              </a:ext>
            </a:extLst>
          </p:cNvPr>
          <p:cNvSpPr>
            <a:spLocks noGrp="1"/>
          </p:cNvSpPr>
          <p:nvPr>
            <p:ph type="sldNum" sz="quarter" idx="14"/>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51155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med rubrik">
    <p:bg>
      <p:bgPr>
        <a:solidFill>
          <a:schemeClr val="bg1"/>
        </a:solidFill>
        <a:effectLst/>
      </p:bgPr>
    </p:bg>
    <p:spTree>
      <p:nvGrpSpPr>
        <p:cNvPr id="1" name=""/>
        <p:cNvGrpSpPr/>
        <p:nvPr/>
      </p:nvGrpSpPr>
      <p:grpSpPr>
        <a:xfrm>
          <a:off x="0" y="0"/>
          <a:ext cx="0" cy="0"/>
          <a:chOff x="0" y="0"/>
          <a:chExt cx="0" cy="0"/>
        </a:xfrm>
      </p:grpSpPr>
      <p:sp>
        <p:nvSpPr>
          <p:cNvPr id="6" name="bild">
            <a:extLst>
              <a:ext uri="{C183D7F6-B498-43B3-948B-1728B52AA6E4}">
                <adec:decorative xmlns:adec="http://schemas.microsoft.com/office/drawing/2017/decorative" val="1"/>
              </a:ext>
            </a:extLst>
          </p:cNvPr>
          <p:cNvSpPr>
            <a:spLocks noGrp="1"/>
          </p:cNvSpPr>
          <p:nvPr>
            <p:ph type="pic" sz="quarter" idx="11"/>
          </p:nvPr>
        </p:nvSpPr>
        <p:spPr>
          <a:xfrm>
            <a:off x="0" y="0"/>
            <a:ext cx="12192000" cy="6851650"/>
          </a:xfrm>
          <a:prstGeom prst="rect">
            <a:avLst/>
          </a:prstGeom>
        </p:spPr>
        <p:txBody>
          <a:bodyPr/>
          <a:lstStyle/>
          <a:p>
            <a:pPr lvl="0"/>
            <a:r>
              <a:rPr lang="sv-SE" noProof="0"/>
              <a:t>Klicka på ikonen för att lägga till en bild</a:t>
            </a:r>
            <a:endParaRPr lang="sv-SE" noProof="0" dirty="0"/>
          </a:p>
        </p:txBody>
      </p:sp>
      <p:sp>
        <p:nvSpPr>
          <p:cNvPr id="20" name="toning">
            <a:extLst>
              <a:ext uri="{FF2B5EF4-FFF2-40B4-BE49-F238E27FC236}">
                <a16:creationId xmlns:a16="http://schemas.microsoft.com/office/drawing/2014/main" id="{B3EB4783-0114-6648-A338-8833091BCB40}"/>
              </a:ext>
              <a:ext uri="{C183D7F6-B498-43B3-948B-1728B52AA6E4}">
                <adec:decorative xmlns:adec="http://schemas.microsoft.com/office/drawing/2017/decorative" val="1"/>
              </a:ext>
            </a:extLst>
          </p:cNvPr>
          <p:cNvSpPr>
            <a:spLocks noGrp="1"/>
          </p:cNvSpPr>
          <p:nvPr>
            <p:ph type="body" sz="quarter" idx="14"/>
          </p:nvPr>
        </p:nvSpPr>
        <p:spPr>
          <a:xfrm>
            <a:off x="0" y="1293257"/>
            <a:ext cx="12192000" cy="5558394"/>
          </a:xfrm>
          <a:gradFill>
            <a:gsLst>
              <a:gs pos="11000">
                <a:srgbClr val="000000">
                  <a:alpha val="0"/>
                </a:srgbClr>
              </a:gs>
              <a:gs pos="94000">
                <a:srgbClr val="000000">
                  <a:alpha val="74136"/>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bodyPr>
          <a:lstStyle>
            <a:lvl1pPr marL="0" indent="0" algn="l">
              <a:buFont typeface="+mj-lt"/>
              <a:buNone/>
              <a:defRPr lang="sv-SE" baseline="0" smtClean="0">
                <a:solidFill>
                  <a:schemeClr val="bg1">
                    <a:alpha val="0"/>
                  </a:schemeClr>
                </a:solidFill>
              </a:defRPr>
            </a:lvl1pPr>
            <a:lvl2pPr>
              <a:defRPr lang="sv-SE" smtClean="0">
                <a:solidFill>
                  <a:schemeClr val="lt1"/>
                </a:solidFill>
              </a:defRPr>
            </a:lvl2pPr>
            <a:lvl3pPr>
              <a:defRPr lang="sv-SE" smtClean="0">
                <a:solidFill>
                  <a:schemeClr val="lt1"/>
                </a:solidFill>
              </a:defRPr>
            </a:lvl3pPr>
            <a:lvl4pPr>
              <a:defRPr lang="sv-SE" smtClean="0">
                <a:solidFill>
                  <a:schemeClr val="lt1"/>
                </a:solidFill>
              </a:defRPr>
            </a:lvl4pPr>
            <a:lvl5pPr>
              <a:defRPr lang="sv-SE">
                <a:solidFill>
                  <a:schemeClr val="lt1"/>
                </a:solidFill>
              </a:defRPr>
            </a:lvl5pPr>
          </a:lstStyle>
          <a:p>
            <a:pPr marL="228600" lvl="0" indent="-228600" algn="ctr" eaLnBrk="0" hangingPunct="0">
              <a:spcBef>
                <a:spcPct val="0"/>
              </a:spcBef>
            </a:pPr>
            <a:r>
              <a:rPr lang="sv-SE"/>
              <a:t>Klicka här för att ändra format på bakgrundstexten</a:t>
            </a:r>
          </a:p>
        </p:txBody>
      </p:sp>
      <p:sp>
        <p:nvSpPr>
          <p:cNvPr id="7" name="Rubrik 1"/>
          <p:cNvSpPr>
            <a:spLocks noGrp="1"/>
          </p:cNvSpPr>
          <p:nvPr>
            <p:ph type="title" hasCustomPrompt="1"/>
          </p:nvPr>
        </p:nvSpPr>
        <p:spPr>
          <a:xfrm>
            <a:off x="745875" y="3770803"/>
            <a:ext cx="7281043" cy="1781192"/>
          </a:xfrm>
          <a:prstGeom prst="rect">
            <a:avLst/>
          </a:prstGeom>
          <a:noFill/>
        </p:spPr>
        <p:txBody>
          <a:bodyPr anchor="b"/>
          <a:lstStyle>
            <a:lvl1pPr algn="l">
              <a:defRPr sz="6000" b="0" i="0">
                <a:solidFill>
                  <a:schemeClr val="bg1"/>
                </a:solidFill>
                <a:latin typeface="+mj-lt"/>
                <a:ea typeface="Ubuntu Light" charset="0"/>
                <a:cs typeface="Ubuntu Light" charset="0"/>
              </a:defRPr>
            </a:lvl1pPr>
          </a:lstStyle>
          <a:p>
            <a:r>
              <a:rPr lang="sv-SE"/>
              <a:t>Här placerar vi en kapitelrubrik</a:t>
            </a:r>
          </a:p>
        </p:txBody>
      </p:sp>
      <p:sp>
        <p:nvSpPr>
          <p:cNvPr id="3" name="Platshållare för text 2">
            <a:extLst>
              <a:ext uri="{FF2B5EF4-FFF2-40B4-BE49-F238E27FC236}">
                <a16:creationId xmlns:a16="http://schemas.microsoft.com/office/drawing/2014/main" id="{F0152C4D-AAEC-914F-9D52-A7F2C502E38C}"/>
              </a:ext>
            </a:extLst>
          </p:cNvPr>
          <p:cNvSpPr>
            <a:spLocks noGrp="1"/>
          </p:cNvSpPr>
          <p:nvPr>
            <p:ph type="body" sz="quarter" idx="12"/>
          </p:nvPr>
        </p:nvSpPr>
        <p:spPr>
          <a:xfrm>
            <a:off x="745876" y="5723152"/>
            <a:ext cx="7283562" cy="638119"/>
          </a:xfrm>
          <a:noFill/>
        </p:spPr>
        <p:txBody>
          <a:bodyPr vert="horz" lIns="91440" tIns="45720" rIns="91440" bIns="45720" rtlCol="0" anchor="t">
            <a:noAutofit/>
          </a:bodyPr>
          <a:lstStyle>
            <a:lvl1pPr marL="0" indent="0">
              <a:buNone/>
              <a:defRPr lang="sv-SE" sz="2400" dirty="0" smtClean="0">
                <a:solidFill>
                  <a:schemeClr val="bg1"/>
                </a:solidFill>
                <a:latin typeface="+mj-lt"/>
                <a:ea typeface="Ubuntu Light" charset="0"/>
                <a:cs typeface="Ubuntu Light" charset="0"/>
              </a:defRPr>
            </a:lvl1pPr>
            <a:lvl2pPr>
              <a:defRPr lang="sv-SE" sz="4400" dirty="0" smtClean="0">
                <a:latin typeface="Calibri Light" charset="0"/>
              </a:defRPr>
            </a:lvl2pPr>
            <a:lvl3pPr>
              <a:defRPr lang="sv-SE" sz="4400" dirty="0" smtClean="0">
                <a:latin typeface="Calibri Light" charset="0"/>
              </a:defRPr>
            </a:lvl3pPr>
            <a:lvl4pPr>
              <a:defRPr lang="sv-SE" sz="4400" dirty="0" smtClean="0">
                <a:latin typeface="Calibri Light" charset="0"/>
              </a:defRPr>
            </a:lvl4pPr>
            <a:lvl5pPr>
              <a:defRPr lang="sv-SE" sz="4400" dirty="0">
                <a:latin typeface="Calibri Light" charset="0"/>
              </a:defRPr>
            </a:lvl5pPr>
          </a:lstStyle>
          <a:p>
            <a:pPr lvl="0">
              <a:spcBef>
                <a:spcPct val="0"/>
              </a:spcBef>
            </a:pPr>
            <a:r>
              <a:rPr lang="sv-SE"/>
              <a:t>Klicka här för att ändra format på bakgrundstexten</a:t>
            </a:r>
          </a:p>
        </p:txBody>
      </p:sp>
      <p:sp>
        <p:nvSpPr>
          <p:cNvPr id="5" name="Instruktioner">
            <a:extLst>
              <a:ext uri="{FF2B5EF4-FFF2-40B4-BE49-F238E27FC236}">
                <a16:creationId xmlns:a16="http://schemas.microsoft.com/office/drawing/2014/main" id="{AA134B19-1428-AE42-86AD-934B80CEE1AB}"/>
              </a:ext>
              <a:ext uri="{C183D7F6-B498-43B3-948B-1728B52AA6E4}">
                <adec:decorative xmlns:adec="http://schemas.microsoft.com/office/drawing/2017/decorative" val="1"/>
              </a:ext>
            </a:extLst>
          </p:cNvPr>
          <p:cNvSpPr/>
          <p:nvPr userDrawn="1"/>
        </p:nvSpPr>
        <p:spPr>
          <a:xfrm>
            <a:off x="-2264735" y="24063"/>
            <a:ext cx="2160000" cy="295279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Helbild med rubrik</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är en sida där du kan lägga in en bild som täcker hela ytan med text placerad ovanpå. Välj en bild från bildbanken.</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Observera att det ligger en tonad platta framför bilden som ska bidra till att tillräcklig kontrast uppstår. Detta påverkar också vilken typ av bilder du kan använda.</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 </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p 10">
            <a:extLst>
              <a:ext uri="{FF2B5EF4-FFF2-40B4-BE49-F238E27FC236}">
                <a16:creationId xmlns:a16="http://schemas.microsoft.com/office/drawing/2014/main" id="{8F762ACD-44E0-7C47-8EEC-6D49756C461A}"/>
              </a:ext>
              <a:ext uri="{C183D7F6-B498-43B3-948B-1728B52AA6E4}">
                <adec:decorative xmlns:adec="http://schemas.microsoft.com/office/drawing/2017/decorative" val="1"/>
              </a:ext>
            </a:extLst>
          </p:cNvPr>
          <p:cNvGrpSpPr/>
          <p:nvPr userDrawn="1"/>
        </p:nvGrpSpPr>
        <p:grpSpPr>
          <a:xfrm>
            <a:off x="8285362" y="4568121"/>
            <a:ext cx="3452615" cy="1966029"/>
            <a:chOff x="8285362" y="4568121"/>
            <a:chExt cx="3452615" cy="1966029"/>
          </a:xfrm>
        </p:grpSpPr>
        <p:sp>
          <p:nvSpPr>
            <p:cNvPr id="12" name="Frihandsfigur 11">
              <a:extLst>
                <a:ext uri="{FF2B5EF4-FFF2-40B4-BE49-F238E27FC236}">
                  <a16:creationId xmlns:a16="http://schemas.microsoft.com/office/drawing/2014/main" id="{D8B23F35-36DE-4F40-8BE8-359E95734A11}"/>
                </a:ext>
              </a:extLst>
            </p:cNvPr>
            <p:cNvSpPr/>
            <p:nvPr/>
          </p:nvSpPr>
          <p:spPr>
            <a:xfrm>
              <a:off x="9764174" y="5060058"/>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D7A6E"/>
            </a:solidFill>
            <a:ln w="6297"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C5EFC5A6-28A7-7D4C-A604-AFD19D5E3228}"/>
                </a:ext>
              </a:extLst>
            </p:cNvPr>
            <p:cNvSpPr/>
            <p:nvPr/>
          </p:nvSpPr>
          <p:spPr>
            <a:xfrm>
              <a:off x="9270306" y="6042212"/>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E8036"/>
            </a:solidFill>
            <a:ln w="6297"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17B7AF5D-0C13-9C4A-98F9-3FB841F1454F}"/>
                </a:ext>
              </a:extLst>
            </p:cNvPr>
            <p:cNvSpPr/>
            <p:nvPr/>
          </p:nvSpPr>
          <p:spPr>
            <a:xfrm>
              <a:off x="8285362" y="6042213"/>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546850"/>
            </a:solidFill>
            <a:ln w="6297"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0B3D7F2B-7D50-B24F-88E8-B04B2705BE36}"/>
                </a:ext>
              </a:extLst>
            </p:cNvPr>
            <p:cNvSpPr/>
            <p:nvPr/>
          </p:nvSpPr>
          <p:spPr>
            <a:xfrm>
              <a:off x="10753033" y="4568121"/>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D1D1CB"/>
            </a:solidFill>
            <a:ln w="6297" cap="flat">
              <a:no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8DD01B17-E146-2740-BF44-6332EF92F03B}"/>
                </a:ext>
              </a:extLst>
            </p:cNvPr>
            <p:cNvSpPr/>
            <p:nvPr/>
          </p:nvSpPr>
          <p:spPr>
            <a:xfrm>
              <a:off x="11245505" y="5072807"/>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696959"/>
            </a:solidFill>
            <a:ln w="6297" cap="flat">
              <a:noFill/>
              <a:prstDash val="solid"/>
              <a:miter/>
            </a:ln>
          </p:spPr>
          <p:txBody>
            <a:bodyPr rtlCol="0" anchor="ctr"/>
            <a:lstStyle/>
            <a:p>
              <a:endParaRPr lang="sv-SE"/>
            </a:p>
          </p:txBody>
        </p:sp>
      </p:grpSp>
      <p:pic>
        <p:nvPicPr>
          <p:cNvPr id="10" name="logotyp">
            <a:extLst>
              <a:ext uri="{FF2B5EF4-FFF2-40B4-BE49-F238E27FC236}">
                <a16:creationId xmlns:a16="http://schemas.microsoft.com/office/drawing/2014/main" id="{44CE5FB5-5497-C440-8687-2050AD05F7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Tree>
    <p:extLst>
      <p:ext uri="{BB962C8B-B14F-4D97-AF65-F5344CB8AC3E}">
        <p14:creationId xmlns:p14="http://schemas.microsoft.com/office/powerpoint/2010/main" val="193186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E7F663AC-89D4-1844-81AC-B2FF11DBB950}"/>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6" name="Platshållare för bild 9">
            <a:extLst>
              <a:ext uri="{C183D7F6-B498-43B3-948B-1728B52AA6E4}">
                <adec:decorative xmlns:adec="http://schemas.microsoft.com/office/drawing/2017/decorative" val="1"/>
              </a:ext>
            </a:extLst>
          </p:cNvPr>
          <p:cNvSpPr>
            <a:spLocks noGrp="1"/>
          </p:cNvSpPr>
          <p:nvPr>
            <p:ph type="pic" sz="quarter" idx="11"/>
          </p:nvPr>
        </p:nvSpPr>
        <p:spPr>
          <a:xfrm>
            <a:off x="0" y="0"/>
            <a:ext cx="12192000" cy="6851650"/>
          </a:xfrm>
          <a:prstGeom prst="rect">
            <a:avLst/>
          </a:prstGeom>
        </p:spPr>
        <p:txBody>
          <a:bodyPr/>
          <a:lstStyle/>
          <a:p>
            <a:pPr lvl="0"/>
            <a:r>
              <a:rPr lang="sv-SE" noProof="0"/>
              <a:t>Klicka på ikonen för att lägga till en bild</a:t>
            </a:r>
          </a:p>
        </p:txBody>
      </p:sp>
      <p:pic>
        <p:nvPicPr>
          <p:cNvPr id="3" name="Bildobjekt 2">
            <a:extLst>
              <a:ext uri="{FF2B5EF4-FFF2-40B4-BE49-F238E27FC236}">
                <a16:creationId xmlns:a16="http://schemas.microsoft.com/office/drawing/2014/main" id="{F05CF38B-01FA-3848-9474-DB46873325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4" name="Rektangel 3">
            <a:extLst>
              <a:ext uri="{FF2B5EF4-FFF2-40B4-BE49-F238E27FC236}">
                <a16:creationId xmlns:a16="http://schemas.microsoft.com/office/drawing/2014/main" id="{605325FD-8DB8-1F47-B465-7C624BEE8B57}"/>
              </a:ext>
              <a:ext uri="{C183D7F6-B498-43B3-948B-1728B52AA6E4}">
                <adec:decorative xmlns:adec="http://schemas.microsoft.com/office/drawing/2017/decorative" val="1"/>
              </a:ext>
            </a:extLst>
          </p:cNvPr>
          <p:cNvSpPr/>
          <p:nvPr userDrawn="1"/>
        </p:nvSpPr>
        <p:spPr>
          <a:xfrm>
            <a:off x="-2264735" y="24063"/>
            <a:ext cx="2160000" cy="2264915"/>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Helbild</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är en sida där du kan lägga in en bild som täcker hela ytan. Välj en bild från bildbanken</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23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1047988" y="2211333"/>
            <a:ext cx="10096024" cy="1217667"/>
          </a:xfrm>
          <a:prstGeom prst="rect">
            <a:avLst/>
          </a:prstGeom>
          <a:noFill/>
        </p:spPr>
        <p:txBody>
          <a:bodyPr/>
          <a:lstStyle>
            <a:lvl1pPr algn="ctr">
              <a:defRPr sz="4400" b="0" i="0" baseline="0">
                <a:solidFill>
                  <a:schemeClr val="bg1"/>
                </a:solidFill>
                <a:latin typeface="+mj-lt"/>
                <a:ea typeface="Ubuntu Light" charset="0"/>
                <a:cs typeface="Ubuntu Light" charset="0"/>
              </a:defRPr>
            </a:lvl1pPr>
          </a:lstStyle>
          <a:p>
            <a:r>
              <a:rPr lang="sv-SE"/>
              <a:t>Klicka för att skriva citat</a:t>
            </a:r>
          </a:p>
        </p:txBody>
      </p:sp>
      <p:sp>
        <p:nvSpPr>
          <p:cNvPr id="8" name="Platshållare för text 7"/>
          <p:cNvSpPr>
            <a:spLocks noGrp="1"/>
          </p:cNvSpPr>
          <p:nvPr>
            <p:ph type="body" sz="quarter" idx="10" hasCustomPrompt="1"/>
          </p:nvPr>
        </p:nvSpPr>
        <p:spPr>
          <a:xfrm>
            <a:off x="1047988" y="3842525"/>
            <a:ext cx="10096024" cy="904875"/>
          </a:xfrm>
          <a:prstGeom prst="rect">
            <a:avLst/>
          </a:prstGeom>
        </p:spPr>
        <p:txBody>
          <a:bodyPr/>
          <a:lstStyle>
            <a:lvl1pPr marL="0" indent="0" algn="ctr">
              <a:buNone/>
              <a:defRPr sz="3000" b="0" i="1">
                <a:solidFill>
                  <a:schemeClr val="bg1"/>
                </a:solidFill>
                <a:latin typeface="+mn-lt"/>
                <a:ea typeface="Ubuntu Light" charset="0"/>
                <a:cs typeface="Ubuntu Light" charset="0"/>
              </a:defRPr>
            </a:lvl1pPr>
          </a:lstStyle>
          <a:p>
            <a:pPr fontAlgn="auto">
              <a:spcAft>
                <a:spcPts val="0"/>
              </a:spcAft>
              <a:defRPr/>
            </a:pPr>
            <a:r>
              <a:rPr lang="sv-SE" sz="2600"/>
              <a:t>- Namn Efternamn </a:t>
            </a:r>
          </a:p>
        </p:txBody>
      </p:sp>
      <p:pic>
        <p:nvPicPr>
          <p:cNvPr id="4" name="Bildobjekt 3">
            <a:extLst>
              <a:ext uri="{FF2B5EF4-FFF2-40B4-BE49-F238E27FC236}">
                <a16:creationId xmlns:a16="http://schemas.microsoft.com/office/drawing/2014/main" id="{B6D786EF-65AA-C643-BE54-704EA327EB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7" name="Rektangel 6">
            <a:extLst>
              <a:ext uri="{FF2B5EF4-FFF2-40B4-BE49-F238E27FC236}">
                <a16:creationId xmlns:a16="http://schemas.microsoft.com/office/drawing/2014/main" id="{6A0C513B-A629-E24A-A00D-E2C304CE3336}"/>
              </a:ext>
              <a:ext uri="{C183D7F6-B498-43B3-948B-1728B52AA6E4}">
                <adec:decorative xmlns:adec="http://schemas.microsoft.com/office/drawing/2017/decorative" val="1"/>
              </a:ext>
            </a:extLst>
          </p:cNvPr>
          <p:cNvSpPr/>
          <p:nvPr userDrawn="1"/>
        </p:nvSpPr>
        <p:spPr>
          <a:xfrm>
            <a:off x="-2264735" y="24063"/>
            <a:ext cx="2160000" cy="146687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Citatsida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lyfta fram ett citat mot en färgad bakgrund</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3D1563E9-6300-864F-A4A8-66EAE51872D0}"/>
              </a:ext>
            </a:extLst>
          </p:cNvPr>
          <p:cNvSpPr>
            <a:spLocks noGrp="1"/>
          </p:cNvSpPr>
          <p:nvPr>
            <p:ph type="dt" sz="half" idx="11"/>
          </p:nvPr>
        </p:nvSpPr>
        <p:spPr/>
        <p:txBody>
          <a:bodyPr/>
          <a:lstStyle>
            <a:lvl1pPr>
              <a:defRPr>
                <a:solidFill>
                  <a:schemeClr val="bg1"/>
                </a:solidFill>
              </a:defRPr>
            </a:lvl1pPr>
          </a:lstStyle>
          <a:p>
            <a:fld id="{65E2129E-1F5E-AE4E-9AC8-67DBC424947C}" type="datetime1">
              <a:rPr lang="sv-SE" smtClean="0"/>
              <a:t>2024-12-05</a:t>
            </a:fld>
            <a:endParaRPr lang="sv-SE"/>
          </a:p>
        </p:txBody>
      </p:sp>
      <p:sp>
        <p:nvSpPr>
          <p:cNvPr id="3" name="Platshållare för sidfot 2">
            <a:extLst>
              <a:ext uri="{FF2B5EF4-FFF2-40B4-BE49-F238E27FC236}">
                <a16:creationId xmlns:a16="http://schemas.microsoft.com/office/drawing/2014/main" id="{8351D71E-A2BD-2444-9537-CFE03C3AF45E}"/>
              </a:ext>
            </a:extLst>
          </p:cNvPr>
          <p:cNvSpPr>
            <a:spLocks noGrp="1"/>
          </p:cNvSpPr>
          <p:nvPr>
            <p:ph type="ftr" sz="quarter" idx="12"/>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DE307FC1-AA74-374B-BFD6-FB4D255E8251}"/>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704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ärgad innehållssida rosa">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7"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86DBE4B4-3AF3-D544-8903-B08DFE99881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8" name="Rektangel 7">
            <a:extLst>
              <a:ext uri="{FF2B5EF4-FFF2-40B4-BE49-F238E27FC236}">
                <a16:creationId xmlns:a16="http://schemas.microsoft.com/office/drawing/2014/main" id="{2B5B9CD5-A7CD-4C42-9E89-E5ECA77F87D4}"/>
              </a:ext>
              <a:ext uri="{C183D7F6-B498-43B3-948B-1728B52AA6E4}">
                <adec:decorative xmlns:adec="http://schemas.microsoft.com/office/drawing/2017/decorative"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190B6A8A-391E-9E4B-AAC9-5F5FDC8B0B9A}"/>
              </a:ext>
            </a:extLst>
          </p:cNvPr>
          <p:cNvSpPr>
            <a:spLocks noGrp="1"/>
          </p:cNvSpPr>
          <p:nvPr>
            <p:ph type="dt" sz="half" idx="11"/>
          </p:nvPr>
        </p:nvSpPr>
        <p:spPr>
          <a:xfrm>
            <a:off x="713772" y="6492875"/>
            <a:ext cx="2743200" cy="365125"/>
          </a:xfrm>
        </p:spPr>
        <p:txBody>
          <a:bodyPr/>
          <a:lstStyle>
            <a:lvl1pPr>
              <a:defRPr>
                <a:solidFill>
                  <a:schemeClr val="bg1"/>
                </a:solidFill>
              </a:defRPr>
            </a:lvl1pPr>
          </a:lstStyle>
          <a:p>
            <a:fld id="{B8D2AA87-3415-D549-9EE8-6919FB5BC96D}" type="datetime1">
              <a:rPr lang="sv-SE" smtClean="0"/>
              <a:t>2024-12-05</a:t>
            </a:fld>
            <a:endParaRPr lang="sv-SE"/>
          </a:p>
        </p:txBody>
      </p:sp>
      <p:sp>
        <p:nvSpPr>
          <p:cNvPr id="3" name="Platshållare för sidfot 2">
            <a:extLst>
              <a:ext uri="{FF2B5EF4-FFF2-40B4-BE49-F238E27FC236}">
                <a16:creationId xmlns:a16="http://schemas.microsoft.com/office/drawing/2014/main" id="{F5993547-0F2C-294E-BDC1-88039413E0EE}"/>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42D41AC9-833B-F841-9A1A-B51C28EE8C38}"/>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68865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rubrik 2">
            <a:extLst>
              <a:ext uri="{FF2B5EF4-FFF2-40B4-BE49-F238E27FC236}">
                <a16:creationId xmlns:a16="http://schemas.microsoft.com/office/drawing/2014/main" id="{9F4B96BA-0FFA-EF42-B27D-ABA584CD5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23DDA3C-9FF4-0349-8A23-F924B8569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Nästa nivå</a:t>
            </a:r>
          </a:p>
          <a:p>
            <a:pPr lvl="6"/>
            <a:r>
              <a:rPr lang="sv-SE"/>
              <a:t>Nästa nivå</a:t>
            </a:r>
          </a:p>
          <a:p>
            <a:pPr lvl="7"/>
            <a:r>
              <a:rPr lang="sv-SE"/>
              <a:t>Nästa nivå</a:t>
            </a:r>
          </a:p>
          <a:p>
            <a:pPr lvl="8"/>
            <a:r>
              <a:rPr lang="sv-SE"/>
              <a:t>Nästa nivå</a:t>
            </a:r>
          </a:p>
        </p:txBody>
      </p:sp>
      <p:sp>
        <p:nvSpPr>
          <p:cNvPr id="2" name="Platshållare för sidfot 1">
            <a:extLst>
              <a:ext uri="{FF2B5EF4-FFF2-40B4-BE49-F238E27FC236}">
                <a16:creationId xmlns:a16="http://schemas.microsoft.com/office/drawing/2014/main" id="{4DDDFDC5-C573-1549-AACB-72B3418F3FD6}"/>
              </a:ext>
            </a:extLst>
          </p:cNvPr>
          <p:cNvSpPr>
            <a:spLocks noGrp="1"/>
          </p:cNvSpPr>
          <p:nvPr>
            <p:ph type="ftr" sz="quarter" idx="3"/>
          </p:nvPr>
        </p:nvSpPr>
        <p:spPr>
          <a:xfrm>
            <a:off x="4038600" y="6340475"/>
            <a:ext cx="4114800" cy="365125"/>
          </a:xfrm>
          <a:prstGeom prst="rect">
            <a:avLst/>
          </a:prstGeom>
        </p:spPr>
        <p:txBody>
          <a:bodyPr vert="horz" lIns="91440" tIns="45720" rIns="91440" bIns="45720" rtlCol="0" anchor="ctr"/>
          <a:lstStyle>
            <a:lvl1pPr algn="ctr">
              <a:defRPr sz="1200">
                <a:solidFill>
                  <a:schemeClr val="tx1"/>
                </a:solidFill>
                <a:latin typeface="+mn-lt"/>
              </a:defRPr>
            </a:lvl1pPr>
          </a:lstStyle>
          <a:p>
            <a:endParaRPr lang="sv-SE"/>
          </a:p>
        </p:txBody>
      </p:sp>
      <p:sp>
        <p:nvSpPr>
          <p:cNvPr id="4" name="Platshållare för bildnummer 3">
            <a:extLst>
              <a:ext uri="{FF2B5EF4-FFF2-40B4-BE49-F238E27FC236}">
                <a16:creationId xmlns:a16="http://schemas.microsoft.com/office/drawing/2014/main" id="{8A8BE975-32C6-2840-AFC9-F3B5E976D652}"/>
              </a:ext>
            </a:extLst>
          </p:cNvPr>
          <p:cNvSpPr>
            <a:spLocks noGrp="1"/>
          </p:cNvSpPr>
          <p:nvPr>
            <p:ph type="sldNum" sz="quarter" idx="4"/>
          </p:nvPr>
        </p:nvSpPr>
        <p:spPr>
          <a:xfrm>
            <a:off x="9316656" y="6340475"/>
            <a:ext cx="2743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24069D2F-8DC6-6345-AA68-275ED444B143}" type="slidenum">
              <a:rPr lang="sv-SE" smtClean="0"/>
              <a:pPr/>
              <a:t>‹#›</a:t>
            </a:fld>
            <a:endParaRPr lang="sv-SE"/>
          </a:p>
        </p:txBody>
      </p:sp>
      <p:sp>
        <p:nvSpPr>
          <p:cNvPr id="5" name="Platshållare för datum 4">
            <a:extLst>
              <a:ext uri="{FF2B5EF4-FFF2-40B4-BE49-F238E27FC236}">
                <a16:creationId xmlns:a16="http://schemas.microsoft.com/office/drawing/2014/main" id="{DCAD81A2-C93F-464F-B77F-D890DA12B36C}"/>
              </a:ext>
            </a:extLst>
          </p:cNvPr>
          <p:cNvSpPr>
            <a:spLocks noGrp="1"/>
          </p:cNvSpPr>
          <p:nvPr>
            <p:ph type="dt" sz="half" idx="2"/>
          </p:nvPr>
        </p:nvSpPr>
        <p:spPr>
          <a:xfrm>
            <a:off x="838200" y="6340475"/>
            <a:ext cx="2743200" cy="365125"/>
          </a:xfrm>
          <a:prstGeom prst="rect">
            <a:avLst/>
          </a:prstGeom>
        </p:spPr>
        <p:txBody>
          <a:bodyPr vert="horz" lIns="91440" tIns="45720" rIns="91440" bIns="45720" rtlCol="0" anchor="ctr"/>
          <a:lstStyle>
            <a:lvl1pPr algn="l">
              <a:defRPr sz="1200">
                <a:solidFill>
                  <a:schemeClr val="tx1"/>
                </a:solidFill>
                <a:latin typeface="+mn-lt"/>
              </a:defRPr>
            </a:lvl1pPr>
          </a:lstStyle>
          <a:p>
            <a:fld id="{A8DD9411-D5E3-2846-ADAC-C83B20EA5CEF}" type="datetime1">
              <a:rPr lang="sv-SE" smtClean="0"/>
              <a:t>2024-12-05</a:t>
            </a:fld>
            <a:endParaRPr lang="sv-SE"/>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77" r:id="rId14"/>
    <p:sldLayoutId id="2147483749" r:id="rId15"/>
    <p:sldLayoutId id="2147483763" r:id="rId16"/>
    <p:sldLayoutId id="2147483764" r:id="rId17"/>
    <p:sldLayoutId id="2147483766" r:id="rId18"/>
    <p:sldLayoutId id="2147483767" r:id="rId19"/>
    <p:sldLayoutId id="2147483765" r:id="rId20"/>
    <p:sldLayoutId id="2147483768" r:id="rId21"/>
    <p:sldLayoutId id="2147483748" r:id="rId22"/>
    <p:sldLayoutId id="2147483762" r:id="rId23"/>
    <p:sldLayoutId id="2147483769" r:id="rId24"/>
    <p:sldLayoutId id="2147483779" r:id="rId25"/>
    <p:sldLayoutId id="2147483778" r:id="rId26"/>
    <p:sldLayoutId id="2147483780" r:id="rId27"/>
    <p:sldLayoutId id="2147483781" r:id="rId28"/>
    <p:sldLayoutId id="2147483782" r:id="rId29"/>
  </p:sldLayoutIdLst>
  <p:hf sldNum="0" hdr="0" ftr="0" dt="0"/>
  <p:txStyles>
    <p:titleStyle>
      <a:lvl1pPr algn="l" rtl="0" eaLnBrk="1" fontAlgn="base" hangingPunct="1">
        <a:lnSpc>
          <a:spcPct val="90000"/>
        </a:lnSpc>
        <a:spcBef>
          <a:spcPct val="0"/>
        </a:spcBef>
        <a:spcAft>
          <a:spcPct val="0"/>
        </a:spcAft>
        <a:defRPr sz="4400" b="0" i="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mn-lt"/>
          <a:ea typeface="+mn-ea"/>
          <a:cs typeface="+mn-cs"/>
        </a:defRPr>
      </a:lvl8pPr>
      <a:lvl9pPr marL="3943350" marR="0" indent="-285750" algn="l" defTabSz="914400" rtl="0" eaLnBrk="1" fontAlgn="auto" latinLnBrk="0" hangingPunct="1">
        <a:lnSpc>
          <a:spcPct val="90000"/>
        </a:lnSpc>
        <a:spcBef>
          <a:spcPts val="500"/>
        </a:spcBef>
        <a:spcAft>
          <a:spcPts val="0"/>
        </a:spcAft>
        <a:buClrTx/>
        <a:buSzTx/>
        <a:buFont typeface="Wingdings" pitchFamily="2" charset="2"/>
        <a:buChar char="§"/>
        <a:tabLst/>
        <a:defRPr sz="1800" b="0" i="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ataportal.se/nyheter/stod-for-att-publicera-vardefulla-datamangder" TargetMode="External"/><Relationship Id="rId1" Type="http://schemas.openxmlformats.org/officeDocument/2006/relationships/slideLayout" Target="../slideLayouts/slideLayout3.xml"/><Relationship Id="rId4" Type="http://schemas.openxmlformats.org/officeDocument/2006/relationships/hyperlink" Target="https://data.europa.eu/s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dataportal.se/utbildningar#dataambassadorsprogrammet" TargetMode="External"/><Relationship Id="rId2" Type="http://schemas.openxmlformats.org/officeDocument/2006/relationships/hyperlink" Target="https://www.dataportal.se/sv" TargetMode="External"/><Relationship Id="rId1" Type="http://schemas.openxmlformats.org/officeDocument/2006/relationships/slideLayout" Target="../slideLayouts/slideLayout3.xml"/><Relationship Id="rId6" Type="http://schemas.openxmlformats.org/officeDocument/2006/relationships/hyperlink" Target="https://www.digg.se/kunskap-och-stod/oppna-och-delade-data/offentliga-aktorer/vagledning-om-oppna-datalagen" TargetMode="External"/><Relationship Id="rId5" Type="http://schemas.openxmlformats.org/officeDocument/2006/relationships/hyperlink" Target="https://www.digg.se/kunskap-och-stod/oppna-och-delade-data/offentliga-aktorer/vagledning-om-oppna-datalagen/lamna-metadata-till-sveriges-dataportal" TargetMode="External"/><Relationship Id="rId4" Type="http://schemas.openxmlformats.org/officeDocument/2006/relationships/hyperlink" Target="https://www.digg.se/kunskap-och-stod/oppna-och-delade-data/offentliga-aktorer/vardefulla-datamangd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dataportal.se/"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AA2B1-63A4-430B-A93E-3FDC60BFA465}"/>
              </a:ext>
            </a:extLst>
          </p:cNvPr>
          <p:cNvSpPr>
            <a:spLocks noGrp="1"/>
          </p:cNvSpPr>
          <p:nvPr>
            <p:ph type="title"/>
          </p:nvPr>
        </p:nvSpPr>
        <p:spPr>
          <a:xfrm>
            <a:off x="0" y="-571500"/>
            <a:ext cx="10515600" cy="512479"/>
          </a:xfrm>
        </p:spPr>
        <p:txBody>
          <a:bodyPr/>
          <a:lstStyle/>
          <a:p>
            <a:r>
              <a:rPr lang="sv-SE" dirty="0"/>
              <a:t>Digg – Myndigheten för digital förvaltning</a:t>
            </a:r>
          </a:p>
        </p:txBody>
      </p:sp>
    </p:spTree>
    <p:extLst>
      <p:ext uri="{BB962C8B-B14F-4D97-AF65-F5344CB8AC3E}">
        <p14:creationId xmlns:p14="http://schemas.microsoft.com/office/powerpoint/2010/main" val="114367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02689-9447-47DD-87FF-F564EDBCFE26}"/>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7C24A2E3-0B86-47E6-866A-028853A47FEB}"/>
              </a:ext>
            </a:extLst>
          </p:cNvPr>
          <p:cNvSpPr>
            <a:spLocks noGrp="1"/>
          </p:cNvSpPr>
          <p:nvPr>
            <p:ph type="body" sz="quarter" idx="10"/>
          </p:nvPr>
        </p:nvSpPr>
        <p:spPr/>
        <p:txBody>
          <a:bodyPr/>
          <a:lstStyle/>
          <a:p>
            <a:endParaRPr lang="sv-SE"/>
          </a:p>
        </p:txBody>
      </p:sp>
      <p:pic>
        <p:nvPicPr>
          <p:cNvPr id="5" name="Bildobjekt 4">
            <a:extLst>
              <a:ext uri="{FF2B5EF4-FFF2-40B4-BE49-F238E27FC236}">
                <a16:creationId xmlns:a16="http://schemas.microsoft.com/office/drawing/2014/main" id="{291B434F-CBD7-4A07-B9D5-3EB75136096F}"/>
              </a:ext>
            </a:extLst>
          </p:cNvPr>
          <p:cNvPicPr>
            <a:picLocks noChangeAspect="1"/>
          </p:cNvPicPr>
          <p:nvPr/>
        </p:nvPicPr>
        <p:blipFill>
          <a:blip r:embed="rId2"/>
          <a:stretch>
            <a:fillRect/>
          </a:stretch>
        </p:blipFill>
        <p:spPr>
          <a:xfrm>
            <a:off x="606166" y="568178"/>
            <a:ext cx="10065267" cy="5721644"/>
          </a:xfrm>
          <a:prstGeom prst="rect">
            <a:avLst/>
          </a:prstGeom>
        </p:spPr>
      </p:pic>
      <p:sp>
        <p:nvSpPr>
          <p:cNvPr id="6" name="textruta 5">
            <a:extLst>
              <a:ext uri="{FF2B5EF4-FFF2-40B4-BE49-F238E27FC236}">
                <a16:creationId xmlns:a16="http://schemas.microsoft.com/office/drawing/2014/main" id="{A84C9D23-90C7-4C47-BFFE-F5177B2E48E4}"/>
              </a:ext>
            </a:extLst>
          </p:cNvPr>
          <p:cNvSpPr txBox="1"/>
          <p:nvPr/>
        </p:nvSpPr>
        <p:spPr>
          <a:xfrm>
            <a:off x="8652510" y="251460"/>
            <a:ext cx="2846070" cy="461665"/>
          </a:xfrm>
          <a:prstGeom prst="rect">
            <a:avLst/>
          </a:prstGeom>
          <a:noFill/>
        </p:spPr>
        <p:txBody>
          <a:bodyPr wrap="square" rtlCol="0">
            <a:spAutoFit/>
          </a:bodyPr>
          <a:lstStyle/>
          <a:p>
            <a:pPr algn="l"/>
            <a:r>
              <a:rPr lang="sv-SE" sz="2400" dirty="0" err="1">
                <a:solidFill>
                  <a:srgbClr val="FF0000"/>
                </a:solidFill>
                <a:latin typeface="Arial" panose="020B0604020202020204" pitchFamily="34" charset="0"/>
                <a:cs typeface="Arial" panose="020B0604020202020204" pitchFamily="34" charset="0"/>
              </a:rPr>
              <a:t>Publication</a:t>
            </a:r>
            <a:r>
              <a:rPr lang="sv-SE" sz="2400" dirty="0">
                <a:solidFill>
                  <a:srgbClr val="FF0000"/>
                </a:solidFill>
                <a:latin typeface="Arial" panose="020B0604020202020204" pitchFamily="34" charset="0"/>
                <a:cs typeface="Arial" panose="020B0604020202020204" pitchFamily="34" charset="0"/>
              </a:rPr>
              <a:t> Office</a:t>
            </a:r>
          </a:p>
        </p:txBody>
      </p:sp>
    </p:spTree>
    <p:extLst>
      <p:ext uri="{BB962C8B-B14F-4D97-AF65-F5344CB8AC3E}">
        <p14:creationId xmlns:p14="http://schemas.microsoft.com/office/powerpoint/2010/main" val="219748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A7C42F-8E08-41D8-ABB7-063E1EEFA5A5}"/>
              </a:ext>
            </a:extLst>
          </p:cNvPr>
          <p:cNvSpPr>
            <a:spLocks noGrp="1"/>
          </p:cNvSpPr>
          <p:nvPr>
            <p:ph type="title"/>
          </p:nvPr>
        </p:nvSpPr>
        <p:spPr/>
        <p:txBody>
          <a:bodyPr/>
          <a:lstStyle/>
          <a:p>
            <a:r>
              <a:rPr lang="sv-SE" dirty="0"/>
              <a:t>Samhällsnyttan!</a:t>
            </a:r>
          </a:p>
        </p:txBody>
      </p:sp>
      <p:pic>
        <p:nvPicPr>
          <p:cNvPr id="6" name="Platshållare för bild 5">
            <a:extLst>
              <a:ext uri="{FF2B5EF4-FFF2-40B4-BE49-F238E27FC236}">
                <a16:creationId xmlns:a16="http://schemas.microsoft.com/office/drawing/2014/main" id="{0ABB6431-7189-4DDD-B838-2A417844DA67}"/>
              </a:ext>
            </a:extLst>
          </p:cNvPr>
          <p:cNvPicPr>
            <a:picLocks noGrp="1" noChangeAspect="1"/>
          </p:cNvPicPr>
          <p:nvPr>
            <p:ph type="pic" sz="quarter" idx="11"/>
          </p:nvPr>
        </p:nvPicPr>
        <p:blipFill>
          <a:blip r:embed="rId2"/>
          <a:srcRect t="7902" b="7902"/>
          <a:stretch>
            <a:fillRect/>
          </a:stretch>
        </p:blipFill>
        <p:spPr>
          <a:xfrm>
            <a:off x="0" y="0"/>
            <a:ext cx="12192000" cy="6851650"/>
          </a:xfrm>
        </p:spPr>
      </p:pic>
      <p:sp>
        <p:nvSpPr>
          <p:cNvPr id="7" name="Rubrik 20">
            <a:extLst>
              <a:ext uri="{FF2B5EF4-FFF2-40B4-BE49-F238E27FC236}">
                <a16:creationId xmlns:a16="http://schemas.microsoft.com/office/drawing/2014/main" id="{1831DDAD-66BE-4CE0-A733-FA1F5A8822B7}"/>
              </a:ext>
            </a:extLst>
          </p:cNvPr>
          <p:cNvSpPr txBox="1">
            <a:spLocks/>
          </p:cNvSpPr>
          <p:nvPr/>
        </p:nvSpPr>
        <p:spPr>
          <a:xfrm>
            <a:off x="4052776" y="1931949"/>
            <a:ext cx="4051005" cy="2604977"/>
          </a:xfrm>
          <a:prstGeom prst="ellipse">
            <a:avLst/>
          </a:prstGeom>
          <a:solidFill>
            <a:schemeClr val="bg1"/>
          </a:solidFill>
        </p:spPr>
        <p:txBody>
          <a:bodyPr vert="horz" lIns="91440" tIns="45720" rIns="91440" bIns="45720" rtlCol="0" anchor="ctr">
            <a:noAutofit/>
          </a:bodyPr>
          <a:lstStyle>
            <a:lvl1pPr algn="l" rtl="0" eaLnBrk="1" fontAlgn="base" hangingPunct="1">
              <a:lnSpc>
                <a:spcPct val="90000"/>
              </a:lnSpc>
              <a:spcBef>
                <a:spcPct val="0"/>
              </a:spcBef>
              <a:spcAft>
                <a:spcPct val="0"/>
              </a:spcAft>
              <a:defRPr sz="2000" b="0" i="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pPr algn="ctr"/>
            <a:r>
              <a:rPr lang="sv-SE" sz="3200" b="1" dirty="0"/>
              <a:t>Samhällsnytta och innovation!</a:t>
            </a:r>
          </a:p>
        </p:txBody>
      </p:sp>
      <p:sp>
        <p:nvSpPr>
          <p:cNvPr id="8" name="Rektangel: rundade hörn 7">
            <a:extLst>
              <a:ext uri="{FF2B5EF4-FFF2-40B4-BE49-F238E27FC236}">
                <a16:creationId xmlns:a16="http://schemas.microsoft.com/office/drawing/2014/main" id="{C9C4505C-8CB8-448F-A3C9-26049E2821A8}"/>
              </a:ext>
            </a:extLst>
          </p:cNvPr>
          <p:cNvSpPr/>
          <p:nvPr/>
        </p:nvSpPr>
        <p:spPr>
          <a:xfrm>
            <a:off x="1259073" y="685378"/>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Digitala tjänster</a:t>
            </a:r>
          </a:p>
        </p:txBody>
      </p:sp>
      <p:sp>
        <p:nvSpPr>
          <p:cNvPr id="9" name="Rektangel: rundade hörn 8">
            <a:extLst>
              <a:ext uri="{FF2B5EF4-FFF2-40B4-BE49-F238E27FC236}">
                <a16:creationId xmlns:a16="http://schemas.microsoft.com/office/drawing/2014/main" id="{B703851E-DEE2-4634-997E-49AE1886766A}"/>
              </a:ext>
            </a:extLst>
          </p:cNvPr>
          <p:cNvSpPr/>
          <p:nvPr/>
        </p:nvSpPr>
        <p:spPr>
          <a:xfrm>
            <a:off x="422645" y="2841034"/>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Effektiviseringar</a:t>
            </a:r>
          </a:p>
        </p:txBody>
      </p:sp>
      <p:sp>
        <p:nvSpPr>
          <p:cNvPr id="10" name="Rektangel: rundade hörn 9">
            <a:extLst>
              <a:ext uri="{FF2B5EF4-FFF2-40B4-BE49-F238E27FC236}">
                <a16:creationId xmlns:a16="http://schemas.microsoft.com/office/drawing/2014/main" id="{2A77E3EB-561A-4F11-9B2D-673E8530142B}"/>
              </a:ext>
            </a:extLst>
          </p:cNvPr>
          <p:cNvSpPr/>
          <p:nvPr/>
        </p:nvSpPr>
        <p:spPr>
          <a:xfrm>
            <a:off x="5128437" y="312130"/>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AI-utveckling</a:t>
            </a:r>
          </a:p>
        </p:txBody>
      </p:sp>
      <p:sp>
        <p:nvSpPr>
          <p:cNvPr id="12" name="Rektangel: rundade hörn 11">
            <a:extLst>
              <a:ext uri="{FF2B5EF4-FFF2-40B4-BE49-F238E27FC236}">
                <a16:creationId xmlns:a16="http://schemas.microsoft.com/office/drawing/2014/main" id="{E5668022-3505-4E86-ADE8-582E67F90643}"/>
              </a:ext>
            </a:extLst>
          </p:cNvPr>
          <p:cNvSpPr/>
          <p:nvPr/>
        </p:nvSpPr>
        <p:spPr>
          <a:xfrm>
            <a:off x="8562754" y="957165"/>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Datajournalistik</a:t>
            </a:r>
          </a:p>
        </p:txBody>
      </p:sp>
      <p:sp>
        <p:nvSpPr>
          <p:cNvPr id="13" name="Rektangel: rundade hörn 12">
            <a:extLst>
              <a:ext uri="{FF2B5EF4-FFF2-40B4-BE49-F238E27FC236}">
                <a16:creationId xmlns:a16="http://schemas.microsoft.com/office/drawing/2014/main" id="{2DA318D0-2836-431D-9A41-729E0C66863A}"/>
              </a:ext>
            </a:extLst>
          </p:cNvPr>
          <p:cNvSpPr/>
          <p:nvPr/>
        </p:nvSpPr>
        <p:spPr>
          <a:xfrm>
            <a:off x="1591339" y="4601816"/>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Kunskap &amp; utbildning</a:t>
            </a:r>
          </a:p>
        </p:txBody>
      </p:sp>
      <p:sp>
        <p:nvSpPr>
          <p:cNvPr id="14" name="Rektangel: rundade hörn 13">
            <a:extLst>
              <a:ext uri="{FF2B5EF4-FFF2-40B4-BE49-F238E27FC236}">
                <a16:creationId xmlns:a16="http://schemas.microsoft.com/office/drawing/2014/main" id="{2158E58F-4850-415B-875D-01069A79D52A}"/>
              </a:ext>
            </a:extLst>
          </p:cNvPr>
          <p:cNvSpPr/>
          <p:nvPr/>
        </p:nvSpPr>
        <p:spPr>
          <a:xfrm>
            <a:off x="8936665" y="3083912"/>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Data för forskning</a:t>
            </a:r>
          </a:p>
        </p:txBody>
      </p:sp>
      <p:sp>
        <p:nvSpPr>
          <p:cNvPr id="15" name="Rektangel: rundade hörn 14">
            <a:extLst>
              <a:ext uri="{FF2B5EF4-FFF2-40B4-BE49-F238E27FC236}">
                <a16:creationId xmlns:a16="http://schemas.microsoft.com/office/drawing/2014/main" id="{592EA568-10D2-4960-8E97-0F8B1E2963DB}"/>
              </a:ext>
            </a:extLst>
          </p:cNvPr>
          <p:cNvSpPr/>
          <p:nvPr/>
        </p:nvSpPr>
        <p:spPr>
          <a:xfrm>
            <a:off x="8004546" y="4791497"/>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Demokrati och transparens</a:t>
            </a:r>
          </a:p>
        </p:txBody>
      </p:sp>
      <p:sp>
        <p:nvSpPr>
          <p:cNvPr id="16" name="Rektangel: rundade hörn 15">
            <a:extLst>
              <a:ext uri="{FF2B5EF4-FFF2-40B4-BE49-F238E27FC236}">
                <a16:creationId xmlns:a16="http://schemas.microsoft.com/office/drawing/2014/main" id="{14230EEA-618D-4976-A8E8-6AE95FD844AF}"/>
              </a:ext>
            </a:extLst>
          </p:cNvPr>
          <p:cNvSpPr/>
          <p:nvPr/>
        </p:nvSpPr>
        <p:spPr>
          <a:xfrm>
            <a:off x="4715983" y="5376288"/>
            <a:ext cx="2690037" cy="11695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mj-lt"/>
              </a:rPr>
              <a:t>Krisberedskap</a:t>
            </a:r>
          </a:p>
        </p:txBody>
      </p:sp>
    </p:spTree>
    <p:extLst>
      <p:ext uri="{BB962C8B-B14F-4D97-AF65-F5344CB8AC3E}">
        <p14:creationId xmlns:p14="http://schemas.microsoft.com/office/powerpoint/2010/main" val="192025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E0CE0-72F7-4629-BBA8-BB71221E6059}"/>
              </a:ext>
            </a:extLst>
          </p:cNvPr>
          <p:cNvSpPr>
            <a:spLocks noGrp="1"/>
          </p:cNvSpPr>
          <p:nvPr>
            <p:ph type="title"/>
          </p:nvPr>
        </p:nvSpPr>
        <p:spPr>
          <a:xfrm>
            <a:off x="703263" y="2243680"/>
            <a:ext cx="8343822" cy="782699"/>
          </a:xfrm>
        </p:spPr>
        <p:txBody>
          <a:bodyPr/>
          <a:lstStyle/>
          <a:p>
            <a:r>
              <a:rPr lang="sv-SE" dirty="0"/>
              <a:t>Kort om…</a:t>
            </a:r>
          </a:p>
        </p:txBody>
      </p:sp>
      <p:sp>
        <p:nvSpPr>
          <p:cNvPr id="4" name="Platshållare för text 3">
            <a:extLst>
              <a:ext uri="{FF2B5EF4-FFF2-40B4-BE49-F238E27FC236}">
                <a16:creationId xmlns:a16="http://schemas.microsoft.com/office/drawing/2014/main" id="{5FB151FE-7876-47A1-892B-1ECDC9332334}"/>
              </a:ext>
            </a:extLst>
          </p:cNvPr>
          <p:cNvSpPr>
            <a:spLocks noGrp="1"/>
          </p:cNvSpPr>
          <p:nvPr>
            <p:ph type="body" sz="quarter" idx="10"/>
          </p:nvPr>
        </p:nvSpPr>
        <p:spPr>
          <a:xfrm>
            <a:off x="703263" y="3582962"/>
            <a:ext cx="8343900" cy="1389126"/>
          </a:xfrm>
        </p:spPr>
        <p:txBody>
          <a:bodyPr/>
          <a:lstStyle/>
          <a:p>
            <a:r>
              <a:rPr lang="sv-SE" dirty="0"/>
              <a:t>Skyldighet att lämna metadata till Sveriges dataportal</a:t>
            </a:r>
          </a:p>
          <a:p>
            <a:r>
              <a:rPr lang="sv-SE" dirty="0"/>
              <a:t>Värdefulla datamängder, deadline 9 feb</a:t>
            </a:r>
          </a:p>
        </p:txBody>
      </p:sp>
    </p:spTree>
    <p:extLst>
      <p:ext uri="{BB962C8B-B14F-4D97-AF65-F5344CB8AC3E}">
        <p14:creationId xmlns:p14="http://schemas.microsoft.com/office/powerpoint/2010/main" val="213970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3A9A5F-5B16-4ECF-A26E-2811975EE51E}"/>
              </a:ext>
            </a:extLst>
          </p:cNvPr>
          <p:cNvSpPr>
            <a:spLocks noGrp="1"/>
          </p:cNvSpPr>
          <p:nvPr>
            <p:ph type="title"/>
          </p:nvPr>
        </p:nvSpPr>
        <p:spPr/>
        <p:txBody>
          <a:bodyPr/>
          <a:lstStyle/>
          <a:p>
            <a:r>
              <a:rPr lang="sv-SE" dirty="0"/>
              <a:t>Värdefulla datamängder</a:t>
            </a:r>
          </a:p>
        </p:txBody>
      </p:sp>
      <p:sp>
        <p:nvSpPr>
          <p:cNvPr id="3" name="Platshållare för text 2">
            <a:extLst>
              <a:ext uri="{FF2B5EF4-FFF2-40B4-BE49-F238E27FC236}">
                <a16:creationId xmlns:a16="http://schemas.microsoft.com/office/drawing/2014/main" id="{5D016C43-E108-4891-9B9E-F6F3C1BC791D}"/>
              </a:ext>
            </a:extLst>
          </p:cNvPr>
          <p:cNvSpPr>
            <a:spLocks noGrp="1"/>
          </p:cNvSpPr>
          <p:nvPr>
            <p:ph type="body" sz="quarter" idx="10"/>
          </p:nvPr>
        </p:nvSpPr>
        <p:spPr>
          <a:xfrm>
            <a:off x="703263" y="1951038"/>
            <a:ext cx="7887844" cy="4558404"/>
          </a:xfrm>
        </p:spPr>
        <p:txBody>
          <a:bodyPr/>
          <a:lstStyle/>
          <a:p>
            <a:r>
              <a:rPr lang="sv-SE" sz="2400" dirty="0"/>
              <a:t>Varför?</a:t>
            </a:r>
          </a:p>
          <a:p>
            <a:pPr lvl="1"/>
            <a:r>
              <a:rPr lang="sv-SE" sz="2000" dirty="0"/>
              <a:t>Offentlig data som är förknippat med stora fördelar för samhället, miljön och ekonomin i och med att de finns tillgängliga för många. </a:t>
            </a:r>
          </a:p>
          <a:p>
            <a:pPr lvl="1"/>
            <a:r>
              <a:rPr lang="sv-SE" sz="2000" dirty="0"/>
              <a:t>Offentlig data som är särskilt lämpliga att använda för att skapa digitala tjänster och applikationer.</a:t>
            </a:r>
          </a:p>
          <a:p>
            <a:r>
              <a:rPr lang="sv-SE" sz="2400" dirty="0"/>
              <a:t>Kraven</a:t>
            </a:r>
          </a:p>
          <a:p>
            <a:pPr lvl="1"/>
            <a:r>
              <a:rPr lang="sv-SE" sz="2000" dirty="0" err="1"/>
              <a:t>Genomförandeakten</a:t>
            </a:r>
            <a:r>
              <a:rPr lang="sv-SE" sz="2000" dirty="0"/>
              <a:t> specificerar vilka datamängder som omfattas</a:t>
            </a:r>
          </a:p>
          <a:p>
            <a:pPr lvl="1"/>
            <a:r>
              <a:rPr lang="sv-SE" sz="2000" dirty="0"/>
              <a:t>Lagen ställer utökade krav på särskilt värdefulla datamängder vad gäller format och avgiftsfrihet</a:t>
            </a:r>
          </a:p>
          <a:p>
            <a:r>
              <a:rPr lang="sv-SE" sz="2400" dirty="0"/>
              <a:t>Uppföljning</a:t>
            </a:r>
          </a:p>
          <a:p>
            <a:pPr lvl="1"/>
            <a:r>
              <a:rPr lang="sv-SE" sz="2000" dirty="0"/>
              <a:t>Kommer att börja följas upp </a:t>
            </a:r>
            <a:r>
              <a:rPr lang="sv-SE" sz="2000" b="1" dirty="0"/>
              <a:t>9 februari 2025 </a:t>
            </a:r>
            <a:r>
              <a:rPr lang="sv-SE" sz="2000" dirty="0"/>
              <a:t>(det är EU som säger att detta ska göras, och Regeringskansliet ansvarar för uppföljningen med underlag från Sveriges dataportal</a:t>
            </a:r>
          </a:p>
          <a:p>
            <a:pPr lvl="1"/>
            <a:r>
              <a:rPr lang="sv-SE" sz="1600" dirty="0">
                <a:hlinkClick r:id="rId2"/>
              </a:rPr>
              <a:t>Stöd för att publicera värdefulla datamängder - Sveriges Dataportal</a:t>
            </a:r>
            <a:endParaRPr lang="sv-SE" sz="2000" dirty="0"/>
          </a:p>
        </p:txBody>
      </p:sp>
      <p:pic>
        <p:nvPicPr>
          <p:cNvPr id="5" name="Bildobjekt 4">
            <a:extLst>
              <a:ext uri="{FF2B5EF4-FFF2-40B4-BE49-F238E27FC236}">
                <a16:creationId xmlns:a16="http://schemas.microsoft.com/office/drawing/2014/main" id="{8ABEB6DC-4278-40C1-AFD6-384FE49F4E26}"/>
              </a:ext>
            </a:extLst>
          </p:cNvPr>
          <p:cNvPicPr>
            <a:picLocks noChangeAspect="1"/>
          </p:cNvPicPr>
          <p:nvPr/>
        </p:nvPicPr>
        <p:blipFill>
          <a:blip r:embed="rId3"/>
          <a:stretch>
            <a:fillRect/>
          </a:stretch>
        </p:blipFill>
        <p:spPr>
          <a:xfrm>
            <a:off x="7608227" y="213033"/>
            <a:ext cx="4320362" cy="3215967"/>
          </a:xfrm>
          <a:prstGeom prst="rect">
            <a:avLst/>
          </a:prstGeom>
        </p:spPr>
      </p:pic>
      <p:sp>
        <p:nvSpPr>
          <p:cNvPr id="6" name="Pratbubbla: rektangel med rundade hörn 5">
            <a:extLst>
              <a:ext uri="{FF2B5EF4-FFF2-40B4-BE49-F238E27FC236}">
                <a16:creationId xmlns:a16="http://schemas.microsoft.com/office/drawing/2014/main" id="{3368636A-B96D-4BAC-B061-378B3A938470}"/>
              </a:ext>
            </a:extLst>
          </p:cNvPr>
          <p:cNvSpPr/>
          <p:nvPr/>
        </p:nvSpPr>
        <p:spPr>
          <a:xfrm>
            <a:off x="8676167" y="3923413"/>
            <a:ext cx="3349256" cy="2721553"/>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dirty="0"/>
              <a:t>Värdefulla datamängder syns idag på </a:t>
            </a:r>
            <a:r>
              <a:rPr lang="sv-SE" dirty="0">
                <a:hlinkClick r:id="rId4"/>
              </a:rPr>
              <a:t>Den officiella portalen för europeiska data | data.europa.eu</a:t>
            </a:r>
            <a:endParaRPr lang="sv-SE" dirty="0"/>
          </a:p>
          <a:p>
            <a:pPr marL="285750" indent="-285750">
              <a:buFont typeface="Arial" panose="020B0604020202020204" pitchFamily="34" charset="0"/>
              <a:buChar char="•"/>
            </a:pPr>
            <a:r>
              <a:rPr lang="sv-SE" dirty="0"/>
              <a:t>Filter finns på Sveriges dataportal</a:t>
            </a:r>
          </a:p>
          <a:p>
            <a:pPr marL="285750" indent="-285750">
              <a:buFont typeface="Arial" panose="020B0604020202020204" pitchFamily="34" charset="0"/>
              <a:buChar char="•"/>
            </a:pPr>
            <a:r>
              <a:rPr lang="sv-SE" dirty="0"/>
              <a:t>Underkategorierna kommer att bli sökbara</a:t>
            </a:r>
          </a:p>
        </p:txBody>
      </p:sp>
    </p:spTree>
    <p:extLst>
      <p:ext uri="{BB962C8B-B14F-4D97-AF65-F5344CB8AC3E}">
        <p14:creationId xmlns:p14="http://schemas.microsoft.com/office/powerpoint/2010/main" val="205498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4229D-530D-4C61-BC21-68CD7B1852D8}"/>
              </a:ext>
            </a:extLst>
          </p:cNvPr>
          <p:cNvSpPr>
            <a:spLocks noGrp="1"/>
          </p:cNvSpPr>
          <p:nvPr>
            <p:ph type="title"/>
          </p:nvPr>
        </p:nvSpPr>
        <p:spPr>
          <a:xfrm>
            <a:off x="703340" y="960756"/>
            <a:ext cx="8749003" cy="1282714"/>
          </a:xfrm>
        </p:spPr>
        <p:txBody>
          <a:bodyPr/>
          <a:lstStyle/>
          <a:p>
            <a:r>
              <a:rPr lang="sv-SE" dirty="0"/>
              <a:t>Skyldighet att lämna metadata om tillgängliggjorda datamängder</a:t>
            </a:r>
          </a:p>
        </p:txBody>
      </p:sp>
      <p:sp>
        <p:nvSpPr>
          <p:cNvPr id="4" name="Rektangel 3">
            <a:extLst>
              <a:ext uri="{FF2B5EF4-FFF2-40B4-BE49-F238E27FC236}">
                <a16:creationId xmlns:a16="http://schemas.microsoft.com/office/drawing/2014/main" id="{F2A0D228-6BD1-4997-8281-A5008B4DA6A8}"/>
              </a:ext>
            </a:extLst>
          </p:cNvPr>
          <p:cNvSpPr/>
          <p:nvPr/>
        </p:nvSpPr>
        <p:spPr>
          <a:xfrm>
            <a:off x="808076" y="3232297"/>
            <a:ext cx="3125971" cy="2923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sv-SE" sz="1600" dirty="0">
                <a:latin typeface="+mj-lt"/>
              </a:rPr>
              <a:t>Alla myndigheter omfattas av lagen, både statliga och kommunala. </a:t>
            </a:r>
          </a:p>
          <a:p>
            <a:pPr marL="285750" indent="-285750">
              <a:spcAft>
                <a:spcPts val="1200"/>
              </a:spcAft>
              <a:buFont typeface="Arial" panose="020B0604020202020204" pitchFamily="34" charset="0"/>
              <a:buChar char="•"/>
            </a:pPr>
            <a:r>
              <a:rPr lang="sv-SE" sz="1600" dirty="0">
                <a:latin typeface="+mj-lt"/>
              </a:rPr>
              <a:t>Om det handlar om en tjänst av allmänt intresse omfattas även offentligt styrda organ och offentliga företag</a:t>
            </a:r>
            <a:r>
              <a:rPr lang="sv-SE" dirty="0">
                <a:latin typeface="+mj-lt"/>
              </a:rPr>
              <a:t>.</a:t>
            </a:r>
          </a:p>
        </p:txBody>
      </p:sp>
      <p:sp>
        <p:nvSpPr>
          <p:cNvPr id="7" name="Rektangel 6">
            <a:extLst>
              <a:ext uri="{FF2B5EF4-FFF2-40B4-BE49-F238E27FC236}">
                <a16:creationId xmlns:a16="http://schemas.microsoft.com/office/drawing/2014/main" id="{9BB6A950-038B-4B80-9B5F-A33EE44A3CBA}"/>
              </a:ext>
            </a:extLst>
          </p:cNvPr>
          <p:cNvSpPr/>
          <p:nvPr/>
        </p:nvSpPr>
        <p:spPr>
          <a:xfrm>
            <a:off x="808076" y="2466754"/>
            <a:ext cx="3115338" cy="3678866"/>
          </a:xfrm>
          <a:prstGeom prst="rect">
            <a:avLst/>
          </a:prstGeom>
          <a:noFill/>
          <a:ln w="2857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endParaRPr lang="sv-SE" sz="500" b="1" dirty="0">
              <a:solidFill>
                <a:schemeClr val="tx1"/>
              </a:solidFill>
              <a:latin typeface="+mj-lt"/>
            </a:endParaRPr>
          </a:p>
          <a:p>
            <a:pPr algn="ctr">
              <a:spcBef>
                <a:spcPts val="1200"/>
              </a:spcBef>
            </a:pPr>
            <a:r>
              <a:rPr lang="sv-SE" b="1" dirty="0">
                <a:solidFill>
                  <a:schemeClr val="tx1"/>
                </a:solidFill>
                <a:latin typeface="+mj-lt"/>
              </a:rPr>
              <a:t>Vilka omfattas?</a:t>
            </a:r>
          </a:p>
        </p:txBody>
      </p:sp>
      <p:sp>
        <p:nvSpPr>
          <p:cNvPr id="8" name="Rektangel 7">
            <a:extLst>
              <a:ext uri="{FF2B5EF4-FFF2-40B4-BE49-F238E27FC236}">
                <a16:creationId xmlns:a16="http://schemas.microsoft.com/office/drawing/2014/main" id="{67992791-7CC0-4FF7-BFD9-0F8D83CC06D0}"/>
              </a:ext>
            </a:extLst>
          </p:cNvPr>
          <p:cNvSpPr/>
          <p:nvPr/>
        </p:nvSpPr>
        <p:spPr>
          <a:xfrm>
            <a:off x="4278277" y="3221664"/>
            <a:ext cx="3295652" cy="2934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sv-SE" sz="1600" dirty="0">
                <a:latin typeface="+mj-lt"/>
              </a:rPr>
              <a:t>All data som du tillgängliggör eller har tillgängliggjort på eget initiativ för vidareutnyttjande. </a:t>
            </a:r>
          </a:p>
          <a:p>
            <a:pPr marL="285750" indent="-285750">
              <a:spcAft>
                <a:spcPts val="1200"/>
              </a:spcAft>
              <a:buFont typeface="Arial" panose="020B0604020202020204" pitchFamily="34" charset="0"/>
              <a:buChar char="•"/>
            </a:pPr>
            <a:r>
              <a:rPr lang="sv-SE" sz="1600" dirty="0">
                <a:latin typeface="+mj-lt"/>
              </a:rPr>
              <a:t>Exempelvis data som du har gjort tillgänglig eller sökbar på internet genom att publicera dem på din webbplats.</a:t>
            </a:r>
          </a:p>
        </p:txBody>
      </p:sp>
      <p:sp>
        <p:nvSpPr>
          <p:cNvPr id="10" name="Rektangel 9">
            <a:extLst>
              <a:ext uri="{FF2B5EF4-FFF2-40B4-BE49-F238E27FC236}">
                <a16:creationId xmlns:a16="http://schemas.microsoft.com/office/drawing/2014/main" id="{7CC22D1B-754C-46FF-9BD7-38F99D99F17F}"/>
              </a:ext>
            </a:extLst>
          </p:cNvPr>
          <p:cNvSpPr/>
          <p:nvPr/>
        </p:nvSpPr>
        <p:spPr>
          <a:xfrm>
            <a:off x="7943412" y="3205718"/>
            <a:ext cx="3270398" cy="29345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sv-SE" sz="1600" dirty="0">
                <a:latin typeface="+mj-lt"/>
              </a:rPr>
              <a:t>Enligt specifikationen </a:t>
            </a:r>
            <a:br>
              <a:rPr lang="sv-SE" sz="1600" dirty="0">
                <a:latin typeface="+mj-lt"/>
              </a:rPr>
            </a:br>
            <a:r>
              <a:rPr lang="sv-SE" sz="1600" dirty="0">
                <a:latin typeface="+mj-lt"/>
              </a:rPr>
              <a:t>DCAT-AP-SE.</a:t>
            </a:r>
          </a:p>
          <a:p>
            <a:pPr marL="285750" indent="-285750">
              <a:spcAft>
                <a:spcPts val="1200"/>
              </a:spcAft>
              <a:buFont typeface="Arial" panose="020B0604020202020204" pitchFamily="34" charset="0"/>
              <a:buChar char="•"/>
            </a:pPr>
            <a:r>
              <a:rPr lang="sv-SE" sz="1600" dirty="0" err="1">
                <a:latin typeface="+mj-lt"/>
              </a:rPr>
              <a:t>Skördning</a:t>
            </a:r>
            <a:r>
              <a:rPr lang="sv-SE" sz="1600" dirty="0">
                <a:latin typeface="+mj-lt"/>
              </a:rPr>
              <a:t> via en katalog</a:t>
            </a:r>
          </a:p>
          <a:p>
            <a:pPr marL="742950" lvl="1" indent="-285750">
              <a:spcAft>
                <a:spcPts val="1200"/>
              </a:spcAft>
              <a:buFont typeface="Arial" panose="020B0604020202020204" pitchFamily="34" charset="0"/>
              <a:buChar char="•"/>
            </a:pPr>
            <a:r>
              <a:rPr lang="sv-SE" sz="1600" dirty="0">
                <a:latin typeface="+mj-lt"/>
              </a:rPr>
              <a:t>Samkatalogen Geodataportalen</a:t>
            </a:r>
          </a:p>
          <a:p>
            <a:pPr marL="742950" lvl="1" indent="-285750">
              <a:spcAft>
                <a:spcPts val="1200"/>
              </a:spcAft>
              <a:buFont typeface="Arial" panose="020B0604020202020204" pitchFamily="34" charset="0"/>
              <a:buChar char="•"/>
            </a:pPr>
            <a:r>
              <a:rPr lang="sv-SE" sz="1600" dirty="0">
                <a:latin typeface="+mj-lt"/>
              </a:rPr>
              <a:t>En egen metadatakatalog</a:t>
            </a:r>
          </a:p>
          <a:p>
            <a:pPr marL="742950" lvl="1" indent="-285750">
              <a:spcAft>
                <a:spcPts val="1200"/>
              </a:spcAft>
              <a:buFont typeface="Arial" panose="020B0604020202020204" pitchFamily="34" charset="0"/>
              <a:buChar char="•"/>
            </a:pPr>
            <a:r>
              <a:rPr lang="sv-SE" sz="1600" dirty="0" err="1">
                <a:latin typeface="+mj-lt"/>
              </a:rPr>
              <a:t>Diggs</a:t>
            </a:r>
            <a:r>
              <a:rPr lang="sv-SE" sz="1600" dirty="0">
                <a:latin typeface="+mj-lt"/>
              </a:rPr>
              <a:t> delade metadatakatalog</a:t>
            </a:r>
          </a:p>
        </p:txBody>
      </p:sp>
      <p:sp>
        <p:nvSpPr>
          <p:cNvPr id="12" name="Rektangel 11">
            <a:extLst>
              <a:ext uri="{FF2B5EF4-FFF2-40B4-BE49-F238E27FC236}">
                <a16:creationId xmlns:a16="http://schemas.microsoft.com/office/drawing/2014/main" id="{AD05204A-5D6D-431F-B7A8-74E3CDDC5DE2}"/>
              </a:ext>
            </a:extLst>
          </p:cNvPr>
          <p:cNvSpPr/>
          <p:nvPr/>
        </p:nvSpPr>
        <p:spPr>
          <a:xfrm>
            <a:off x="4259669" y="2466754"/>
            <a:ext cx="3314260" cy="3678866"/>
          </a:xfrm>
          <a:prstGeom prst="rect">
            <a:avLst/>
          </a:prstGeom>
          <a:noFill/>
          <a:ln w="2857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endParaRPr lang="sv-SE" sz="500" b="1" dirty="0">
              <a:solidFill>
                <a:schemeClr val="tx1"/>
              </a:solidFill>
              <a:latin typeface="+mj-lt"/>
            </a:endParaRPr>
          </a:p>
          <a:p>
            <a:pPr algn="ctr">
              <a:spcBef>
                <a:spcPts val="1200"/>
              </a:spcBef>
            </a:pPr>
            <a:r>
              <a:rPr lang="sv-SE" b="1" dirty="0">
                <a:solidFill>
                  <a:schemeClr val="tx1"/>
                </a:solidFill>
                <a:latin typeface="+mj-lt"/>
              </a:rPr>
              <a:t>Vilka datamängder?</a:t>
            </a:r>
          </a:p>
        </p:txBody>
      </p:sp>
      <p:sp>
        <p:nvSpPr>
          <p:cNvPr id="13" name="Rektangel 12">
            <a:extLst>
              <a:ext uri="{FF2B5EF4-FFF2-40B4-BE49-F238E27FC236}">
                <a16:creationId xmlns:a16="http://schemas.microsoft.com/office/drawing/2014/main" id="{A62447E2-F2E9-4AC6-9D5D-D8FD3CA5A369}"/>
              </a:ext>
            </a:extLst>
          </p:cNvPr>
          <p:cNvSpPr/>
          <p:nvPr/>
        </p:nvSpPr>
        <p:spPr>
          <a:xfrm>
            <a:off x="7918159" y="2477384"/>
            <a:ext cx="3295651" cy="3678866"/>
          </a:xfrm>
          <a:prstGeom prst="rect">
            <a:avLst/>
          </a:prstGeom>
          <a:noFill/>
          <a:ln w="2857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endParaRPr lang="sv-SE" sz="500" b="1" dirty="0">
              <a:solidFill>
                <a:schemeClr val="tx1"/>
              </a:solidFill>
              <a:latin typeface="+mj-lt"/>
            </a:endParaRPr>
          </a:p>
          <a:p>
            <a:pPr algn="ctr">
              <a:spcBef>
                <a:spcPts val="1200"/>
              </a:spcBef>
            </a:pPr>
            <a:r>
              <a:rPr lang="sv-SE" b="1" dirty="0">
                <a:solidFill>
                  <a:schemeClr val="tx1"/>
                </a:solidFill>
                <a:latin typeface="+mj-lt"/>
              </a:rPr>
              <a:t>Hur lämnar man metadata?</a:t>
            </a:r>
          </a:p>
        </p:txBody>
      </p:sp>
    </p:spTree>
    <p:extLst>
      <p:ext uri="{BB962C8B-B14F-4D97-AF65-F5344CB8AC3E}">
        <p14:creationId xmlns:p14="http://schemas.microsoft.com/office/powerpoint/2010/main" val="202597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F6CF2A-CDFD-420A-9FEC-3DE2E3224821}"/>
              </a:ext>
            </a:extLst>
          </p:cNvPr>
          <p:cNvSpPr>
            <a:spLocks noGrp="1"/>
          </p:cNvSpPr>
          <p:nvPr>
            <p:ph type="title"/>
          </p:nvPr>
        </p:nvSpPr>
        <p:spPr>
          <a:xfrm>
            <a:off x="694288" y="2481738"/>
            <a:ext cx="8343822" cy="782699"/>
          </a:xfrm>
        </p:spPr>
        <p:txBody>
          <a:bodyPr/>
          <a:lstStyle/>
          <a:p>
            <a:r>
              <a:rPr lang="sv-SE" dirty="0"/>
              <a:t>Länkar och information</a:t>
            </a:r>
          </a:p>
        </p:txBody>
      </p:sp>
    </p:spTree>
    <p:extLst>
      <p:ext uri="{BB962C8B-B14F-4D97-AF65-F5344CB8AC3E}">
        <p14:creationId xmlns:p14="http://schemas.microsoft.com/office/powerpoint/2010/main" val="261660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E6ECD-7898-437F-9B7F-CA0DA78462E9}"/>
              </a:ext>
            </a:extLst>
          </p:cNvPr>
          <p:cNvSpPr>
            <a:spLocks noGrp="1"/>
          </p:cNvSpPr>
          <p:nvPr>
            <p:ph type="title"/>
          </p:nvPr>
        </p:nvSpPr>
        <p:spPr/>
        <p:txBody>
          <a:bodyPr/>
          <a:lstStyle/>
          <a:p>
            <a:r>
              <a:rPr lang="sv-SE" dirty="0"/>
              <a:t>Läs mer</a:t>
            </a:r>
          </a:p>
        </p:txBody>
      </p:sp>
      <p:sp>
        <p:nvSpPr>
          <p:cNvPr id="3" name="Platshållare för text 2">
            <a:extLst>
              <a:ext uri="{FF2B5EF4-FFF2-40B4-BE49-F238E27FC236}">
                <a16:creationId xmlns:a16="http://schemas.microsoft.com/office/drawing/2014/main" id="{FE995998-CF75-4D9C-A4A6-3BA91FBC4251}"/>
              </a:ext>
            </a:extLst>
          </p:cNvPr>
          <p:cNvSpPr>
            <a:spLocks noGrp="1"/>
          </p:cNvSpPr>
          <p:nvPr>
            <p:ph type="body" sz="quarter" idx="10"/>
          </p:nvPr>
        </p:nvSpPr>
        <p:spPr/>
        <p:txBody>
          <a:bodyPr/>
          <a:lstStyle/>
          <a:p>
            <a:r>
              <a:rPr lang="sv-SE" sz="1600" dirty="0">
                <a:hlinkClick r:id="rId2"/>
              </a:rPr>
              <a:t>Sveriges dataportal</a:t>
            </a:r>
            <a:endParaRPr lang="sv-SE" sz="1600" dirty="0"/>
          </a:p>
          <a:p>
            <a:pPr lvl="1"/>
            <a:r>
              <a:rPr lang="sv-SE" sz="1400" dirty="0"/>
              <a:t>Under ”Stöd &amp; verktyg” hittar ni mer praktiskt stöd om hur man delar data.</a:t>
            </a:r>
          </a:p>
          <a:p>
            <a:pPr lvl="1"/>
            <a:r>
              <a:rPr lang="sv-SE" sz="1400" dirty="0"/>
              <a:t>Under ”Goda exempel” så kommer det snart att komma upp fler exempel på användning av öppna data, så håll utkik!</a:t>
            </a:r>
          </a:p>
          <a:p>
            <a:pPr lvl="1"/>
            <a:r>
              <a:rPr lang="sv-SE" sz="1400" dirty="0"/>
              <a:t>Under ”Varför dela data” (i menyn) hittar ni information om nyttor med användning av delas data. </a:t>
            </a:r>
          </a:p>
          <a:p>
            <a:r>
              <a:rPr lang="sv-SE" sz="1600" dirty="0">
                <a:hlinkClick r:id="rId3"/>
              </a:rPr>
              <a:t>Dataambassadörsprogrammet</a:t>
            </a:r>
            <a:endParaRPr lang="sv-SE" sz="1600" dirty="0"/>
          </a:p>
          <a:p>
            <a:pPr lvl="1"/>
            <a:r>
              <a:rPr lang="sv-SE" sz="1600" dirty="0"/>
              <a:t>Gå gärna in och anmäl er!</a:t>
            </a:r>
          </a:p>
          <a:p>
            <a:r>
              <a:rPr lang="sv-SE" sz="1600" dirty="0">
                <a:hlinkClick r:id="rId4"/>
              </a:rPr>
              <a:t>Om värdefulla datamängder och </a:t>
            </a:r>
            <a:r>
              <a:rPr lang="sv-SE" sz="1600" dirty="0" err="1">
                <a:hlinkClick r:id="rId4"/>
              </a:rPr>
              <a:t>genomförandeakten</a:t>
            </a:r>
            <a:endParaRPr lang="sv-SE" sz="1600" dirty="0"/>
          </a:p>
          <a:p>
            <a:pPr lvl="1"/>
            <a:r>
              <a:rPr lang="sv-SE" sz="1600" dirty="0"/>
              <a:t>På sidan ”Stöd &amp; Verktyg”, kategori ”Rekommendationer för datadelning” hittar ni också information om hur man publicerar värdefulla datamängder  på Sveriges dataportal. </a:t>
            </a:r>
          </a:p>
          <a:p>
            <a:r>
              <a:rPr lang="sv-SE" sz="1800" dirty="0">
                <a:hlinkClick r:id="rId5"/>
              </a:rPr>
              <a:t>Om skyldigheten att lämna metadata om tillgängliggjorda datamängder</a:t>
            </a:r>
            <a:endParaRPr lang="sv-SE" sz="1800" dirty="0"/>
          </a:p>
          <a:p>
            <a:pPr lvl="1"/>
            <a:r>
              <a:rPr lang="sv-SE" sz="1600" dirty="0"/>
              <a:t>Vi kommer att ändra namnet på denna sida, så funkar inte länken så kan ni titta här: </a:t>
            </a:r>
            <a:r>
              <a:rPr lang="sv-SE" sz="1200" dirty="0">
                <a:hlinkClick r:id="rId6"/>
              </a:rPr>
              <a:t>Vägledning om öppna datalagen | </a:t>
            </a:r>
            <a:r>
              <a:rPr lang="sv-SE" sz="1200" dirty="0" err="1">
                <a:hlinkClick r:id="rId6"/>
              </a:rPr>
              <a:t>Digg</a:t>
            </a:r>
            <a:endParaRPr lang="sv-SE" sz="1600" dirty="0"/>
          </a:p>
          <a:p>
            <a:endParaRPr lang="sv-SE" sz="1600" dirty="0"/>
          </a:p>
        </p:txBody>
      </p:sp>
    </p:spTree>
    <p:extLst>
      <p:ext uri="{BB962C8B-B14F-4D97-AF65-F5344CB8AC3E}">
        <p14:creationId xmlns:p14="http://schemas.microsoft.com/office/powerpoint/2010/main" val="76520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F5F5C15-A016-9A48-9E75-121809CF0F67}"/>
              </a:ext>
            </a:extLst>
          </p:cNvPr>
          <p:cNvSpPr>
            <a:spLocks noGrp="1"/>
          </p:cNvSpPr>
          <p:nvPr>
            <p:ph type="title"/>
          </p:nvPr>
        </p:nvSpPr>
        <p:spPr>
          <a:xfrm>
            <a:off x="689993" y="960756"/>
            <a:ext cx="4892769" cy="1221612"/>
          </a:xfrm>
        </p:spPr>
        <p:txBody>
          <a:bodyPr/>
          <a:lstStyle/>
          <a:p>
            <a:r>
              <a:rPr lang="sv-SE"/>
              <a:t>Välkommen att kontakta oss</a:t>
            </a:r>
          </a:p>
        </p:txBody>
      </p:sp>
      <p:sp>
        <p:nvSpPr>
          <p:cNvPr id="3" name="Platshållare för text 2">
            <a:extLst>
              <a:ext uri="{FF2B5EF4-FFF2-40B4-BE49-F238E27FC236}">
                <a16:creationId xmlns:a16="http://schemas.microsoft.com/office/drawing/2014/main" id="{75640A62-2525-714E-AB15-96E2AFFA5920}"/>
              </a:ext>
            </a:extLst>
          </p:cNvPr>
          <p:cNvSpPr>
            <a:spLocks noGrp="1"/>
          </p:cNvSpPr>
          <p:nvPr>
            <p:ph type="body" sz="quarter" idx="10"/>
          </p:nvPr>
        </p:nvSpPr>
        <p:spPr>
          <a:xfrm>
            <a:off x="689993" y="2438717"/>
            <a:ext cx="4892769" cy="1041083"/>
          </a:xfrm>
        </p:spPr>
        <p:txBody>
          <a:bodyPr vert="horz" lIns="91440" tIns="45720" rIns="91440" bIns="45720" rtlCol="0">
            <a:noAutofit/>
          </a:bodyPr>
          <a:lstStyle/>
          <a:p>
            <a:pPr marL="0" indent="0">
              <a:buNone/>
            </a:pPr>
            <a:r>
              <a:rPr lang="sv-SE" sz="2400" dirty="0"/>
              <a:t>Josefin.Lassinantti@digg.se</a:t>
            </a:r>
          </a:p>
          <a:p>
            <a:pPr marL="0" indent="0">
              <a:buNone/>
            </a:pPr>
            <a:r>
              <a:rPr lang="sv-SE" sz="2400" dirty="0"/>
              <a:t>Ulrika.DomellofMattsson@digg.se</a:t>
            </a:r>
          </a:p>
          <a:p>
            <a:pPr marL="0" indent="0">
              <a:buNone/>
            </a:pPr>
            <a:r>
              <a:rPr lang="sv-SE" sz="2400" dirty="0">
                <a:hlinkClick r:id="rId3"/>
              </a:rPr>
              <a:t>www.dataportal.se</a:t>
            </a:r>
            <a:endParaRPr lang="sv-SE" sz="2400" dirty="0"/>
          </a:p>
          <a:p>
            <a:pPr marL="0" indent="0">
              <a:buNone/>
            </a:pPr>
            <a:endParaRPr lang="sv-SE" sz="2400" dirty="0"/>
          </a:p>
        </p:txBody>
      </p:sp>
      <p:pic>
        <p:nvPicPr>
          <p:cNvPr id="7" name="Platshållare för bild 6">
            <a:extLst>
              <a:ext uri="{FF2B5EF4-FFF2-40B4-BE49-F238E27FC236}">
                <a16:creationId xmlns:a16="http://schemas.microsoft.com/office/drawing/2014/main" id="{5715A718-4507-45B6-9809-252E5770F6F2}"/>
              </a:ext>
              <a:ext uri="{C183D7F6-B498-43B3-948B-1728B52AA6E4}">
                <adec:decorative xmlns:adec="http://schemas.microsoft.com/office/drawing/2017/decorative" val="1"/>
              </a:ext>
            </a:extLst>
          </p:cNvPr>
          <p:cNvPicPr>
            <a:picLocks noGrp="1" noChangeAspect="1"/>
          </p:cNvPicPr>
          <p:nvPr>
            <p:ph type="pic" sz="quarter" idx="11"/>
          </p:nvPr>
        </p:nvPicPr>
        <p:blipFill>
          <a:blip r:embed="rId4"/>
          <a:srcRect l="13327" r="13327"/>
          <a:stretch>
            <a:fillRect/>
          </a:stretch>
        </p:blipFill>
        <p:spPr/>
      </p:pic>
    </p:spTree>
    <p:extLst>
      <p:ext uri="{BB962C8B-B14F-4D97-AF65-F5344CB8AC3E}">
        <p14:creationId xmlns:p14="http://schemas.microsoft.com/office/powerpoint/2010/main" val="342501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FF29EA-512D-6077-E2F0-F3EC92A04EB0}"/>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DA88B87B-A43D-483F-45B8-9ABD269D9CA0}"/>
              </a:ext>
            </a:extLst>
          </p:cNvPr>
          <p:cNvSpPr>
            <a:spLocks noGrp="1"/>
          </p:cNvSpPr>
          <p:nvPr>
            <p:ph type="body" sz="quarter" idx="10"/>
          </p:nvPr>
        </p:nvSpPr>
        <p:spPr/>
        <p:txBody>
          <a:bodyPr/>
          <a:lstStyle/>
          <a:p>
            <a:endParaRPr lang="sv-SE"/>
          </a:p>
        </p:txBody>
      </p:sp>
      <p:sp>
        <p:nvSpPr>
          <p:cNvPr id="4" name="Platshållare för bild 3">
            <a:extLst>
              <a:ext uri="{FF2B5EF4-FFF2-40B4-BE49-F238E27FC236}">
                <a16:creationId xmlns:a16="http://schemas.microsoft.com/office/drawing/2014/main" id="{F10F13CC-C8CA-E6C1-13EF-D223B75593BC}"/>
              </a:ext>
            </a:extLst>
          </p:cNvPr>
          <p:cNvSpPr>
            <a:spLocks noGrp="1"/>
          </p:cNvSpPr>
          <p:nvPr>
            <p:ph type="pic" sz="quarter" idx="11"/>
          </p:nvPr>
        </p:nvSpPr>
        <p:spPr/>
        <p:txBody>
          <a:bodyPr/>
          <a:lstStyle/>
          <a:p>
            <a:endParaRPr lang="sv-SE"/>
          </a:p>
        </p:txBody>
      </p:sp>
    </p:spTree>
    <p:extLst>
      <p:ext uri="{BB962C8B-B14F-4D97-AF65-F5344CB8AC3E}">
        <p14:creationId xmlns:p14="http://schemas.microsoft.com/office/powerpoint/2010/main" val="8517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908B01-1F62-6A2E-1CF1-57126CD99092}"/>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A57D3C91-4DB5-F696-A284-735E2F529AA9}"/>
              </a:ext>
            </a:extLst>
          </p:cNvPr>
          <p:cNvSpPr>
            <a:spLocks noGrp="1"/>
          </p:cNvSpPr>
          <p:nvPr>
            <p:ph type="body" sz="quarter" idx="10"/>
          </p:nvPr>
        </p:nvSpPr>
        <p:spPr/>
        <p:txBody>
          <a:bodyPr/>
          <a:lstStyle/>
          <a:p>
            <a:endParaRPr lang="sv-SE"/>
          </a:p>
        </p:txBody>
      </p:sp>
      <p:sp>
        <p:nvSpPr>
          <p:cNvPr id="4" name="Platshållare för bild 3">
            <a:extLst>
              <a:ext uri="{FF2B5EF4-FFF2-40B4-BE49-F238E27FC236}">
                <a16:creationId xmlns:a16="http://schemas.microsoft.com/office/drawing/2014/main" id="{957B59DB-C8CA-046E-C2D7-0BAA56C3A6F2}"/>
              </a:ext>
            </a:extLst>
          </p:cNvPr>
          <p:cNvSpPr>
            <a:spLocks noGrp="1"/>
          </p:cNvSpPr>
          <p:nvPr>
            <p:ph type="pic" sz="quarter" idx="11"/>
          </p:nvPr>
        </p:nvSpPr>
        <p:spPr/>
        <p:txBody>
          <a:bodyPr/>
          <a:lstStyle/>
          <a:p>
            <a:endParaRPr lang="sv-SE"/>
          </a:p>
        </p:txBody>
      </p:sp>
    </p:spTree>
    <p:extLst>
      <p:ext uri="{BB962C8B-B14F-4D97-AF65-F5344CB8AC3E}">
        <p14:creationId xmlns:p14="http://schemas.microsoft.com/office/powerpoint/2010/main" val="281896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921411-0447-415D-8774-BFFBD0AB5FAF}"/>
              </a:ext>
            </a:extLst>
          </p:cNvPr>
          <p:cNvSpPr>
            <a:spLocks noGrp="1"/>
          </p:cNvSpPr>
          <p:nvPr>
            <p:ph type="title"/>
          </p:nvPr>
        </p:nvSpPr>
        <p:spPr>
          <a:xfrm>
            <a:off x="691149" y="2185988"/>
            <a:ext cx="10838864" cy="1243012"/>
          </a:xfrm>
        </p:spPr>
        <p:txBody>
          <a:bodyPr/>
          <a:lstStyle/>
          <a:p>
            <a:r>
              <a:rPr lang="sv-SE" dirty="0"/>
              <a:t>Krav kopplade till öppna data</a:t>
            </a:r>
          </a:p>
        </p:txBody>
      </p:sp>
      <p:sp>
        <p:nvSpPr>
          <p:cNvPr id="3" name="Platshållare för text 2">
            <a:extLst>
              <a:ext uri="{FF2B5EF4-FFF2-40B4-BE49-F238E27FC236}">
                <a16:creationId xmlns:a16="http://schemas.microsoft.com/office/drawing/2014/main" id="{CFC6A999-A8BB-49F0-8CD6-8D1395E946B1}"/>
              </a:ext>
            </a:extLst>
          </p:cNvPr>
          <p:cNvSpPr>
            <a:spLocks noGrp="1"/>
          </p:cNvSpPr>
          <p:nvPr>
            <p:ph type="body" sz="quarter" idx="11"/>
          </p:nvPr>
        </p:nvSpPr>
        <p:spPr>
          <a:xfrm>
            <a:off x="691149" y="3683777"/>
            <a:ext cx="10324514" cy="559581"/>
          </a:xfrm>
        </p:spPr>
        <p:txBody>
          <a:bodyPr/>
          <a:lstStyle/>
          <a:p>
            <a:r>
              <a:rPr lang="sv-SE" dirty="0"/>
              <a:t>Josefin Lassinantti, produktägare Sveriges dataportal</a:t>
            </a:r>
          </a:p>
        </p:txBody>
      </p:sp>
      <p:sp>
        <p:nvSpPr>
          <p:cNvPr id="4" name="Platshållare för datum 3">
            <a:extLst>
              <a:ext uri="{FF2B5EF4-FFF2-40B4-BE49-F238E27FC236}">
                <a16:creationId xmlns:a16="http://schemas.microsoft.com/office/drawing/2014/main" id="{44311E06-D01E-4FFC-8056-675C0B62C5DC}"/>
              </a:ext>
            </a:extLst>
          </p:cNvPr>
          <p:cNvSpPr>
            <a:spLocks noGrp="1"/>
          </p:cNvSpPr>
          <p:nvPr>
            <p:ph type="dt" sz="half" idx="12"/>
          </p:nvPr>
        </p:nvSpPr>
        <p:spPr/>
        <p:txBody>
          <a:bodyPr/>
          <a:lstStyle/>
          <a:p>
            <a:fld id="{D1CD651D-82BA-4B4E-AA31-A7CFCE978E2A}" type="datetime1">
              <a:rPr lang="sv-SE" smtClean="0"/>
              <a:t>2024-12-05</a:t>
            </a:fld>
            <a:endParaRPr lang="sv-SE" dirty="0"/>
          </a:p>
        </p:txBody>
      </p:sp>
    </p:spTree>
    <p:extLst>
      <p:ext uri="{BB962C8B-B14F-4D97-AF65-F5344CB8AC3E}">
        <p14:creationId xmlns:p14="http://schemas.microsoft.com/office/powerpoint/2010/main" val="420478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B3AF0-1C1A-C543-987F-B58B2C5CE947}"/>
              </a:ext>
            </a:extLst>
          </p:cNvPr>
          <p:cNvSpPr>
            <a:spLocks noGrp="1"/>
          </p:cNvSpPr>
          <p:nvPr>
            <p:ph type="title"/>
          </p:nvPr>
        </p:nvSpPr>
        <p:spPr/>
        <p:txBody>
          <a:bodyPr/>
          <a:lstStyle/>
          <a:p>
            <a:r>
              <a:rPr lang="sv-SE" dirty="0"/>
              <a:t>Om oss </a:t>
            </a:r>
          </a:p>
        </p:txBody>
      </p:sp>
      <p:pic>
        <p:nvPicPr>
          <p:cNvPr id="8" name="Bildobjekt 7">
            <a:extLst>
              <a:ext uri="{FF2B5EF4-FFF2-40B4-BE49-F238E27FC236}">
                <a16:creationId xmlns:a16="http://schemas.microsoft.com/office/drawing/2014/main" id="{E181A400-D0A5-4BA1-A2FE-24343B422F11}"/>
              </a:ext>
            </a:extLst>
          </p:cNvPr>
          <p:cNvPicPr>
            <a:picLocks noChangeAspect="1"/>
          </p:cNvPicPr>
          <p:nvPr/>
        </p:nvPicPr>
        <p:blipFill rotWithShape="1">
          <a:blip r:embed="rId3"/>
          <a:srcRect b="15518"/>
          <a:stretch/>
        </p:blipFill>
        <p:spPr>
          <a:xfrm>
            <a:off x="2825274" y="2198445"/>
            <a:ext cx="2522903" cy="2836956"/>
          </a:xfrm>
          <a:prstGeom prst="rect">
            <a:avLst/>
          </a:prstGeom>
        </p:spPr>
      </p:pic>
      <p:pic>
        <p:nvPicPr>
          <p:cNvPr id="10" name="Bildobjekt 9">
            <a:extLst>
              <a:ext uri="{FF2B5EF4-FFF2-40B4-BE49-F238E27FC236}">
                <a16:creationId xmlns:a16="http://schemas.microsoft.com/office/drawing/2014/main" id="{25985710-DE89-44FD-97D5-A9390A2C27FD}"/>
              </a:ext>
            </a:extLst>
          </p:cNvPr>
          <p:cNvPicPr>
            <a:picLocks noChangeAspect="1"/>
          </p:cNvPicPr>
          <p:nvPr/>
        </p:nvPicPr>
        <p:blipFill rotWithShape="1">
          <a:blip r:embed="rId4"/>
          <a:srcRect t="2430" b="16075"/>
          <a:stretch/>
        </p:blipFill>
        <p:spPr>
          <a:xfrm>
            <a:off x="6248403" y="2198445"/>
            <a:ext cx="2642573" cy="2836956"/>
          </a:xfrm>
          <a:prstGeom prst="rect">
            <a:avLst/>
          </a:prstGeom>
        </p:spPr>
      </p:pic>
      <p:sp>
        <p:nvSpPr>
          <p:cNvPr id="7" name="textruta 6">
            <a:extLst>
              <a:ext uri="{FF2B5EF4-FFF2-40B4-BE49-F238E27FC236}">
                <a16:creationId xmlns:a16="http://schemas.microsoft.com/office/drawing/2014/main" id="{20043DDD-A8C2-4485-8268-2D10A73141B3}"/>
              </a:ext>
            </a:extLst>
          </p:cNvPr>
          <p:cNvSpPr txBox="1"/>
          <p:nvPr/>
        </p:nvSpPr>
        <p:spPr>
          <a:xfrm>
            <a:off x="2753355" y="5254472"/>
            <a:ext cx="2096073" cy="923330"/>
          </a:xfrm>
          <a:prstGeom prst="rect">
            <a:avLst/>
          </a:prstGeom>
          <a:noFill/>
        </p:spPr>
        <p:txBody>
          <a:bodyPr wrap="square" rtlCol="0">
            <a:spAutoFit/>
          </a:bodyPr>
          <a:lstStyle/>
          <a:p>
            <a:pPr algn="l"/>
            <a:r>
              <a:rPr lang="sv-SE" dirty="0">
                <a:latin typeface="+mn-lt"/>
              </a:rPr>
              <a:t>Josefin Lassinantti</a:t>
            </a:r>
          </a:p>
          <a:p>
            <a:pPr algn="l"/>
            <a:r>
              <a:rPr lang="sv-SE" dirty="0">
                <a:latin typeface="+mn-lt"/>
              </a:rPr>
              <a:t>Produktägare Sveriges dataportal</a:t>
            </a:r>
          </a:p>
        </p:txBody>
      </p:sp>
      <p:sp>
        <p:nvSpPr>
          <p:cNvPr id="9" name="textruta 8">
            <a:extLst>
              <a:ext uri="{FF2B5EF4-FFF2-40B4-BE49-F238E27FC236}">
                <a16:creationId xmlns:a16="http://schemas.microsoft.com/office/drawing/2014/main" id="{9A963350-9510-4F1C-BE55-EF18C0129892}"/>
              </a:ext>
            </a:extLst>
          </p:cNvPr>
          <p:cNvSpPr txBox="1"/>
          <p:nvPr/>
        </p:nvSpPr>
        <p:spPr>
          <a:xfrm>
            <a:off x="6248403" y="5263794"/>
            <a:ext cx="2552877" cy="646331"/>
          </a:xfrm>
          <a:prstGeom prst="rect">
            <a:avLst/>
          </a:prstGeom>
          <a:noFill/>
        </p:spPr>
        <p:txBody>
          <a:bodyPr wrap="square" rtlCol="0">
            <a:spAutoFit/>
          </a:bodyPr>
          <a:lstStyle/>
          <a:p>
            <a:pPr algn="l"/>
            <a:r>
              <a:rPr lang="sv-SE" dirty="0">
                <a:latin typeface="+mn-lt"/>
              </a:rPr>
              <a:t>Ulrika Domellöf Mattsson</a:t>
            </a:r>
          </a:p>
          <a:p>
            <a:pPr algn="l"/>
            <a:r>
              <a:rPr lang="sv-SE" dirty="0">
                <a:latin typeface="+mn-lt"/>
              </a:rPr>
              <a:t>Dataspecialist</a:t>
            </a:r>
          </a:p>
        </p:txBody>
      </p:sp>
      <p:sp>
        <p:nvSpPr>
          <p:cNvPr id="12" name="Pratbubbla: rektangel med rundade hörn 11">
            <a:extLst>
              <a:ext uri="{FF2B5EF4-FFF2-40B4-BE49-F238E27FC236}">
                <a16:creationId xmlns:a16="http://schemas.microsoft.com/office/drawing/2014/main" id="{6504B437-202B-48DF-951E-BB3483416B03}"/>
              </a:ext>
            </a:extLst>
          </p:cNvPr>
          <p:cNvSpPr/>
          <p:nvPr/>
        </p:nvSpPr>
        <p:spPr>
          <a:xfrm>
            <a:off x="9809165" y="354329"/>
            <a:ext cx="2042673" cy="1389126"/>
          </a:xfrm>
          <a:prstGeom prst="wedgeRoundRectCallout">
            <a:avLst>
              <a:gd name="adj1" fmla="val 25165"/>
              <a:gd name="adj2" fmla="val 48150"/>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Länkar till allt finns med i slutet!</a:t>
            </a:r>
          </a:p>
        </p:txBody>
      </p:sp>
    </p:spTree>
    <p:extLst>
      <p:ext uri="{BB962C8B-B14F-4D97-AF65-F5344CB8AC3E}">
        <p14:creationId xmlns:p14="http://schemas.microsoft.com/office/powerpoint/2010/main" val="390199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40494408-8DEA-4C6D-B0F4-4ED75962726E}"/>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77" b="7877"/>
          <a:stretch>
            <a:fillRect/>
          </a:stretch>
        </p:blipFill>
        <p:spPr/>
      </p:pic>
      <p:sp>
        <p:nvSpPr>
          <p:cNvPr id="3" name="Platshållare för text 2">
            <a:extLst>
              <a:ext uri="{FF2B5EF4-FFF2-40B4-BE49-F238E27FC236}">
                <a16:creationId xmlns:a16="http://schemas.microsoft.com/office/drawing/2014/main" id="{9A58C7DA-5B34-4719-A396-05F42EA8C368}"/>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sv-SE" dirty="0"/>
          </a:p>
        </p:txBody>
      </p:sp>
      <p:sp>
        <p:nvSpPr>
          <p:cNvPr id="4" name="Rubrik 3">
            <a:extLst>
              <a:ext uri="{FF2B5EF4-FFF2-40B4-BE49-F238E27FC236}">
                <a16:creationId xmlns:a16="http://schemas.microsoft.com/office/drawing/2014/main" id="{840EF744-7617-43CB-A034-492C3AF87E7D}"/>
              </a:ext>
              <a:ext uri="{C183D7F6-B498-43B3-948B-1728B52AA6E4}">
                <adec:decorative xmlns:adec="http://schemas.microsoft.com/office/drawing/2017/decorative" val="0"/>
              </a:ext>
            </a:extLst>
          </p:cNvPr>
          <p:cNvSpPr>
            <a:spLocks noGrp="1"/>
          </p:cNvSpPr>
          <p:nvPr>
            <p:ph type="title"/>
          </p:nvPr>
        </p:nvSpPr>
        <p:spPr>
          <a:xfrm>
            <a:off x="745875" y="3770803"/>
            <a:ext cx="9776549" cy="1781192"/>
          </a:xfrm>
        </p:spPr>
        <p:txBody>
          <a:bodyPr/>
          <a:lstStyle/>
          <a:p>
            <a:r>
              <a:rPr lang="sv-SE" dirty="0"/>
              <a:t>Om </a:t>
            </a:r>
            <a:r>
              <a:rPr lang="sv-SE" dirty="0" err="1"/>
              <a:t>Digg</a:t>
            </a:r>
            <a:endParaRPr lang="sv-SE" dirty="0"/>
          </a:p>
        </p:txBody>
      </p:sp>
      <p:sp>
        <p:nvSpPr>
          <p:cNvPr id="5" name="Platshållare för text 4">
            <a:extLst>
              <a:ext uri="{FF2B5EF4-FFF2-40B4-BE49-F238E27FC236}">
                <a16:creationId xmlns:a16="http://schemas.microsoft.com/office/drawing/2014/main" id="{C6F7FF5F-E6AB-495A-9FAE-FABA6CCB2E80}"/>
              </a:ext>
              <a:ext uri="{C183D7F6-B498-43B3-948B-1728B52AA6E4}">
                <adec:decorative xmlns:adec="http://schemas.microsoft.com/office/drawing/2017/decorative" val="0"/>
              </a:ext>
            </a:extLst>
          </p:cNvPr>
          <p:cNvSpPr>
            <a:spLocks noGrp="1"/>
          </p:cNvSpPr>
          <p:nvPr>
            <p:ph type="body" sz="quarter" idx="12"/>
          </p:nvPr>
        </p:nvSpPr>
        <p:spPr/>
        <p:txBody>
          <a:bodyPr/>
          <a:lstStyle/>
          <a:p>
            <a:r>
              <a:rPr lang="sv-SE" dirty="0"/>
              <a:t>Vårt uppdrag och vilka vi är</a:t>
            </a:r>
          </a:p>
        </p:txBody>
      </p:sp>
    </p:spTree>
    <p:extLst>
      <p:ext uri="{BB962C8B-B14F-4D97-AF65-F5344CB8AC3E}">
        <p14:creationId xmlns:p14="http://schemas.microsoft.com/office/powerpoint/2010/main" val="159029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22B2B1-81E9-4B22-81A0-38DF73527370}"/>
              </a:ext>
            </a:extLst>
          </p:cNvPr>
          <p:cNvSpPr>
            <a:spLocks noGrp="1"/>
          </p:cNvSpPr>
          <p:nvPr>
            <p:ph type="title"/>
          </p:nvPr>
        </p:nvSpPr>
        <p:spPr/>
        <p:txBody>
          <a:bodyPr/>
          <a:lstStyle/>
          <a:p>
            <a:r>
              <a:rPr lang="sv-SE" dirty="0"/>
              <a:t>Vårt uppdrag</a:t>
            </a:r>
          </a:p>
        </p:txBody>
      </p:sp>
      <p:sp>
        <p:nvSpPr>
          <p:cNvPr id="3" name="Platshållare för text 2">
            <a:extLst>
              <a:ext uri="{FF2B5EF4-FFF2-40B4-BE49-F238E27FC236}">
                <a16:creationId xmlns:a16="http://schemas.microsoft.com/office/drawing/2014/main" id="{062EF2DB-FE68-4798-A7D3-C3F9586E53EA}"/>
              </a:ext>
            </a:extLst>
          </p:cNvPr>
          <p:cNvSpPr>
            <a:spLocks noGrp="1"/>
          </p:cNvSpPr>
          <p:nvPr>
            <p:ph type="body" sz="quarter" idx="10"/>
          </p:nvPr>
        </p:nvSpPr>
        <p:spPr>
          <a:xfrm>
            <a:off x="703341" y="3492000"/>
            <a:ext cx="8854172" cy="2468244"/>
          </a:xfrm>
        </p:spPr>
        <p:txBody>
          <a:bodyPr/>
          <a:lstStyle/>
          <a:p>
            <a:pPr algn="l"/>
            <a:r>
              <a:rPr lang="sv-SE" sz="2600" dirty="0" err="1"/>
              <a:t>Digg</a:t>
            </a:r>
            <a:r>
              <a:rPr lang="sv-SE" sz="2600" dirty="0"/>
              <a:t> samordnar och stödjer gemensam digitalisering för att </a:t>
            </a:r>
            <a:br>
              <a:rPr lang="sv-SE" sz="2600" dirty="0"/>
            </a:br>
            <a:r>
              <a:rPr lang="sv-SE" sz="2600" dirty="0"/>
              <a:t>göra den offentliga förvaltningen mer effektiv och ändamålsenlig. </a:t>
            </a:r>
          </a:p>
          <a:p>
            <a:pPr algn="l"/>
            <a:r>
              <a:rPr lang="sv-SE" sz="2600" dirty="0"/>
              <a:t>Vi ansvarar för Ena, Sveriges digitala infrastruktur, följer upp </a:t>
            </a:r>
            <a:br>
              <a:rPr lang="sv-SE" sz="2600" dirty="0"/>
            </a:br>
            <a:r>
              <a:rPr lang="sv-SE" sz="2600" dirty="0"/>
              <a:t>och analyserar samhällets digitalisering samt hjälper regeringen och den offentliga förvaltningen att fatta välinformerade beslut.</a:t>
            </a:r>
          </a:p>
          <a:p>
            <a:pPr algn="l"/>
            <a:r>
              <a:rPr lang="sv-SE" sz="2600" dirty="0" err="1"/>
              <a:t>Digg</a:t>
            </a:r>
            <a:r>
              <a:rPr lang="sv-SE" sz="2600" dirty="0"/>
              <a:t> är också en av Sveriges beredskapsmyndigheter.</a:t>
            </a:r>
            <a:br>
              <a:rPr lang="sv-SE" sz="2600" dirty="0"/>
            </a:br>
            <a:endParaRPr lang="sv-SE" sz="2600" dirty="0"/>
          </a:p>
        </p:txBody>
      </p:sp>
      <p:pic>
        <p:nvPicPr>
          <p:cNvPr id="35" name="Bildobjekt 34">
            <a:extLst>
              <a:ext uri="{FF2B5EF4-FFF2-40B4-BE49-F238E27FC236}">
                <a16:creationId xmlns:a16="http://schemas.microsoft.com/office/drawing/2014/main" id="{B92AFECD-82B1-4276-8F8C-83932C30A912}"/>
              </a:ext>
              <a:ext uri="{C183D7F6-B498-43B3-948B-1728B52AA6E4}">
                <adec:decorative xmlns:adec="http://schemas.microsoft.com/office/drawing/2017/decorative" val="1"/>
              </a:ext>
            </a:extLst>
          </p:cNvPr>
          <p:cNvPicPr>
            <a:picLocks noChangeAspect="1"/>
          </p:cNvPicPr>
          <p:nvPr/>
        </p:nvPicPr>
        <p:blipFill rotWithShape="1">
          <a:blip r:embed="rId3"/>
          <a:srcRect l="14108" r="2524" b="16633"/>
          <a:stretch/>
        </p:blipFill>
        <p:spPr>
          <a:xfrm flipH="1">
            <a:off x="8081288" y="0"/>
            <a:ext cx="4110711" cy="2740474"/>
          </a:xfrm>
          <a:prstGeom prst="rect">
            <a:avLst/>
          </a:prstGeom>
        </p:spPr>
      </p:pic>
      <p:grpSp>
        <p:nvGrpSpPr>
          <p:cNvPr id="30" name="pixlar">
            <a:extLst>
              <a:ext uri="{FF2B5EF4-FFF2-40B4-BE49-F238E27FC236}">
                <a16:creationId xmlns:a16="http://schemas.microsoft.com/office/drawing/2014/main" id="{50D648CC-E569-4036-9453-81EC48031C88}"/>
              </a:ext>
              <a:ext uri="{C183D7F6-B498-43B3-948B-1728B52AA6E4}">
                <adec:decorative xmlns:adec="http://schemas.microsoft.com/office/drawing/2017/decorative" val="1"/>
              </a:ext>
            </a:extLst>
          </p:cNvPr>
          <p:cNvGrpSpPr/>
          <p:nvPr/>
        </p:nvGrpSpPr>
        <p:grpSpPr>
          <a:xfrm>
            <a:off x="7097490" y="-4578"/>
            <a:ext cx="2460023" cy="1919728"/>
            <a:chOff x="8785482" y="4614421"/>
            <a:chExt cx="2460023" cy="1919728"/>
          </a:xfrm>
        </p:grpSpPr>
        <p:sp>
          <p:nvSpPr>
            <p:cNvPr id="31" name="Frihandsfigur 49">
              <a:extLst>
                <a:ext uri="{FF2B5EF4-FFF2-40B4-BE49-F238E27FC236}">
                  <a16:creationId xmlns:a16="http://schemas.microsoft.com/office/drawing/2014/main" id="{BF618F4C-4A24-41E4-837D-195E05FFBEB4}"/>
                </a:ext>
              </a:extLst>
            </p:cNvPr>
            <p:cNvSpPr/>
            <p:nvPr/>
          </p:nvSpPr>
          <p:spPr>
            <a:xfrm>
              <a:off x="9764174" y="5060058"/>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D7A6E"/>
            </a:solidFill>
            <a:ln w="6297" cap="flat">
              <a:noFill/>
              <a:prstDash val="solid"/>
              <a:miter/>
            </a:ln>
          </p:spPr>
          <p:txBody>
            <a:bodyPr rtlCol="0" anchor="ctr"/>
            <a:lstStyle/>
            <a:p>
              <a:endParaRPr lang="sv-SE" dirty="0"/>
            </a:p>
          </p:txBody>
        </p:sp>
        <p:sp>
          <p:nvSpPr>
            <p:cNvPr id="32" name="Frihandsfigur 50">
              <a:extLst>
                <a:ext uri="{FF2B5EF4-FFF2-40B4-BE49-F238E27FC236}">
                  <a16:creationId xmlns:a16="http://schemas.microsoft.com/office/drawing/2014/main" id="{736B31FC-79E6-4A9E-8C69-1EF742E7F5CE}"/>
                </a:ext>
              </a:extLst>
            </p:cNvPr>
            <p:cNvSpPr/>
            <p:nvPr/>
          </p:nvSpPr>
          <p:spPr>
            <a:xfrm>
              <a:off x="9278069" y="6042212"/>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chemeClr val="tx2"/>
            </a:solidFill>
            <a:ln w="6297" cap="flat">
              <a:noFill/>
              <a:prstDash val="solid"/>
              <a:miter/>
            </a:ln>
          </p:spPr>
          <p:txBody>
            <a:bodyPr rtlCol="0" anchor="ctr"/>
            <a:lstStyle/>
            <a:p>
              <a:endParaRPr lang="sv-SE" dirty="0"/>
            </a:p>
          </p:txBody>
        </p:sp>
        <p:sp>
          <p:nvSpPr>
            <p:cNvPr id="33" name="Frihandsfigur 51">
              <a:extLst>
                <a:ext uri="{FF2B5EF4-FFF2-40B4-BE49-F238E27FC236}">
                  <a16:creationId xmlns:a16="http://schemas.microsoft.com/office/drawing/2014/main" id="{6563CAAF-7A52-4247-A930-BC3440A10ECF}"/>
                </a:ext>
              </a:extLst>
            </p:cNvPr>
            <p:cNvSpPr/>
            <p:nvPr/>
          </p:nvSpPr>
          <p:spPr>
            <a:xfrm>
              <a:off x="8785482" y="5543030"/>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chemeClr val="accent3">
                <a:lumMod val="20000"/>
                <a:lumOff val="80000"/>
              </a:schemeClr>
            </a:solidFill>
            <a:ln w="6297" cap="flat">
              <a:noFill/>
              <a:prstDash val="solid"/>
              <a:miter/>
            </a:ln>
          </p:spPr>
          <p:txBody>
            <a:bodyPr rtlCol="0" anchor="ctr"/>
            <a:lstStyle/>
            <a:p>
              <a:endParaRPr lang="sv-SE" dirty="0"/>
            </a:p>
          </p:txBody>
        </p:sp>
        <p:sp>
          <p:nvSpPr>
            <p:cNvPr id="34" name="Frihandsfigur 52">
              <a:extLst>
                <a:ext uri="{FF2B5EF4-FFF2-40B4-BE49-F238E27FC236}">
                  <a16:creationId xmlns:a16="http://schemas.microsoft.com/office/drawing/2014/main" id="{D97822A3-8478-4702-8BE2-83CFDF44016D}"/>
                </a:ext>
              </a:extLst>
            </p:cNvPr>
            <p:cNvSpPr/>
            <p:nvPr/>
          </p:nvSpPr>
          <p:spPr>
            <a:xfrm>
              <a:off x="10753033" y="4614421"/>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chemeClr val="accent4"/>
            </a:solidFill>
            <a:ln w="6297"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240846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CA18CA-4E87-3142-835D-6037F9FBA05F}"/>
              </a:ext>
            </a:extLst>
          </p:cNvPr>
          <p:cNvSpPr>
            <a:spLocks noGrp="1"/>
          </p:cNvSpPr>
          <p:nvPr>
            <p:ph type="title"/>
          </p:nvPr>
        </p:nvSpPr>
        <p:spPr>
          <a:xfrm>
            <a:off x="703341" y="960756"/>
            <a:ext cx="10011042" cy="1221612"/>
          </a:xfrm>
        </p:spPr>
        <p:txBody>
          <a:bodyPr/>
          <a:lstStyle/>
          <a:p>
            <a:r>
              <a:rPr lang="sv-SE" dirty="0"/>
              <a:t>En organisation i tillväxt</a:t>
            </a:r>
          </a:p>
        </p:txBody>
      </p:sp>
      <p:sp>
        <p:nvSpPr>
          <p:cNvPr id="38" name="Platshållare för text 37">
            <a:extLst>
              <a:ext uri="{FF2B5EF4-FFF2-40B4-BE49-F238E27FC236}">
                <a16:creationId xmlns:a16="http://schemas.microsoft.com/office/drawing/2014/main" id="{99AC70A4-DF19-C646-B1AA-7C0CF2175322}"/>
              </a:ext>
            </a:extLst>
          </p:cNvPr>
          <p:cNvSpPr>
            <a:spLocks noGrp="1"/>
          </p:cNvSpPr>
          <p:nvPr>
            <p:ph type="body" sz="quarter" idx="10"/>
          </p:nvPr>
        </p:nvSpPr>
        <p:spPr>
          <a:xfrm>
            <a:off x="703342" y="5015728"/>
            <a:ext cx="2232190" cy="1518422"/>
          </a:xfrm>
        </p:spPr>
        <p:txBody>
          <a:bodyPr/>
          <a:lstStyle/>
          <a:p>
            <a:r>
              <a:rPr lang="sv-SE" dirty="0" err="1"/>
              <a:t>Digg</a:t>
            </a:r>
            <a:r>
              <a:rPr lang="sv-SE" dirty="0"/>
              <a:t> startades 2018. Då var vi 39 anställda. Idag är vi omkring </a:t>
            </a:r>
            <a:br>
              <a:rPr lang="sv-SE" dirty="0"/>
            </a:br>
            <a:r>
              <a:rPr lang="sv-SE" dirty="0"/>
              <a:t>170 medarbetare.</a:t>
            </a:r>
          </a:p>
        </p:txBody>
      </p:sp>
      <p:sp>
        <p:nvSpPr>
          <p:cNvPr id="43" name="Platshållare för text 42">
            <a:extLst>
              <a:ext uri="{FF2B5EF4-FFF2-40B4-BE49-F238E27FC236}">
                <a16:creationId xmlns:a16="http://schemas.microsoft.com/office/drawing/2014/main" id="{2FD5FEA1-1D53-6A4C-8F77-091D2E89774F}"/>
              </a:ext>
            </a:extLst>
          </p:cNvPr>
          <p:cNvSpPr>
            <a:spLocks noGrp="1"/>
          </p:cNvSpPr>
          <p:nvPr>
            <p:ph type="body" sz="quarter" idx="15"/>
          </p:nvPr>
        </p:nvSpPr>
        <p:spPr>
          <a:xfrm>
            <a:off x="3662196" y="5015728"/>
            <a:ext cx="2232190" cy="1518422"/>
          </a:xfrm>
        </p:spPr>
        <p:txBody>
          <a:bodyPr/>
          <a:lstStyle/>
          <a:p>
            <a:r>
              <a:rPr lang="sv-SE" dirty="0" err="1"/>
              <a:t>Digg</a:t>
            </a:r>
            <a:r>
              <a:rPr lang="sv-SE" dirty="0"/>
              <a:t> är organiserad i sex avdelningar med totalt tolv enheter </a:t>
            </a:r>
            <a:br>
              <a:rPr lang="sv-SE" dirty="0"/>
            </a:br>
            <a:r>
              <a:rPr lang="sv-SE" dirty="0"/>
              <a:t>för olika områden.</a:t>
            </a:r>
          </a:p>
        </p:txBody>
      </p:sp>
      <p:sp>
        <p:nvSpPr>
          <p:cNvPr id="13" name="Platshållare för text 12">
            <a:extLst>
              <a:ext uri="{FF2B5EF4-FFF2-40B4-BE49-F238E27FC236}">
                <a16:creationId xmlns:a16="http://schemas.microsoft.com/office/drawing/2014/main" id="{19475E11-172F-4A30-8B84-1560F37A7E65}"/>
              </a:ext>
            </a:extLst>
          </p:cNvPr>
          <p:cNvSpPr>
            <a:spLocks noGrp="1"/>
          </p:cNvSpPr>
          <p:nvPr>
            <p:ph type="body" sz="quarter" idx="16"/>
          </p:nvPr>
        </p:nvSpPr>
        <p:spPr>
          <a:xfrm>
            <a:off x="6609475" y="5015728"/>
            <a:ext cx="2232190" cy="1518422"/>
          </a:xfrm>
        </p:spPr>
        <p:txBody>
          <a:bodyPr/>
          <a:lstStyle/>
          <a:p>
            <a:r>
              <a:rPr lang="sv-SE" dirty="0" err="1"/>
              <a:t>Digg</a:t>
            </a:r>
            <a:r>
              <a:rPr lang="sv-SE" dirty="0"/>
              <a:t> har två kontor. Ett huvudkontor i Sundsvall och ett kontor i Stockholm.</a:t>
            </a:r>
          </a:p>
        </p:txBody>
      </p:sp>
      <p:sp>
        <p:nvSpPr>
          <p:cNvPr id="3" name="Platshållare för text 2">
            <a:extLst>
              <a:ext uri="{FF2B5EF4-FFF2-40B4-BE49-F238E27FC236}">
                <a16:creationId xmlns:a16="http://schemas.microsoft.com/office/drawing/2014/main" id="{4F212497-EA06-44C6-8A0E-8E5456ABDE3C}"/>
              </a:ext>
            </a:extLst>
          </p:cNvPr>
          <p:cNvSpPr>
            <a:spLocks noGrp="1"/>
          </p:cNvSpPr>
          <p:nvPr>
            <p:ph type="body" sz="quarter" idx="17"/>
          </p:nvPr>
        </p:nvSpPr>
        <p:spPr>
          <a:xfrm>
            <a:off x="9436893" y="5016500"/>
            <a:ext cx="2346325" cy="1517650"/>
          </a:xfrm>
        </p:spPr>
        <p:txBody>
          <a:bodyPr/>
          <a:lstStyle/>
          <a:p>
            <a:r>
              <a:rPr lang="sv-SE" dirty="0" err="1"/>
              <a:t>Diggs</a:t>
            </a:r>
            <a:r>
              <a:rPr lang="sv-SE" dirty="0"/>
              <a:t> uppdrag är brett. Under 2023 arbetade vi tillsammans med 21 regeringsuppdrag.</a:t>
            </a:r>
          </a:p>
        </p:txBody>
      </p:sp>
      <p:sp>
        <p:nvSpPr>
          <p:cNvPr id="75" name="Platshållare för innehåll 74">
            <a:extLst>
              <a:ext uri="{FF2B5EF4-FFF2-40B4-BE49-F238E27FC236}">
                <a16:creationId xmlns:a16="http://schemas.microsoft.com/office/drawing/2014/main" id="{17D144EA-9EC5-5C4A-A68C-84529405A1EE}"/>
              </a:ext>
              <a:ext uri="{C183D7F6-B498-43B3-948B-1728B52AA6E4}">
                <adec:decorative xmlns:adec="http://schemas.microsoft.com/office/drawing/2017/decorative" val="1"/>
              </a:ext>
            </a:extLst>
          </p:cNvPr>
          <p:cNvSpPr>
            <a:spLocks noGrp="1"/>
          </p:cNvSpPr>
          <p:nvPr>
            <p:ph sz="quarter" idx="18"/>
          </p:nvPr>
        </p:nvSpPr>
        <p:spPr>
          <a:xfrm>
            <a:off x="829437" y="2963220"/>
            <a:ext cx="1980000" cy="1980000"/>
          </a:xfrm>
        </p:spPr>
        <p:txBody>
          <a:bodyPr/>
          <a:lstStyle/>
          <a:p>
            <a:r>
              <a:rPr lang="sv-SE" dirty="0"/>
              <a:t>170</a:t>
            </a:r>
          </a:p>
        </p:txBody>
      </p:sp>
      <p:sp>
        <p:nvSpPr>
          <p:cNvPr id="76" name="Platshållare för innehåll 75">
            <a:extLst>
              <a:ext uri="{FF2B5EF4-FFF2-40B4-BE49-F238E27FC236}">
                <a16:creationId xmlns:a16="http://schemas.microsoft.com/office/drawing/2014/main" id="{A24FDA58-534D-6A48-81C9-3BD4D8890FC9}"/>
              </a:ext>
              <a:ext uri="{C183D7F6-B498-43B3-948B-1728B52AA6E4}">
                <adec:decorative xmlns:adec="http://schemas.microsoft.com/office/drawing/2017/decorative" val="1"/>
              </a:ext>
            </a:extLst>
          </p:cNvPr>
          <p:cNvSpPr>
            <a:spLocks noGrp="1"/>
          </p:cNvSpPr>
          <p:nvPr>
            <p:ph sz="quarter" idx="19"/>
          </p:nvPr>
        </p:nvSpPr>
        <p:spPr>
          <a:xfrm>
            <a:off x="3781185" y="2963220"/>
            <a:ext cx="1980000" cy="1980000"/>
          </a:xfrm>
        </p:spPr>
        <p:txBody>
          <a:bodyPr/>
          <a:lstStyle/>
          <a:p>
            <a:r>
              <a:rPr lang="sv-SE" dirty="0"/>
              <a:t>6</a:t>
            </a:r>
          </a:p>
        </p:txBody>
      </p:sp>
      <p:sp>
        <p:nvSpPr>
          <p:cNvPr id="77" name="Platshållare för innehåll 76">
            <a:extLst>
              <a:ext uri="{FF2B5EF4-FFF2-40B4-BE49-F238E27FC236}">
                <a16:creationId xmlns:a16="http://schemas.microsoft.com/office/drawing/2014/main" id="{7AABC48E-6120-CD47-B8E3-0CACE39DABC7}"/>
              </a:ext>
              <a:ext uri="{C183D7F6-B498-43B3-948B-1728B52AA6E4}">
                <adec:decorative xmlns:adec="http://schemas.microsoft.com/office/drawing/2017/decorative" val="1"/>
              </a:ext>
            </a:extLst>
          </p:cNvPr>
          <p:cNvSpPr>
            <a:spLocks noGrp="1"/>
          </p:cNvSpPr>
          <p:nvPr>
            <p:ph sz="quarter" idx="20"/>
          </p:nvPr>
        </p:nvSpPr>
        <p:spPr>
          <a:xfrm>
            <a:off x="6732933" y="2963220"/>
            <a:ext cx="1980000" cy="1980000"/>
          </a:xfrm>
        </p:spPr>
        <p:txBody>
          <a:bodyPr/>
          <a:lstStyle/>
          <a:p>
            <a:r>
              <a:rPr lang="sv-SE" dirty="0"/>
              <a:t>2</a:t>
            </a:r>
          </a:p>
        </p:txBody>
      </p:sp>
      <p:sp>
        <p:nvSpPr>
          <p:cNvPr id="4" name="Platshållare för innehåll 3">
            <a:extLst>
              <a:ext uri="{FF2B5EF4-FFF2-40B4-BE49-F238E27FC236}">
                <a16:creationId xmlns:a16="http://schemas.microsoft.com/office/drawing/2014/main" id="{C969FBE0-EB1E-4D13-B740-2C808290B1A6}"/>
              </a:ext>
              <a:ext uri="{C183D7F6-B498-43B3-948B-1728B52AA6E4}">
                <adec:decorative xmlns:adec="http://schemas.microsoft.com/office/drawing/2017/decorative" val="1"/>
              </a:ext>
            </a:extLst>
          </p:cNvPr>
          <p:cNvSpPr>
            <a:spLocks noGrp="1"/>
          </p:cNvSpPr>
          <p:nvPr>
            <p:ph sz="quarter" idx="21"/>
          </p:nvPr>
        </p:nvSpPr>
        <p:spPr>
          <a:xfrm>
            <a:off x="9620512" y="2963220"/>
            <a:ext cx="1980000" cy="1980000"/>
          </a:xfrm>
        </p:spPr>
        <p:txBody>
          <a:bodyPr/>
          <a:lstStyle/>
          <a:p>
            <a:r>
              <a:rPr lang="sv-SE" dirty="0"/>
              <a:t>21</a:t>
            </a:r>
          </a:p>
        </p:txBody>
      </p:sp>
      <p:pic>
        <p:nvPicPr>
          <p:cNvPr id="21" name="Bildobjekt 20">
            <a:extLst>
              <a:ext uri="{FF2B5EF4-FFF2-40B4-BE49-F238E27FC236}">
                <a16:creationId xmlns:a16="http://schemas.microsoft.com/office/drawing/2014/main" id="{EC159CF5-CEDB-4760-A053-DE9D904757F9}"/>
              </a:ext>
              <a:ext uri="{C183D7F6-B498-43B3-948B-1728B52AA6E4}">
                <adec:decorative xmlns:adec="http://schemas.microsoft.com/office/drawing/2017/decorative" val="1"/>
              </a:ext>
            </a:extLst>
          </p:cNvPr>
          <p:cNvPicPr>
            <a:picLocks noChangeAspect="1"/>
          </p:cNvPicPr>
          <p:nvPr/>
        </p:nvPicPr>
        <p:blipFill rotWithShape="1">
          <a:blip r:embed="rId3"/>
          <a:srcRect l="17650" t="1" r="3006" b="20656"/>
          <a:stretch/>
        </p:blipFill>
        <p:spPr>
          <a:xfrm flipH="1">
            <a:off x="8081288" y="0"/>
            <a:ext cx="4110711" cy="2740474"/>
          </a:xfrm>
          <a:prstGeom prst="rect">
            <a:avLst/>
          </a:prstGeom>
        </p:spPr>
      </p:pic>
      <p:grpSp>
        <p:nvGrpSpPr>
          <p:cNvPr id="33" name="pixlar">
            <a:extLst>
              <a:ext uri="{FF2B5EF4-FFF2-40B4-BE49-F238E27FC236}">
                <a16:creationId xmlns:a16="http://schemas.microsoft.com/office/drawing/2014/main" id="{257C8871-92E3-4418-9CC5-F928A883542C}"/>
              </a:ext>
              <a:ext uri="{C183D7F6-B498-43B3-948B-1728B52AA6E4}">
                <adec:decorative xmlns:adec="http://schemas.microsoft.com/office/drawing/2017/decorative" val="1"/>
              </a:ext>
            </a:extLst>
          </p:cNvPr>
          <p:cNvGrpSpPr/>
          <p:nvPr/>
        </p:nvGrpSpPr>
        <p:grpSpPr>
          <a:xfrm>
            <a:off x="7097490" y="-4578"/>
            <a:ext cx="2460023" cy="1919728"/>
            <a:chOff x="8785482" y="4614421"/>
            <a:chExt cx="2460023" cy="1919728"/>
          </a:xfrm>
        </p:grpSpPr>
        <p:sp>
          <p:nvSpPr>
            <p:cNvPr id="34" name="Frihandsfigur 49">
              <a:extLst>
                <a:ext uri="{FF2B5EF4-FFF2-40B4-BE49-F238E27FC236}">
                  <a16:creationId xmlns:a16="http://schemas.microsoft.com/office/drawing/2014/main" id="{880613F0-95CF-4E4F-9C0A-6A37A9737E69}"/>
                </a:ext>
              </a:extLst>
            </p:cNvPr>
            <p:cNvSpPr/>
            <p:nvPr/>
          </p:nvSpPr>
          <p:spPr>
            <a:xfrm>
              <a:off x="9764174" y="5060058"/>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D7A6E"/>
            </a:solidFill>
            <a:ln w="6297" cap="flat">
              <a:noFill/>
              <a:prstDash val="solid"/>
              <a:miter/>
            </a:ln>
          </p:spPr>
          <p:txBody>
            <a:bodyPr rtlCol="0" anchor="ctr"/>
            <a:lstStyle/>
            <a:p>
              <a:endParaRPr lang="sv-SE" dirty="0"/>
            </a:p>
          </p:txBody>
        </p:sp>
        <p:sp>
          <p:nvSpPr>
            <p:cNvPr id="35" name="Frihandsfigur 50">
              <a:extLst>
                <a:ext uri="{FF2B5EF4-FFF2-40B4-BE49-F238E27FC236}">
                  <a16:creationId xmlns:a16="http://schemas.microsoft.com/office/drawing/2014/main" id="{A75D12CD-7AC9-4E7C-AE16-2C6FB56E4206}"/>
                </a:ext>
              </a:extLst>
            </p:cNvPr>
            <p:cNvSpPr/>
            <p:nvPr/>
          </p:nvSpPr>
          <p:spPr>
            <a:xfrm>
              <a:off x="9278069" y="6042212"/>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chemeClr val="tx2"/>
            </a:solidFill>
            <a:ln w="6297" cap="flat">
              <a:noFill/>
              <a:prstDash val="solid"/>
              <a:miter/>
            </a:ln>
          </p:spPr>
          <p:txBody>
            <a:bodyPr rtlCol="0" anchor="ctr"/>
            <a:lstStyle/>
            <a:p>
              <a:endParaRPr lang="sv-SE" dirty="0"/>
            </a:p>
          </p:txBody>
        </p:sp>
        <p:sp>
          <p:nvSpPr>
            <p:cNvPr id="36" name="Frihandsfigur 51">
              <a:extLst>
                <a:ext uri="{FF2B5EF4-FFF2-40B4-BE49-F238E27FC236}">
                  <a16:creationId xmlns:a16="http://schemas.microsoft.com/office/drawing/2014/main" id="{46BB5D6F-4315-4C51-8505-FE0490EE3280}"/>
                </a:ext>
              </a:extLst>
            </p:cNvPr>
            <p:cNvSpPr/>
            <p:nvPr/>
          </p:nvSpPr>
          <p:spPr>
            <a:xfrm>
              <a:off x="8785482" y="5543030"/>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chemeClr val="accent3">
                <a:lumMod val="20000"/>
                <a:lumOff val="80000"/>
              </a:schemeClr>
            </a:solidFill>
            <a:ln w="6297" cap="flat">
              <a:noFill/>
              <a:prstDash val="solid"/>
              <a:miter/>
            </a:ln>
          </p:spPr>
          <p:txBody>
            <a:bodyPr rtlCol="0" anchor="ctr"/>
            <a:lstStyle/>
            <a:p>
              <a:endParaRPr lang="sv-SE" dirty="0"/>
            </a:p>
          </p:txBody>
        </p:sp>
        <p:sp>
          <p:nvSpPr>
            <p:cNvPr id="37" name="Frihandsfigur 52">
              <a:extLst>
                <a:ext uri="{FF2B5EF4-FFF2-40B4-BE49-F238E27FC236}">
                  <a16:creationId xmlns:a16="http://schemas.microsoft.com/office/drawing/2014/main" id="{2FE982BF-7ECC-4B68-948D-5673AEF0AE33}"/>
                </a:ext>
              </a:extLst>
            </p:cNvPr>
            <p:cNvSpPr/>
            <p:nvPr/>
          </p:nvSpPr>
          <p:spPr>
            <a:xfrm>
              <a:off x="10753033" y="4614421"/>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chemeClr val="accent4"/>
            </a:solidFill>
            <a:ln w="6297"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323218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EDABCC-66FE-4B83-B3AA-6AD11567B816}"/>
              </a:ext>
            </a:extLst>
          </p:cNvPr>
          <p:cNvSpPr>
            <a:spLocks noGrp="1"/>
          </p:cNvSpPr>
          <p:nvPr>
            <p:ph type="title"/>
          </p:nvPr>
        </p:nvSpPr>
        <p:spPr>
          <a:xfrm>
            <a:off x="703341" y="2228209"/>
            <a:ext cx="8343822" cy="782699"/>
          </a:xfrm>
        </p:spPr>
        <p:txBody>
          <a:bodyPr/>
          <a:lstStyle/>
          <a:p>
            <a:r>
              <a:rPr lang="sv-SE" dirty="0"/>
              <a:t>Kort om öppna data</a:t>
            </a:r>
          </a:p>
        </p:txBody>
      </p:sp>
      <p:sp>
        <p:nvSpPr>
          <p:cNvPr id="3" name="Platshållare för text 2">
            <a:extLst>
              <a:ext uri="{FF2B5EF4-FFF2-40B4-BE49-F238E27FC236}">
                <a16:creationId xmlns:a16="http://schemas.microsoft.com/office/drawing/2014/main" id="{278D9DC1-540A-4FB6-9761-AC273E52F1C9}"/>
              </a:ext>
            </a:extLst>
          </p:cNvPr>
          <p:cNvSpPr>
            <a:spLocks noGrp="1"/>
          </p:cNvSpPr>
          <p:nvPr>
            <p:ph type="body" sz="quarter" idx="10"/>
          </p:nvPr>
        </p:nvSpPr>
        <p:spPr>
          <a:xfrm>
            <a:off x="703263" y="3561907"/>
            <a:ext cx="8343900" cy="1973706"/>
          </a:xfrm>
        </p:spPr>
        <p:txBody>
          <a:bodyPr/>
          <a:lstStyle/>
          <a:p>
            <a:r>
              <a:rPr lang="sv-SE" dirty="0"/>
              <a:t>Lagar och regleringar</a:t>
            </a:r>
          </a:p>
          <a:p>
            <a:r>
              <a:rPr lang="sv-SE" dirty="0"/>
              <a:t>Sveriges dataportal</a:t>
            </a:r>
          </a:p>
          <a:p>
            <a:r>
              <a:rPr lang="sv-SE" dirty="0"/>
              <a:t>Varför ska man dela data?</a:t>
            </a:r>
          </a:p>
        </p:txBody>
      </p:sp>
    </p:spTree>
    <p:extLst>
      <p:ext uri="{BB962C8B-B14F-4D97-AF65-F5344CB8AC3E}">
        <p14:creationId xmlns:p14="http://schemas.microsoft.com/office/powerpoint/2010/main" val="25683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9657FC4-5840-4A22-A921-68FAC56DAF40}"/>
              </a:ext>
            </a:extLst>
          </p:cNvPr>
          <p:cNvGraphicFramePr/>
          <p:nvPr>
            <p:extLst>
              <p:ext uri="{D42A27DB-BD31-4B8C-83A1-F6EECF244321}">
                <p14:modId xmlns:p14="http://schemas.microsoft.com/office/powerpoint/2010/main" val="2831609589"/>
              </p:ext>
            </p:extLst>
          </p:nvPr>
        </p:nvGraphicFramePr>
        <p:xfrm>
          <a:off x="1128348" y="1324850"/>
          <a:ext cx="8128000" cy="3970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Rak pilkoppling 4">
            <a:extLst>
              <a:ext uri="{FF2B5EF4-FFF2-40B4-BE49-F238E27FC236}">
                <a16:creationId xmlns:a16="http://schemas.microsoft.com/office/drawing/2014/main" id="{2F7A9C7B-AA51-4BF9-A244-168060B6CD51}"/>
              </a:ext>
            </a:extLst>
          </p:cNvPr>
          <p:cNvCxnSpPr>
            <a:cxnSpLocks/>
          </p:cNvCxnSpPr>
          <p:nvPr/>
        </p:nvCxnSpPr>
        <p:spPr>
          <a:xfrm>
            <a:off x="1011200" y="5517232"/>
            <a:ext cx="10589628" cy="0"/>
          </a:xfrm>
          <a:prstGeom prst="straightConnector1">
            <a:avLst/>
          </a:prstGeom>
          <a:ln>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6" name="textruta 5">
            <a:extLst>
              <a:ext uri="{FF2B5EF4-FFF2-40B4-BE49-F238E27FC236}">
                <a16:creationId xmlns:a16="http://schemas.microsoft.com/office/drawing/2014/main" id="{B4E80CA4-D3FD-435F-A1D8-269C7047E24D}"/>
              </a:ext>
            </a:extLst>
          </p:cNvPr>
          <p:cNvSpPr txBox="1"/>
          <p:nvPr/>
        </p:nvSpPr>
        <p:spPr>
          <a:xfrm>
            <a:off x="1488244" y="5659915"/>
            <a:ext cx="620683" cy="327013"/>
          </a:xfrm>
          <a:prstGeom prst="rect">
            <a:avLst/>
          </a:prstGeom>
          <a:noFill/>
        </p:spPr>
        <p:txBody>
          <a:bodyPr wrap="none" rtlCol="0">
            <a:spAutoFit/>
          </a:bodyPr>
          <a:lstStyle/>
          <a:p>
            <a:pPr algn="l"/>
            <a:r>
              <a:rPr lang="sv-SE" dirty="0">
                <a:latin typeface="+mn-lt"/>
              </a:rPr>
              <a:t>2003</a:t>
            </a:r>
          </a:p>
        </p:txBody>
      </p:sp>
      <p:sp>
        <p:nvSpPr>
          <p:cNvPr id="7" name="textruta 6">
            <a:extLst>
              <a:ext uri="{FF2B5EF4-FFF2-40B4-BE49-F238E27FC236}">
                <a16:creationId xmlns:a16="http://schemas.microsoft.com/office/drawing/2014/main" id="{EE1B5F3E-0DDC-4D1F-A36D-AC9C34B68920}"/>
              </a:ext>
            </a:extLst>
          </p:cNvPr>
          <p:cNvSpPr txBox="1"/>
          <p:nvPr/>
        </p:nvSpPr>
        <p:spPr>
          <a:xfrm>
            <a:off x="7920972" y="5659915"/>
            <a:ext cx="620683" cy="327013"/>
          </a:xfrm>
          <a:prstGeom prst="rect">
            <a:avLst/>
          </a:prstGeom>
          <a:noFill/>
        </p:spPr>
        <p:txBody>
          <a:bodyPr wrap="none" rtlCol="0">
            <a:spAutoFit/>
          </a:bodyPr>
          <a:lstStyle/>
          <a:p>
            <a:pPr algn="l"/>
            <a:r>
              <a:rPr lang="sv-SE" dirty="0">
                <a:latin typeface="+mn-lt"/>
              </a:rPr>
              <a:t>2023</a:t>
            </a:r>
          </a:p>
        </p:txBody>
      </p:sp>
      <p:sp>
        <p:nvSpPr>
          <p:cNvPr id="8" name="textruta 7">
            <a:extLst>
              <a:ext uri="{FF2B5EF4-FFF2-40B4-BE49-F238E27FC236}">
                <a16:creationId xmlns:a16="http://schemas.microsoft.com/office/drawing/2014/main" id="{F19712D6-876E-4BAE-8BB1-056A82969B12}"/>
              </a:ext>
            </a:extLst>
          </p:cNvPr>
          <p:cNvSpPr txBox="1"/>
          <p:nvPr/>
        </p:nvSpPr>
        <p:spPr>
          <a:xfrm>
            <a:off x="3563571" y="5645674"/>
            <a:ext cx="620683" cy="327013"/>
          </a:xfrm>
          <a:prstGeom prst="rect">
            <a:avLst/>
          </a:prstGeom>
          <a:noFill/>
        </p:spPr>
        <p:txBody>
          <a:bodyPr wrap="none" rtlCol="0">
            <a:spAutoFit/>
          </a:bodyPr>
          <a:lstStyle/>
          <a:p>
            <a:pPr algn="l"/>
            <a:r>
              <a:rPr lang="sv-SE" dirty="0">
                <a:latin typeface="+mn-lt"/>
              </a:rPr>
              <a:t>2019</a:t>
            </a:r>
          </a:p>
        </p:txBody>
      </p:sp>
      <p:sp>
        <p:nvSpPr>
          <p:cNvPr id="9" name="textruta 8">
            <a:extLst>
              <a:ext uri="{FF2B5EF4-FFF2-40B4-BE49-F238E27FC236}">
                <a16:creationId xmlns:a16="http://schemas.microsoft.com/office/drawing/2014/main" id="{D2DA15F5-1C5A-4F81-AE6D-45804A3B192E}"/>
              </a:ext>
            </a:extLst>
          </p:cNvPr>
          <p:cNvSpPr txBox="1"/>
          <p:nvPr/>
        </p:nvSpPr>
        <p:spPr>
          <a:xfrm>
            <a:off x="5718984" y="5659915"/>
            <a:ext cx="620683" cy="327013"/>
          </a:xfrm>
          <a:prstGeom prst="rect">
            <a:avLst/>
          </a:prstGeom>
          <a:noFill/>
        </p:spPr>
        <p:txBody>
          <a:bodyPr wrap="none" rtlCol="0">
            <a:spAutoFit/>
          </a:bodyPr>
          <a:lstStyle/>
          <a:p>
            <a:pPr algn="l"/>
            <a:r>
              <a:rPr lang="sv-SE" dirty="0">
                <a:latin typeface="+mn-lt"/>
              </a:rPr>
              <a:t>2022</a:t>
            </a:r>
          </a:p>
        </p:txBody>
      </p:sp>
      <p:sp>
        <p:nvSpPr>
          <p:cNvPr id="11" name="Rektangel: rundade hörn 10">
            <a:extLst>
              <a:ext uri="{FF2B5EF4-FFF2-40B4-BE49-F238E27FC236}">
                <a16:creationId xmlns:a16="http://schemas.microsoft.com/office/drawing/2014/main" id="{B9DD007A-80E7-44B4-B75C-15DF9EFAE658}"/>
              </a:ext>
            </a:extLst>
          </p:cNvPr>
          <p:cNvSpPr/>
          <p:nvPr/>
        </p:nvSpPr>
        <p:spPr>
          <a:xfrm>
            <a:off x="10056439" y="1600177"/>
            <a:ext cx="1512168" cy="635474"/>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Data-förordningen</a:t>
            </a:r>
          </a:p>
        </p:txBody>
      </p:sp>
      <p:sp>
        <p:nvSpPr>
          <p:cNvPr id="12" name="Rektangel: rundade hörn 11">
            <a:extLst>
              <a:ext uri="{FF2B5EF4-FFF2-40B4-BE49-F238E27FC236}">
                <a16:creationId xmlns:a16="http://schemas.microsoft.com/office/drawing/2014/main" id="{5D62DD24-BBB6-4821-B268-7C2AFD932E4F}"/>
              </a:ext>
            </a:extLst>
          </p:cNvPr>
          <p:cNvSpPr/>
          <p:nvPr/>
        </p:nvSpPr>
        <p:spPr>
          <a:xfrm>
            <a:off x="10056439" y="2456852"/>
            <a:ext cx="1512168" cy="635474"/>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AI-förordningen</a:t>
            </a:r>
          </a:p>
        </p:txBody>
      </p:sp>
      <p:sp>
        <p:nvSpPr>
          <p:cNvPr id="13" name="Rektangel: rundade hörn 12">
            <a:extLst>
              <a:ext uri="{FF2B5EF4-FFF2-40B4-BE49-F238E27FC236}">
                <a16:creationId xmlns:a16="http://schemas.microsoft.com/office/drawing/2014/main" id="{7D308A85-0BA0-4D28-A476-1B20C0229BB9}"/>
              </a:ext>
            </a:extLst>
          </p:cNvPr>
          <p:cNvSpPr/>
          <p:nvPr/>
        </p:nvSpPr>
        <p:spPr>
          <a:xfrm>
            <a:off x="9968746" y="3326517"/>
            <a:ext cx="1687555" cy="635474"/>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solidFill>
                  <a:schemeClr val="tx1"/>
                </a:solidFill>
              </a:rPr>
              <a:t>Interoperabilitets</a:t>
            </a:r>
            <a:r>
              <a:rPr lang="sv-SE" sz="1600" dirty="0">
                <a:solidFill>
                  <a:schemeClr val="tx1"/>
                </a:solidFill>
              </a:rPr>
              <a:t>-förordningen</a:t>
            </a:r>
          </a:p>
        </p:txBody>
      </p:sp>
      <p:sp>
        <p:nvSpPr>
          <p:cNvPr id="14" name="Rektangel: rundade hörn 13">
            <a:extLst>
              <a:ext uri="{FF2B5EF4-FFF2-40B4-BE49-F238E27FC236}">
                <a16:creationId xmlns:a16="http://schemas.microsoft.com/office/drawing/2014/main" id="{B5B65AE0-9BF4-4115-9F5E-11DB328A079F}"/>
              </a:ext>
            </a:extLst>
          </p:cNvPr>
          <p:cNvSpPr/>
          <p:nvPr/>
        </p:nvSpPr>
        <p:spPr>
          <a:xfrm>
            <a:off x="9688557" y="4183192"/>
            <a:ext cx="2247932" cy="635474"/>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rPr>
              <a:t>+ sektoriell utveckling, europeiska dataområden</a:t>
            </a:r>
            <a:endParaRPr lang="sv-SE" sz="1600" dirty="0">
              <a:solidFill>
                <a:schemeClr val="tx1"/>
              </a:solidFill>
            </a:endParaRPr>
          </a:p>
        </p:txBody>
      </p:sp>
      <p:sp>
        <p:nvSpPr>
          <p:cNvPr id="15" name="textruta 14">
            <a:extLst>
              <a:ext uri="{FF2B5EF4-FFF2-40B4-BE49-F238E27FC236}">
                <a16:creationId xmlns:a16="http://schemas.microsoft.com/office/drawing/2014/main" id="{DC156866-D927-4513-B749-F9504640A163}"/>
              </a:ext>
            </a:extLst>
          </p:cNvPr>
          <p:cNvSpPr txBox="1"/>
          <p:nvPr/>
        </p:nvSpPr>
        <p:spPr>
          <a:xfrm>
            <a:off x="10783685" y="5645674"/>
            <a:ext cx="266420" cy="327013"/>
          </a:xfrm>
          <a:prstGeom prst="rect">
            <a:avLst/>
          </a:prstGeom>
          <a:noFill/>
        </p:spPr>
        <p:txBody>
          <a:bodyPr wrap="none" rtlCol="0">
            <a:spAutoFit/>
          </a:bodyPr>
          <a:lstStyle/>
          <a:p>
            <a:pPr algn="l"/>
            <a:r>
              <a:rPr lang="sv-SE" dirty="0">
                <a:latin typeface="+mn-lt"/>
              </a:rPr>
              <a:t>?</a:t>
            </a:r>
          </a:p>
        </p:txBody>
      </p:sp>
      <p:sp>
        <p:nvSpPr>
          <p:cNvPr id="17" name="textruta 16">
            <a:extLst>
              <a:ext uri="{FF2B5EF4-FFF2-40B4-BE49-F238E27FC236}">
                <a16:creationId xmlns:a16="http://schemas.microsoft.com/office/drawing/2014/main" id="{9D3F0C3C-5876-44EF-905A-16CD02B0634D}"/>
              </a:ext>
            </a:extLst>
          </p:cNvPr>
          <p:cNvSpPr txBox="1"/>
          <p:nvPr/>
        </p:nvSpPr>
        <p:spPr>
          <a:xfrm>
            <a:off x="926698" y="248218"/>
            <a:ext cx="2636873" cy="923330"/>
          </a:xfrm>
          <a:prstGeom prst="rect">
            <a:avLst/>
          </a:prstGeom>
          <a:solidFill>
            <a:schemeClr val="accent5">
              <a:lumMod val="20000"/>
              <a:lumOff val="80000"/>
            </a:schemeClr>
          </a:solidFill>
        </p:spPr>
        <p:txBody>
          <a:bodyPr wrap="square" rtlCol="0">
            <a:spAutoFit/>
          </a:bodyPr>
          <a:lstStyle/>
          <a:p>
            <a:pPr algn="l"/>
            <a:r>
              <a:rPr lang="sv-SE" dirty="0" err="1">
                <a:latin typeface="+mn-lt"/>
              </a:rPr>
              <a:t>Genomförandeakt</a:t>
            </a:r>
            <a:r>
              <a:rPr lang="sv-SE" dirty="0">
                <a:latin typeface="+mn-lt"/>
              </a:rPr>
              <a:t> för värdefulla datamängder, </a:t>
            </a:r>
            <a:r>
              <a:rPr lang="sv-SE" b="1" dirty="0">
                <a:latin typeface="+mn-lt"/>
              </a:rPr>
              <a:t>deadline 9 feb 2024</a:t>
            </a:r>
          </a:p>
        </p:txBody>
      </p:sp>
      <p:cxnSp>
        <p:nvCxnSpPr>
          <p:cNvPr id="19" name="Rak pilkoppling 18">
            <a:extLst>
              <a:ext uri="{FF2B5EF4-FFF2-40B4-BE49-F238E27FC236}">
                <a16:creationId xmlns:a16="http://schemas.microsoft.com/office/drawing/2014/main" id="{755B86C9-CEC0-45EC-A624-EF578E7514FA}"/>
              </a:ext>
            </a:extLst>
          </p:cNvPr>
          <p:cNvCxnSpPr>
            <a:cxnSpLocks/>
          </p:cNvCxnSpPr>
          <p:nvPr/>
        </p:nvCxnSpPr>
        <p:spPr>
          <a:xfrm flipH="1" flipV="1">
            <a:off x="5718984" y="1171548"/>
            <a:ext cx="479797" cy="12853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539E7798-F4B3-414F-A694-D1D7A1CE8F08}"/>
              </a:ext>
            </a:extLst>
          </p:cNvPr>
          <p:cNvSpPr txBox="1"/>
          <p:nvPr/>
        </p:nvSpPr>
        <p:spPr>
          <a:xfrm>
            <a:off x="3995759" y="248218"/>
            <a:ext cx="3099049" cy="923330"/>
          </a:xfrm>
          <a:prstGeom prst="rect">
            <a:avLst/>
          </a:prstGeom>
          <a:solidFill>
            <a:schemeClr val="accent5">
              <a:lumMod val="20000"/>
              <a:lumOff val="80000"/>
            </a:schemeClr>
          </a:solidFill>
        </p:spPr>
        <p:txBody>
          <a:bodyPr wrap="square" rtlCol="0">
            <a:spAutoFit/>
          </a:bodyPr>
          <a:lstStyle/>
          <a:p>
            <a:pPr algn="l"/>
            <a:r>
              <a:rPr lang="sv-SE" dirty="0">
                <a:latin typeface="+mn-lt"/>
              </a:rPr>
              <a:t>Skyldighet att lämna metadata till Sveriges dataportal för tillgängliggjorda datamängder</a:t>
            </a:r>
          </a:p>
        </p:txBody>
      </p:sp>
      <p:cxnSp>
        <p:nvCxnSpPr>
          <p:cNvPr id="24" name="Rak pilkoppling 23">
            <a:extLst>
              <a:ext uri="{FF2B5EF4-FFF2-40B4-BE49-F238E27FC236}">
                <a16:creationId xmlns:a16="http://schemas.microsoft.com/office/drawing/2014/main" id="{118F01F7-6AC0-483A-872C-F3DD217D416E}"/>
              </a:ext>
            </a:extLst>
          </p:cNvPr>
          <p:cNvCxnSpPr>
            <a:cxnSpLocks/>
          </p:cNvCxnSpPr>
          <p:nvPr/>
        </p:nvCxnSpPr>
        <p:spPr>
          <a:xfrm flipH="1" flipV="1">
            <a:off x="2721935" y="1103376"/>
            <a:ext cx="1432424" cy="13534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1A6E49E-17C7-4C17-B16F-7714AA0CFCCB}"/>
              </a:ext>
            </a:extLst>
          </p:cNvPr>
          <p:cNvSpPr txBox="1"/>
          <p:nvPr/>
        </p:nvSpPr>
        <p:spPr>
          <a:xfrm>
            <a:off x="7526996" y="248218"/>
            <a:ext cx="2365564" cy="923330"/>
          </a:xfrm>
          <a:prstGeom prst="rect">
            <a:avLst/>
          </a:prstGeom>
          <a:solidFill>
            <a:schemeClr val="accent5">
              <a:lumMod val="20000"/>
              <a:lumOff val="80000"/>
            </a:schemeClr>
          </a:solidFill>
        </p:spPr>
        <p:txBody>
          <a:bodyPr wrap="square" rtlCol="0">
            <a:spAutoFit/>
          </a:bodyPr>
          <a:lstStyle/>
          <a:p>
            <a:pPr algn="l"/>
            <a:r>
              <a:rPr lang="sv-SE" dirty="0">
                <a:latin typeface="+mn-lt"/>
              </a:rPr>
              <a:t>Stöd för kontrollerad delning av känsliga datamängder (</a:t>
            </a:r>
            <a:r>
              <a:rPr lang="sv-SE" i="1" dirty="0">
                <a:latin typeface="+mn-lt"/>
              </a:rPr>
              <a:t>kommer!</a:t>
            </a:r>
            <a:r>
              <a:rPr lang="sv-SE" dirty="0">
                <a:latin typeface="+mn-lt"/>
              </a:rPr>
              <a:t>)</a:t>
            </a:r>
          </a:p>
        </p:txBody>
      </p:sp>
      <p:cxnSp>
        <p:nvCxnSpPr>
          <p:cNvPr id="30" name="Rak pilkoppling 29">
            <a:extLst>
              <a:ext uri="{FF2B5EF4-FFF2-40B4-BE49-F238E27FC236}">
                <a16:creationId xmlns:a16="http://schemas.microsoft.com/office/drawing/2014/main" id="{D6F91799-0A4B-407B-AA8E-09D93985DB84}"/>
              </a:ext>
            </a:extLst>
          </p:cNvPr>
          <p:cNvCxnSpPr>
            <a:cxnSpLocks/>
          </p:cNvCxnSpPr>
          <p:nvPr/>
        </p:nvCxnSpPr>
        <p:spPr>
          <a:xfrm flipV="1">
            <a:off x="8231313" y="1275262"/>
            <a:ext cx="0" cy="12853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3" name="Bildobjekt 32">
            <a:extLst>
              <a:ext uri="{FF2B5EF4-FFF2-40B4-BE49-F238E27FC236}">
                <a16:creationId xmlns:a16="http://schemas.microsoft.com/office/drawing/2014/main" id="{4BCDFB45-3F12-413A-86F9-3ABCE7E723B0}"/>
              </a:ext>
            </a:extLst>
          </p:cNvPr>
          <p:cNvPicPr>
            <a:picLocks noChangeAspect="1"/>
          </p:cNvPicPr>
          <p:nvPr/>
        </p:nvPicPr>
        <p:blipFill>
          <a:blip r:embed="rId7"/>
          <a:stretch>
            <a:fillRect/>
          </a:stretch>
        </p:blipFill>
        <p:spPr>
          <a:xfrm>
            <a:off x="3438147" y="3843781"/>
            <a:ext cx="1432424" cy="324825"/>
          </a:xfrm>
          <a:prstGeom prst="rect">
            <a:avLst/>
          </a:prstGeom>
        </p:spPr>
      </p:pic>
      <p:pic>
        <p:nvPicPr>
          <p:cNvPr id="34" name="Bildobjekt 33">
            <a:extLst>
              <a:ext uri="{FF2B5EF4-FFF2-40B4-BE49-F238E27FC236}">
                <a16:creationId xmlns:a16="http://schemas.microsoft.com/office/drawing/2014/main" id="{760253C1-BABA-44B2-BDB7-E61867B3849B}"/>
              </a:ext>
            </a:extLst>
          </p:cNvPr>
          <p:cNvPicPr>
            <a:picLocks noChangeAspect="1"/>
          </p:cNvPicPr>
          <p:nvPr/>
        </p:nvPicPr>
        <p:blipFill>
          <a:blip r:embed="rId7"/>
          <a:stretch>
            <a:fillRect/>
          </a:stretch>
        </p:blipFill>
        <p:spPr>
          <a:xfrm>
            <a:off x="5485158" y="3858367"/>
            <a:ext cx="1432424" cy="324825"/>
          </a:xfrm>
          <a:prstGeom prst="rect">
            <a:avLst/>
          </a:prstGeom>
        </p:spPr>
      </p:pic>
      <p:pic>
        <p:nvPicPr>
          <p:cNvPr id="35" name="Bildobjekt 34">
            <a:extLst>
              <a:ext uri="{FF2B5EF4-FFF2-40B4-BE49-F238E27FC236}">
                <a16:creationId xmlns:a16="http://schemas.microsoft.com/office/drawing/2014/main" id="{0091FE9B-1DC8-4240-B1D1-1B27C0AE39A7}"/>
              </a:ext>
            </a:extLst>
          </p:cNvPr>
          <p:cNvPicPr>
            <a:picLocks noChangeAspect="1"/>
          </p:cNvPicPr>
          <p:nvPr/>
        </p:nvPicPr>
        <p:blipFill>
          <a:blip r:embed="rId7"/>
          <a:stretch>
            <a:fillRect/>
          </a:stretch>
        </p:blipFill>
        <p:spPr>
          <a:xfrm>
            <a:off x="7526996" y="3858367"/>
            <a:ext cx="1432424" cy="324825"/>
          </a:xfrm>
          <a:prstGeom prst="rect">
            <a:avLst/>
          </a:prstGeom>
        </p:spPr>
      </p:pic>
    </p:spTree>
    <p:extLst>
      <p:ext uri="{BB962C8B-B14F-4D97-AF65-F5344CB8AC3E}">
        <p14:creationId xmlns:p14="http://schemas.microsoft.com/office/powerpoint/2010/main" val="33456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0F199DD-2E70-423A-A154-AAF02C995A0D}"/>
              </a:ext>
            </a:extLst>
          </p:cNvPr>
          <p:cNvSpPr/>
          <p:nvPr/>
        </p:nvSpPr>
        <p:spPr>
          <a:xfrm>
            <a:off x="9953297" y="5780050"/>
            <a:ext cx="2238703" cy="967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104652E-BCD7-4960-9EF2-A41632E88046}"/>
              </a:ext>
            </a:extLst>
          </p:cNvPr>
          <p:cNvSpPr>
            <a:spLocks noGrp="1"/>
          </p:cNvSpPr>
          <p:nvPr>
            <p:ph type="title"/>
          </p:nvPr>
        </p:nvSpPr>
        <p:spPr>
          <a:xfrm>
            <a:off x="703262" y="569406"/>
            <a:ext cx="9649427" cy="782699"/>
          </a:xfrm>
        </p:spPr>
        <p:txBody>
          <a:bodyPr/>
          <a:lstStyle/>
          <a:p>
            <a:r>
              <a:rPr lang="sv-SE" sz="4800" dirty="0"/>
              <a:t>Sveriges dataportal</a:t>
            </a:r>
          </a:p>
        </p:txBody>
      </p:sp>
      <p:sp>
        <p:nvSpPr>
          <p:cNvPr id="3" name="Platshållare för text 2">
            <a:extLst>
              <a:ext uri="{FF2B5EF4-FFF2-40B4-BE49-F238E27FC236}">
                <a16:creationId xmlns:a16="http://schemas.microsoft.com/office/drawing/2014/main" id="{1EFC245B-1513-4F41-B93D-D4A7D87964A8}"/>
              </a:ext>
            </a:extLst>
          </p:cNvPr>
          <p:cNvSpPr>
            <a:spLocks noGrp="1"/>
          </p:cNvSpPr>
          <p:nvPr>
            <p:ph type="body" sz="quarter" idx="10"/>
          </p:nvPr>
        </p:nvSpPr>
        <p:spPr>
          <a:xfrm>
            <a:off x="703262" y="1682099"/>
            <a:ext cx="5885544" cy="4625238"/>
          </a:xfrm>
        </p:spPr>
        <p:txBody>
          <a:bodyPr/>
          <a:lstStyle/>
          <a:p>
            <a:r>
              <a:rPr lang="sv-SE" sz="2000" b="1" dirty="0"/>
              <a:t> En nationell ingång till tillgängliggjorda data!</a:t>
            </a:r>
          </a:p>
          <a:p>
            <a:pPr lvl="1"/>
            <a:r>
              <a:rPr lang="sv-SE" sz="1800" dirty="0"/>
              <a:t>Förteckning av datamängders metadata </a:t>
            </a:r>
          </a:p>
          <a:p>
            <a:pPr lvl="1"/>
            <a:r>
              <a:rPr lang="sv-SE" sz="1800" dirty="0" err="1"/>
              <a:t>API:er</a:t>
            </a:r>
            <a:r>
              <a:rPr lang="sv-SE" sz="1800" dirty="0"/>
              <a:t> för distribution av data</a:t>
            </a:r>
          </a:p>
          <a:p>
            <a:pPr lvl="1"/>
            <a:r>
              <a:rPr lang="sv-SE" sz="1800" dirty="0"/>
              <a:t>Begrepp &amp; specifikationer för ökad </a:t>
            </a:r>
            <a:r>
              <a:rPr lang="sv-SE" sz="1800" dirty="0" err="1"/>
              <a:t>interoperabilitet</a:t>
            </a:r>
            <a:endParaRPr lang="sv-SE" sz="1800" dirty="0"/>
          </a:p>
          <a:p>
            <a:pPr lvl="1"/>
            <a:r>
              <a:rPr lang="sv-SE" sz="1800" i="1" dirty="0"/>
              <a:t>Kommer: Organisationer</a:t>
            </a:r>
          </a:p>
          <a:p>
            <a:endParaRPr lang="sv-SE" sz="2000" dirty="0"/>
          </a:p>
          <a:p>
            <a:r>
              <a:rPr lang="sv-SE" sz="2000" b="1" dirty="0"/>
              <a:t>En arena för data som strategisk resurs!</a:t>
            </a:r>
          </a:p>
          <a:p>
            <a:pPr lvl="1"/>
            <a:r>
              <a:rPr lang="sv-SE" sz="1900" dirty="0"/>
              <a:t>Nyheter</a:t>
            </a:r>
          </a:p>
          <a:p>
            <a:pPr lvl="1"/>
            <a:r>
              <a:rPr lang="sv-SE" sz="1900" dirty="0"/>
              <a:t>Stöd och verktyg</a:t>
            </a:r>
          </a:p>
          <a:p>
            <a:pPr lvl="1"/>
            <a:r>
              <a:rPr lang="sv-SE" sz="1900" dirty="0"/>
              <a:t>Goda exempel</a:t>
            </a:r>
          </a:p>
          <a:p>
            <a:pPr lvl="1"/>
            <a:r>
              <a:rPr lang="sv-SE" sz="1900" dirty="0"/>
              <a:t>Datasamverkan</a:t>
            </a:r>
          </a:p>
          <a:p>
            <a:pPr lvl="1"/>
            <a:r>
              <a:rPr lang="sv-SE" sz="1900" dirty="0"/>
              <a:t>Utbildningar</a:t>
            </a:r>
          </a:p>
          <a:p>
            <a:pPr lvl="1"/>
            <a:r>
              <a:rPr lang="sv-SE" sz="1900" dirty="0"/>
              <a:t>Varför dela data?</a:t>
            </a:r>
          </a:p>
          <a:p>
            <a:pPr lvl="1"/>
            <a:r>
              <a:rPr lang="sv-SE" sz="1900" dirty="0"/>
              <a:t>Resultat och uppföljning</a:t>
            </a:r>
          </a:p>
          <a:p>
            <a:pPr lvl="1"/>
            <a:r>
              <a:rPr lang="sv-SE" sz="1900" dirty="0"/>
              <a:t>Community</a:t>
            </a:r>
          </a:p>
        </p:txBody>
      </p:sp>
      <p:pic>
        <p:nvPicPr>
          <p:cNvPr id="4" name="Bildobjekt 3" descr="Skärmdump på nya Sveriges dataportal">
            <a:extLst>
              <a:ext uri="{FF2B5EF4-FFF2-40B4-BE49-F238E27FC236}">
                <a16:creationId xmlns:a16="http://schemas.microsoft.com/office/drawing/2014/main" id="{0238B029-0BC9-4BA8-BBA4-F402C8EC6E21}"/>
              </a:ext>
            </a:extLst>
          </p:cNvPr>
          <p:cNvPicPr>
            <a:picLocks noChangeAspect="1"/>
          </p:cNvPicPr>
          <p:nvPr/>
        </p:nvPicPr>
        <p:blipFill rotWithShape="1">
          <a:blip r:embed="rId2"/>
          <a:srcRect b="15402"/>
          <a:stretch/>
        </p:blipFill>
        <p:spPr>
          <a:xfrm>
            <a:off x="6847820" y="1900415"/>
            <a:ext cx="4827095" cy="3534319"/>
          </a:xfrm>
          <a:prstGeom prst="rect">
            <a:avLst/>
          </a:prstGeom>
          <a:ln>
            <a:solidFill>
              <a:schemeClr val="tx1"/>
            </a:solidFill>
          </a:ln>
        </p:spPr>
      </p:pic>
      <p:sp>
        <p:nvSpPr>
          <p:cNvPr id="9" name="textruta 8">
            <a:extLst>
              <a:ext uri="{FF2B5EF4-FFF2-40B4-BE49-F238E27FC236}">
                <a16:creationId xmlns:a16="http://schemas.microsoft.com/office/drawing/2014/main" id="{AD05A0C3-C0F8-4C8F-9080-3E47A3020F0F}"/>
              </a:ext>
            </a:extLst>
          </p:cNvPr>
          <p:cNvSpPr txBox="1"/>
          <p:nvPr/>
        </p:nvSpPr>
        <p:spPr>
          <a:xfrm>
            <a:off x="7895083" y="261658"/>
            <a:ext cx="2732568" cy="1015663"/>
          </a:xfrm>
          <a:prstGeom prst="rect">
            <a:avLst/>
          </a:prstGeom>
          <a:solidFill>
            <a:schemeClr val="accent4">
              <a:lumMod val="20000"/>
              <a:lumOff val="80000"/>
            </a:schemeClr>
          </a:solidFill>
          <a:ln w="12700">
            <a:solidFill>
              <a:schemeClr val="tx1"/>
            </a:solidFill>
            <a:prstDash val="lgDash"/>
          </a:ln>
        </p:spPr>
        <p:txBody>
          <a:bodyPr wrap="square" rtlCol="0">
            <a:spAutoFit/>
          </a:bodyPr>
          <a:lstStyle/>
          <a:p>
            <a:pPr algn="ctr">
              <a:spcBef>
                <a:spcPts val="0"/>
              </a:spcBef>
              <a:spcAft>
                <a:spcPts val="0"/>
              </a:spcAft>
            </a:pPr>
            <a:endParaRPr lang="sv-SE" sz="900" dirty="0">
              <a:latin typeface="+mn-lt"/>
            </a:endParaRPr>
          </a:p>
          <a:p>
            <a:pPr algn="ctr">
              <a:spcBef>
                <a:spcPts val="0"/>
              </a:spcBef>
              <a:spcAft>
                <a:spcPts val="0"/>
              </a:spcAft>
            </a:pPr>
            <a:r>
              <a:rPr lang="sv-SE" sz="2000" dirty="0" err="1">
                <a:latin typeface="+mn-lt"/>
              </a:rPr>
              <a:t>EU’s</a:t>
            </a:r>
            <a:r>
              <a:rPr lang="sv-SE" sz="2000" dirty="0">
                <a:latin typeface="+mn-lt"/>
              </a:rPr>
              <a:t> dataportal: </a:t>
            </a:r>
          </a:p>
          <a:p>
            <a:pPr algn="ctr">
              <a:spcBef>
                <a:spcPts val="0"/>
              </a:spcBef>
              <a:spcAft>
                <a:spcPts val="0"/>
              </a:spcAft>
            </a:pPr>
            <a:r>
              <a:rPr lang="sv-SE" sz="2000" b="1" dirty="0">
                <a:latin typeface="+mn-lt"/>
              </a:rPr>
              <a:t>data.europa.eu</a:t>
            </a:r>
          </a:p>
          <a:p>
            <a:pPr algn="ctr">
              <a:spcBef>
                <a:spcPts val="0"/>
              </a:spcBef>
              <a:spcAft>
                <a:spcPts val="0"/>
              </a:spcAft>
            </a:pPr>
            <a:r>
              <a:rPr lang="sv-SE" sz="900" b="1" dirty="0">
                <a:latin typeface="+mn-lt"/>
              </a:rPr>
              <a:t> </a:t>
            </a:r>
          </a:p>
        </p:txBody>
      </p:sp>
      <p:sp>
        <p:nvSpPr>
          <p:cNvPr id="10" name="Pil: nedåt 9">
            <a:extLst>
              <a:ext uri="{FF2B5EF4-FFF2-40B4-BE49-F238E27FC236}">
                <a16:creationId xmlns:a16="http://schemas.microsoft.com/office/drawing/2014/main" id="{18257C57-1F91-451C-816F-682025548514}"/>
              </a:ext>
            </a:extLst>
          </p:cNvPr>
          <p:cNvSpPr/>
          <p:nvPr/>
        </p:nvSpPr>
        <p:spPr>
          <a:xfrm rot="10800000">
            <a:off x="8879624" y="1339228"/>
            <a:ext cx="763487" cy="51273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5CBBDB5D-6DF5-46AF-A945-8E7719934B13}"/>
              </a:ext>
            </a:extLst>
          </p:cNvPr>
          <p:cNvSpPr/>
          <p:nvPr/>
        </p:nvSpPr>
        <p:spPr>
          <a:xfrm>
            <a:off x="7257129" y="5983044"/>
            <a:ext cx="4008475" cy="6485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Samkatalogen Geodataportalen</a:t>
            </a:r>
          </a:p>
        </p:txBody>
      </p:sp>
      <p:sp>
        <p:nvSpPr>
          <p:cNvPr id="13" name="Pil: nedåt 12">
            <a:extLst>
              <a:ext uri="{FF2B5EF4-FFF2-40B4-BE49-F238E27FC236}">
                <a16:creationId xmlns:a16="http://schemas.microsoft.com/office/drawing/2014/main" id="{5572F4BA-DB8F-4696-865F-5E26C1E20832}"/>
              </a:ext>
            </a:extLst>
          </p:cNvPr>
          <p:cNvSpPr/>
          <p:nvPr/>
        </p:nvSpPr>
        <p:spPr>
          <a:xfrm rot="10800000">
            <a:off x="8879624" y="5445367"/>
            <a:ext cx="763487" cy="51273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7759206"/>
      </p:ext>
    </p:extLst>
  </p:cSld>
  <p:clrMapOvr>
    <a:masterClrMapping/>
  </p:clrMapOvr>
</p:sld>
</file>

<file path=ppt/theme/theme1.xml><?xml version="1.0" encoding="utf-8"?>
<a:theme xmlns:a="http://schemas.openxmlformats.org/drawingml/2006/main" name="DIGG">
  <a:themeElements>
    <a:clrScheme name="DIGG 1">
      <a:dk1>
        <a:srgbClr val="696059"/>
      </a:dk1>
      <a:lt1>
        <a:srgbClr val="FFFFFF"/>
      </a:lt1>
      <a:dk2>
        <a:srgbClr val="546850"/>
      </a:dk2>
      <a:lt2>
        <a:srgbClr val="F1EFEC"/>
      </a:lt2>
      <a:accent1>
        <a:srgbClr val="CD796E"/>
      </a:accent1>
      <a:accent2>
        <a:srgbClr val="546850"/>
      </a:accent2>
      <a:accent3>
        <a:srgbClr val="696059"/>
      </a:accent3>
      <a:accent4>
        <a:srgbClr val="CE8036"/>
      </a:accent4>
      <a:accent5>
        <a:srgbClr val="CD796E"/>
      </a:accent5>
      <a:accent6>
        <a:srgbClr val="546850"/>
      </a:accent6>
      <a:hlink>
        <a:srgbClr val="546850"/>
      </a:hlink>
      <a:folHlink>
        <a:srgbClr val="546850"/>
      </a:folHlink>
    </a:clrScheme>
    <a:fontScheme name="DIGG">
      <a:majorFont>
        <a:latin typeface="Ubuntu Light"/>
        <a:ea typeface=""/>
        <a:cs typeface=""/>
      </a:majorFont>
      <a:minorFont>
        <a:latin typeface="Crim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Digg-mall med instruktioner 2023-05" id="{11E44387-829F-4A0E-87AF-2C0A1BA5F752}" vid="{BC3F6AA0-2A4C-4325-BB2F-41760A0135E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c3aeba-38d7-4579-a228-9442a2c6d9b7">
      <UserInfo>
        <DisplayName>Anna Jonason</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E09E1F4CB66447966D8568542F4E47" ma:contentTypeVersion="12" ma:contentTypeDescription="Create a new document." ma:contentTypeScope="" ma:versionID="b7ede4a3a1a2a23f9676c3b2db2e53a6">
  <xsd:schema xmlns:xsd="http://www.w3.org/2001/XMLSchema" xmlns:xs="http://www.w3.org/2001/XMLSchema" xmlns:p="http://schemas.microsoft.com/office/2006/metadata/properties" xmlns:ns2="3e870edd-2792-4c95-946f-d2c02023ad65" xmlns:ns3="f2c3aeba-38d7-4579-a228-9442a2c6d9b7" targetNamespace="http://schemas.microsoft.com/office/2006/metadata/properties" ma:root="true" ma:fieldsID="49fdc1c90da738eade3b4cd075e3fbcf" ns2:_="" ns3:_="">
    <xsd:import namespace="3e870edd-2792-4c95-946f-d2c02023ad65"/>
    <xsd:import namespace="f2c3aeba-38d7-4579-a228-9442a2c6d9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70edd-2792-4c95-946f-d2c02023ad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c3aeba-38d7-4579-a228-9442a2c6d9b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BBB23-C11D-4ACD-A501-6BA81C151094}">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f2c3aeba-38d7-4579-a228-9442a2c6d9b7"/>
    <ds:schemaRef ds:uri="http://www.w3.org/XML/1998/namespace"/>
    <ds:schemaRef ds:uri="3e870edd-2792-4c95-946f-d2c02023ad65"/>
    <ds:schemaRef ds:uri="http://purl.org/dc/terms/"/>
  </ds:schemaRefs>
</ds:datastoreItem>
</file>

<file path=customXml/itemProps2.xml><?xml version="1.0" encoding="utf-8"?>
<ds:datastoreItem xmlns:ds="http://schemas.openxmlformats.org/officeDocument/2006/customXml" ds:itemID="{C2973DF0-0E6E-4294-8508-83AD8C575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70edd-2792-4c95-946f-d2c02023ad65"/>
    <ds:schemaRef ds:uri="f2c3aeba-38d7-4579-a228-9442a2c6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0CCFE9-3F14-4356-8EFF-F05454522C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Digg-mall med instruktioner 2023-05</Template>
  <TotalTime>0</TotalTime>
  <Words>1201</Words>
  <Application>Microsoft Office PowerPoint</Application>
  <PresentationFormat>Bredbild</PresentationFormat>
  <Paragraphs>154</Paragraphs>
  <Slides>19</Slides>
  <Notes>5</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19</vt:i4>
      </vt:variant>
    </vt:vector>
  </HeadingPairs>
  <TitlesOfParts>
    <vt:vector size="29" baseType="lpstr">
      <vt:lpstr>Arial</vt:lpstr>
      <vt:lpstr>Calibri</vt:lpstr>
      <vt:lpstr>Calibri Light</vt:lpstr>
      <vt:lpstr>Crimson Text</vt:lpstr>
      <vt:lpstr>temafont</vt:lpstr>
      <vt:lpstr>ubuntu</vt:lpstr>
      <vt:lpstr>Ubuntu Light</vt:lpstr>
      <vt:lpstr>Ubuntu Medium</vt:lpstr>
      <vt:lpstr>Wingdings</vt:lpstr>
      <vt:lpstr>DIGG</vt:lpstr>
      <vt:lpstr>Digg – Myndigheten för digital förvaltning</vt:lpstr>
      <vt:lpstr>Krav kopplade till öppna data</vt:lpstr>
      <vt:lpstr>Om oss </vt:lpstr>
      <vt:lpstr>Om Digg</vt:lpstr>
      <vt:lpstr>Vårt uppdrag</vt:lpstr>
      <vt:lpstr>En organisation i tillväxt</vt:lpstr>
      <vt:lpstr>Kort om öppna data</vt:lpstr>
      <vt:lpstr>PowerPoint-presentation</vt:lpstr>
      <vt:lpstr>Sveriges dataportal</vt:lpstr>
      <vt:lpstr>PowerPoint-presentation</vt:lpstr>
      <vt:lpstr>Samhällsnyttan!</vt:lpstr>
      <vt:lpstr>Kort om…</vt:lpstr>
      <vt:lpstr>Värdefulla datamängder</vt:lpstr>
      <vt:lpstr>Skyldighet att lämna metadata om tillgängliggjorda datamängder</vt:lpstr>
      <vt:lpstr>Länkar och information</vt:lpstr>
      <vt:lpstr>Läs mer</vt:lpstr>
      <vt:lpstr>Välkommen att kontakta oss</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 – Myndigheten för digital förvaltning</dc:title>
  <dc:creator>Domellöf Mattsson Ulrika</dc:creator>
  <cp:lastModifiedBy>Ilkka Kemppainen</cp:lastModifiedBy>
  <cp:revision>111</cp:revision>
  <dcterms:created xsi:type="dcterms:W3CDTF">2024-05-04T07:41:56Z</dcterms:created>
  <dcterms:modified xsi:type="dcterms:W3CDTF">2024-12-05T08:32:34Z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0x01010035E09E1F4CB66447966D8568542F4E47</vt:lpwstr>
  </property>
</Properties>
</file>